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ric yang" initials="ey" lastIdx="1" clrIdx="0">
    <p:extLst>
      <p:ext uri="{19B8F6BF-5375-455C-9EA6-DF929625EA0E}">
        <p15:presenceInfo xmlns:p15="http://schemas.microsoft.com/office/powerpoint/2012/main" userId="cb69d73dafb7d3b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86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B7703-B4C5-044B-7ADA-DAE37422B4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5FA1EE-F57A-04E8-F68B-81569FA363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5B941-A4F1-0BF3-BD3D-4CC545B27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B1A4B-9C51-47A9-AF0E-664D88265D2C}" type="datetimeFigureOut">
              <a:rPr lang="zh-CN" altLang="en-US" smtClean="0"/>
              <a:t>2025/10/27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3CFA4-9520-EFCE-33F8-640AAC775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219E8-0BC5-C4F4-A1A6-8E00D4355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9A5D0-88F7-4780-A6E1-866414D1DA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7946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41622-D9AE-8A20-EC16-A9BC402DF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B8F06B-9FCF-C805-A0DC-1E8F474870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0AE8F-102F-E2D1-F9D2-3729497B5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B1A4B-9C51-47A9-AF0E-664D88265D2C}" type="datetimeFigureOut">
              <a:rPr lang="zh-CN" altLang="en-US" smtClean="0"/>
              <a:t>2025/10/27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6A948-CED1-08B8-F7AD-FD5FE9544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1C20C-F3FB-9748-0ADE-7C6D726E6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9A5D0-88F7-4780-A6E1-866414D1DA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0563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F0B437-8E74-98D0-6F7D-189D5B4CE1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E4D8E9-D6D2-57F1-2F55-645DAA5A97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E97FCB-9991-04B4-CF36-C11068EF2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B1A4B-9C51-47A9-AF0E-664D88265D2C}" type="datetimeFigureOut">
              <a:rPr lang="zh-CN" altLang="en-US" smtClean="0"/>
              <a:t>2025/10/27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39B0B-A2CB-F6FB-8A81-66C9CC3AC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26B88-DFAE-9055-CEAE-8130A8D81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9A5D0-88F7-4780-A6E1-866414D1DA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4562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DAE58-9813-71CA-6A30-FA2543D22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4B32C-446D-9F88-0F8D-6F0C229C1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173263-5EE7-EF73-3956-23E0AFE61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B1A4B-9C51-47A9-AF0E-664D88265D2C}" type="datetimeFigureOut">
              <a:rPr lang="zh-CN" altLang="en-US" smtClean="0"/>
              <a:t>2025/10/27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B7169-43E1-F843-25EE-9C3A5B66B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C7F67-5794-3F43-E88F-09192E504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9A5D0-88F7-4780-A6E1-866414D1DA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9484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BC8CC-C417-ADA0-C821-A405C826B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393E12-DE71-CFA5-2425-E562652470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39935F-1CAE-1726-F36D-7AE2D7B03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B1A4B-9C51-47A9-AF0E-664D88265D2C}" type="datetimeFigureOut">
              <a:rPr lang="zh-CN" altLang="en-US" smtClean="0"/>
              <a:t>2025/10/27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489A82-07BB-830A-BB18-205317F14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8EF9A-E897-0A2F-E0D1-3C6CF4054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9A5D0-88F7-4780-A6E1-866414D1DA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5757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E91D4-8031-B207-36F4-179C5B838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6D8D6-739A-1002-B7E6-D14A0B2E18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B806F0-7092-B5CF-E7C7-67BCAFC061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0F29CE-BEFE-0775-5CCD-F827AA416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B1A4B-9C51-47A9-AF0E-664D88265D2C}" type="datetimeFigureOut">
              <a:rPr lang="zh-CN" altLang="en-US" smtClean="0"/>
              <a:t>2025/10/27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A4E7AF-B929-1328-92A5-A79FEDCEC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332F5B-CBFA-0A8D-AE1E-C1FC9FC4D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9A5D0-88F7-4780-A6E1-866414D1DA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571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85526-46E0-B7D6-A56D-7DE65955B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A38590-6ACE-B45E-0194-3C1B3E42D0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ECCC9D-7EB1-6916-9C39-987D38EEDC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2E43CE-5940-61D3-BCCB-C0F0C52741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E45236-D7A3-E28B-8A23-675AF8C7ED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494829-7025-A315-755F-443E2AF9D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B1A4B-9C51-47A9-AF0E-664D88265D2C}" type="datetimeFigureOut">
              <a:rPr lang="zh-CN" altLang="en-US" smtClean="0"/>
              <a:t>2025/10/27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EB2ED2-E8E8-F687-2D44-A77B886E1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A39DA5-D2BE-B418-A6A3-5F0064856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9A5D0-88F7-4780-A6E1-866414D1DA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81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5282F-6B98-CF80-9A99-79912083B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E6DD70-C532-0C5C-2F1F-1DE4E2FD0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B1A4B-9C51-47A9-AF0E-664D88265D2C}" type="datetimeFigureOut">
              <a:rPr lang="zh-CN" altLang="en-US" smtClean="0"/>
              <a:t>2025/10/27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AED470-7C5D-1D49-BB2F-7DB5BA484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5C4FE3-9E31-AF94-B788-FFE62DC4C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9A5D0-88F7-4780-A6E1-866414D1DA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2170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8CF374-C5B7-8F0E-FA29-23B3B3FAB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B1A4B-9C51-47A9-AF0E-664D88265D2C}" type="datetimeFigureOut">
              <a:rPr lang="zh-CN" altLang="en-US" smtClean="0"/>
              <a:t>2025/10/27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6BF0B1-5263-ECA5-360E-FEB103CFA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8F550F-16A9-EC0E-CFAA-5ECF18B7E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9A5D0-88F7-4780-A6E1-866414D1DA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9351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20D0A-9F31-4723-21C9-9A6FB4A4D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64C6B-CBC0-F906-E317-3525CAE5F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E3C276-93F8-6846-903E-7105870B05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AE1EC8-DA6B-1E00-3D6C-3006684A9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B1A4B-9C51-47A9-AF0E-664D88265D2C}" type="datetimeFigureOut">
              <a:rPr lang="zh-CN" altLang="en-US" smtClean="0"/>
              <a:t>2025/10/27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B3DCAA-8761-B98F-E13F-A01DC5584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C4414E-9423-C36C-9873-B73C48088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9A5D0-88F7-4780-A6E1-866414D1DA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4886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D7CAE-7714-9AA3-94A9-2AC1B7132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FAA41C-B43C-50A6-01FF-9FC59EE4A4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50282C-B152-9F1D-F6E3-0B78F7B8ED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7F975E-D0AF-1B98-F592-C684FCB80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B1A4B-9C51-47A9-AF0E-664D88265D2C}" type="datetimeFigureOut">
              <a:rPr lang="zh-CN" altLang="en-US" smtClean="0"/>
              <a:t>2025/10/27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99A931-4E6F-FD9D-B603-12CF3161F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5C681C-C684-515D-762B-4F58E2CF1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19A5D0-88F7-4780-A6E1-866414D1DA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649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9EF7FE-A579-7C27-9415-DCBC27C5D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B3A474-9E55-1265-48D9-E98D909807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1361C-1635-BEFB-4511-776F71E6D2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B1A4B-9C51-47A9-AF0E-664D88265D2C}" type="datetimeFigureOut">
              <a:rPr lang="zh-CN" altLang="en-US" smtClean="0"/>
              <a:t>2025/10/27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7B1163-0DEB-625F-D619-AFA50EC8B1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BFE26-4A5F-3974-31C5-A0C3964CD5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19A5D0-88F7-4780-A6E1-866414D1DA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645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41A04-0D28-BD14-742F-AC133CDBF9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/>
              <a:t>Is Netflix’s catalog becoming more adult-oriented?</a:t>
            </a:r>
            <a:endParaRPr lang="zh-CN" alt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576A5F-DF18-5369-4BDA-362A36E746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0305" y="4196925"/>
            <a:ext cx="9144000" cy="1558564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Over the last decade, Netflix’s catalog has quietly shifted toward mature content — </a:t>
            </a:r>
            <a:r>
              <a:rPr lang="en-US" altLang="zh-CN" sz="2000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let’s see how</a:t>
            </a:r>
            <a:endParaRPr lang="zh-CN" altLang="en-US" sz="20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B3C2297-595C-8DF5-CD3D-E516CCBB6DA8}"/>
              </a:ext>
            </a:extLst>
          </p:cNvPr>
          <p:cNvSpPr txBox="1">
            <a:spLocks/>
          </p:cNvSpPr>
          <p:nvPr/>
        </p:nvSpPr>
        <p:spPr>
          <a:xfrm>
            <a:off x="1524000" y="3641742"/>
            <a:ext cx="9144000" cy="5551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b="1" dirty="0" err="1"/>
              <a:t>Jingquan</a:t>
            </a:r>
            <a:r>
              <a:rPr lang="en-US" altLang="zh-CN" b="1" dirty="0"/>
              <a:t> Yang 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516897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F6A7A-6538-E26C-9379-2BF04943F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2400" b="1" dirty="0" err="1"/>
              <a:t>Neflix</a:t>
            </a:r>
            <a:r>
              <a:rPr lang="en-US" altLang="zh-CN" sz="2400" b="1" dirty="0"/>
              <a:t> content bar chart review</a:t>
            </a:r>
            <a:endParaRPr lang="zh-CN" altLang="en-US" sz="24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7FDA59-D04A-1576-DDE6-2C5DB4C585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3359" y="1825625"/>
            <a:ext cx="908528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779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2DD2F-7C9F-3B26-F3BF-05347AD46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Over the past decade, Netflix has shifted </a:t>
            </a:r>
            <a:r>
              <a:rPr lang="en-US" altLang="zh-CN" sz="2000" b="1" dirty="0"/>
              <a:t>heavily toward adult-oriented content</a:t>
            </a:r>
            <a:r>
              <a:rPr lang="en-US" altLang="zh-CN" sz="2000" dirty="0"/>
              <a:t> — especially </a:t>
            </a:r>
            <a:r>
              <a:rPr lang="en-US" altLang="zh-CN" sz="2000" b="1" dirty="0"/>
              <a:t>TV series rated TV-MA</a:t>
            </a:r>
            <a:r>
              <a:rPr lang="en-US" altLang="zh-CN" sz="2000" dirty="0"/>
              <a:t>, replacing the older dominance of </a:t>
            </a:r>
            <a:r>
              <a:rPr lang="en-US" altLang="zh-CN" sz="2000" b="1" dirty="0"/>
              <a:t>R or PG-13</a:t>
            </a:r>
            <a:r>
              <a:rPr lang="en-US" altLang="zh-CN" sz="2000" dirty="0"/>
              <a:t> films.</a:t>
            </a:r>
            <a:endParaRPr lang="zh-CN" altLang="en-US" sz="2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79BD8A2-534D-C165-7AF2-0EF553C5B0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54806"/>
            <a:ext cx="10515600" cy="3492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402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32CAB-B657-7880-F40A-E6EEFC14B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1400" dirty="0"/>
              <a:t>1. TV-MA keep rising from 2001</a:t>
            </a:r>
            <a:br>
              <a:rPr lang="en-US" altLang="zh-CN" sz="1400" dirty="0"/>
            </a:br>
            <a:r>
              <a:rPr lang="en-US" altLang="zh-CN" sz="1400" dirty="0"/>
              <a:t>2. R has a big drop since 2002 and slight rise from 2005 but after 2014 it keep </a:t>
            </a:r>
            <a:r>
              <a:rPr lang="en-US" altLang="zh-CN" sz="1400" dirty="0" err="1"/>
              <a:t>droping</a:t>
            </a:r>
            <a:r>
              <a:rPr lang="en-US" altLang="zh-CN" sz="1400" dirty="0"/>
              <a:t> </a:t>
            </a:r>
            <a:br>
              <a:rPr lang="en-US" altLang="zh-CN" sz="1400" dirty="0"/>
            </a:br>
            <a:r>
              <a:rPr lang="en-US" altLang="zh-CN" sz="1400" dirty="0"/>
              <a:t>3. TV-14 is relatively stable and slight increase compare 2001</a:t>
            </a:r>
            <a:br>
              <a:rPr lang="en-US" altLang="zh-CN" sz="1400" dirty="0"/>
            </a:br>
            <a:r>
              <a:rPr lang="en-US" altLang="zh-CN" sz="1400" dirty="0"/>
              <a:t>4. PG-13 is gradually decline since 2001</a:t>
            </a:r>
            <a:endParaRPr lang="zh-CN" altLang="en-US" sz="1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7DCB87-8FF7-9DB2-CC1F-18BA6C8EAC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5644" y="1825625"/>
            <a:ext cx="916071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885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0A45518-C9D7-2FBB-BED5-9442C631AA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65125"/>
            <a:ext cx="3609975" cy="37528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F93CEC3-0C68-DB5E-8CF6-7F3EF6263EB0}"/>
              </a:ext>
            </a:extLst>
          </p:cNvPr>
          <p:cNvSpPr txBox="1"/>
          <p:nvPr/>
        </p:nvSpPr>
        <p:spPr>
          <a:xfrm>
            <a:off x="942680" y="4534293"/>
            <a:ext cx="1037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It seems like when the time pass, more </a:t>
            </a:r>
            <a:r>
              <a:rPr lang="en-US" altLang="zh-CN" dirty="0" err="1"/>
              <a:t>sepfic</a:t>
            </a:r>
            <a:r>
              <a:rPr lang="en-US" altLang="zh-CN" dirty="0"/>
              <a:t> rating has created for both adult and young audience.</a:t>
            </a:r>
          </a:p>
          <a:p>
            <a:r>
              <a:rPr lang="en-US" altLang="zh-CN" dirty="0"/>
              <a:t>Movie/tv length also has more category: 84, 66, 74 mins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1373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CD114-BC24-6E17-9B40-E754CBC7A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Summary: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8F6D-3BF5-20A5-AEE7-F39B938D3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Over the past decade, Netflix’s catalog has steadily shifted toward mature-rated programming. </a:t>
            </a:r>
          </a:p>
          <a:p>
            <a:r>
              <a:rPr lang="en-US" altLang="zh-CN" dirty="0"/>
              <a:t>Around 2016—the period when Netflix began producing its own global Originals—the share of adult-rated titles accelerated sharply. </a:t>
            </a:r>
          </a:p>
          <a:p>
            <a:r>
              <a:rPr lang="en-US" altLang="zh-CN" dirty="0"/>
              <a:t>This reflects a deliberate strategy to attract adult viewers and compete with premium cable networks like HBO.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9273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3AF92-7D55-1F75-E4A7-26945CDE2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Bullets (presentation-ready):</a:t>
            </a:r>
            <a:endParaRPr lang="en-US" altLang="zh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A99E1-0D5E-5E90-7760-71CD8A193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🔺 </a:t>
            </a:r>
            <a:r>
              <a:rPr lang="en-US" altLang="zh-CN" b="1" dirty="0"/>
              <a:t>Adult-rated titles grew from ~20% in 2010 to nearly 50% in 2023</a:t>
            </a:r>
            <a:r>
              <a:rPr lang="en-US" altLang="zh-CN" dirty="0"/>
              <a:t>, with a sharp rise after 2016’s Original content boom.</a:t>
            </a:r>
          </a:p>
          <a:p>
            <a:r>
              <a:rPr lang="zh-CN" altLang="en-US" dirty="0"/>
              <a:t>📺 </a:t>
            </a:r>
            <a:r>
              <a:rPr lang="en-US" altLang="zh-CN" b="1" dirty="0"/>
              <a:t>TV shows are more adult-oriented than movies</a:t>
            </a:r>
            <a:r>
              <a:rPr lang="en-US" altLang="zh-CN" dirty="0"/>
              <a:t> — over half of series carry a TV-MA rating, compared with one-third of films.</a:t>
            </a:r>
          </a:p>
          <a:p>
            <a:r>
              <a:rPr lang="zh-CN" altLang="en-US" dirty="0"/>
              <a:t>🌍 </a:t>
            </a:r>
            <a:r>
              <a:rPr lang="en-US" altLang="zh-CN" b="1" dirty="0"/>
              <a:t>International productions drive adult content growth</a:t>
            </a:r>
            <a:r>
              <a:rPr lang="en-US" altLang="zh-CN" dirty="0"/>
              <a:t>, especially from Korea, Spain, and India, where over 60% of titles are mature-rated.</a:t>
            </a:r>
          </a:p>
        </p:txBody>
      </p:sp>
    </p:spTree>
    <p:extLst>
      <p:ext uri="{BB962C8B-B14F-4D97-AF65-F5344CB8AC3E}">
        <p14:creationId xmlns:p14="http://schemas.microsoft.com/office/powerpoint/2010/main" val="3706900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281</Words>
  <Application>Microsoft Office PowerPoint</Application>
  <PresentationFormat>Widescreen</PresentationFormat>
  <Paragraphs>16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等线</vt:lpstr>
      <vt:lpstr>等线 Light</vt:lpstr>
      <vt:lpstr>Arial</vt:lpstr>
      <vt:lpstr>Office Theme</vt:lpstr>
      <vt:lpstr>Is Netflix’s catalog becoming more adult-oriented?</vt:lpstr>
      <vt:lpstr>Neflix content bar chart review</vt:lpstr>
      <vt:lpstr>Over the past decade, Netflix has shifted heavily toward adult-oriented content — especially TV series rated TV-MA, replacing the older dominance of R or PG-13 films.</vt:lpstr>
      <vt:lpstr>1. TV-MA keep rising from 2001 2. R has a big drop since 2002 and slight rise from 2005 but after 2014 it keep droping  3. TV-14 is relatively stable and slight increase compare 2001 4. PG-13 is gradually decline since 2001</vt:lpstr>
      <vt:lpstr>PowerPoint Presentation</vt:lpstr>
      <vt:lpstr>Summary:</vt:lpstr>
      <vt:lpstr>Bullets (presentation-ready):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eric yang</dc:creator>
  <cp:lastModifiedBy>eric yang</cp:lastModifiedBy>
  <cp:revision>1</cp:revision>
  <dcterms:created xsi:type="dcterms:W3CDTF">2025-10-27T17:13:38Z</dcterms:created>
  <dcterms:modified xsi:type="dcterms:W3CDTF">2025-10-27T18:17:04Z</dcterms:modified>
</cp:coreProperties>
</file>