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8257-E47B-5B15-C6FE-E651B44E9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E7FE7-8CE4-8A19-30A0-7B1C43B4C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6D90-4023-448B-5A12-993086C8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89E4-D6CA-8F6D-9A0E-5657170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AF33-3F7F-BA7A-B3B0-72363DAB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9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36AA-AC7C-6E8E-2CA8-A2215082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F24BD-5505-3099-D5E6-288B35F9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9330-B1B9-560D-7352-D99ACFB3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E0293-A0AD-5C7C-F628-3830539D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00DA5-12DF-AAA6-7298-C2EA2DD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0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27F0C-E984-4675-91A3-AD8401652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A25F5-F81A-9DB5-3DB9-6E45AE71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EC7D-E6B8-A1CE-802E-D503FBED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E473-43C6-0704-AF1E-FD6FD136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BDF4-A9EA-D8B0-3821-780E9939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23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01B4-C6BF-CB27-84F2-6E11EAA4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41D0-11C6-58DE-E6AA-850C2A48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9812-74F9-4D07-BB4D-61914237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D536C-0EB0-CFAB-8873-1DDD1D3F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1593-843E-05B5-F9D5-CCD66757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70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4DF-90C7-8D8C-493C-0C80ABB1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B582-73F7-45C4-2232-EAF921EF7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39E0-C676-290A-3D79-A963C89C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66C2-7BAB-4ED8-838F-6C2663D9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3989-8A04-C74F-983F-D489939F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4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4867-E47F-4048-60CA-786F12E8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5799-E5F5-5063-5399-44C7D0B06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FEEF-0F11-A842-C943-6E65639F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96566-6455-13FE-7BFC-BEF7B390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E8880-1E04-23EA-7DDF-B08C74FA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5AE2-9336-73FC-E4C8-74990556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08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11B6-FAC2-6712-9822-2613C7BB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AB6DE-81C6-B854-F896-B9CE0F3D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5361-525D-3992-6CBC-9688FAD14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FFAF5-8FC0-63B5-28D1-BF3A6D259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CEFE-550A-0709-FACD-BAD40C67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83901-7FA0-8E7A-3FFA-2F7278EA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74E56-B548-1E87-2A6E-0E0E9E71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B4DF9-F7FD-5082-7518-330ED6C8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F481-E7DD-F404-711B-87CEAE86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C2642-49A4-89B7-0CC4-B536E998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579B6-0BFB-9893-AF6E-EE553CDB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F0A66-640C-D766-F0EB-F075C90F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1949D-81A5-0DA2-44A5-A38D5EA1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12DA7-746B-36C7-9B5F-539622C7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9E595-5A1B-5159-570A-A843ADF9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9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135E-8509-4FEE-3BD6-0AE892CC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0B70-31DE-1359-D94B-16390E6E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34A95-FACC-77CB-1C76-8A3B4A8FB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A09A-5BB6-CAB4-CD2A-766221D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BCCB-8C80-EB7D-C1A9-13C48682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8B72-2E71-372A-C41A-15DB83D3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0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63B2-137B-09F2-0F50-31057A64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32E2-83E2-FE45-8DC4-6A9AECA10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E2800-CD0E-CAEE-084E-E5165F43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96171-FE92-CF15-D092-FC5A1702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48349-7F77-ED81-1E5E-176CF790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BC1C0-E799-8EAA-3BFC-028A4619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4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9FF62-54BE-EAE8-C662-A0B0666F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6719D-FDF0-1128-B25E-4C512FCD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BAB9-6832-410A-50D2-641A5BB35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2DE3-EC41-9A4A-BB19-9FF7B4584648}" type="datetimeFigureOut">
              <a:rPr kumimoji="1" lang="zh-CN" altLang="en-US" smtClean="0"/>
              <a:t>2022/9/3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FCB2-D764-E3DC-C5F3-92FDECD32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2BA4-14B8-ADA8-F364-434400BEA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C547-BD0F-2044-BAAC-4038D6B16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65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D1A722-3DB3-C2E7-622E-9F1EEE3BDB0F}"/>
              </a:ext>
            </a:extLst>
          </p:cNvPr>
          <p:cNvSpPr txBox="1"/>
          <p:nvPr/>
        </p:nvSpPr>
        <p:spPr>
          <a:xfrm>
            <a:off x="3050381" y="2828836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页，须顺序介绍：作品概述、解决的主要问题、技术实现方案、数据使用情况、创新点及作品潜在价值。请上传</a:t>
            </a:r>
            <a:r>
              <a:rPr 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格式及</a:t>
            </a:r>
            <a:r>
              <a:rPr 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格式各一份。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13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JingrongZhang</dc:creator>
  <cp:lastModifiedBy>JingrongZhang</cp:lastModifiedBy>
  <cp:revision>1</cp:revision>
  <dcterms:created xsi:type="dcterms:W3CDTF">2022-09-03T09:08:55Z</dcterms:created>
  <dcterms:modified xsi:type="dcterms:W3CDTF">2022-09-03T09:09:36Z</dcterms:modified>
</cp:coreProperties>
</file>