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44AF7-4B06-4F65-A757-AC73F6C23733}" v="63" dt="2022-04-23T18:32:4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44" autoAdjust="0"/>
  </p:normalViewPr>
  <p:slideViewPr>
    <p:cSldViewPr snapToGrid="0">
      <p:cViewPr varScale="1">
        <p:scale>
          <a:sx n="107" d="100"/>
          <a:sy n="107" d="100"/>
        </p:scale>
        <p:origin x="307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Jingru" userId="47800bdbc92df9f0" providerId="LiveId" clId="{2D044AF7-4B06-4F65-A757-AC73F6C23733}"/>
    <pc:docChg chg="undo custSel addSld modSld sldOrd modMainMaster">
      <pc:chgData name="Chen Jingru" userId="47800bdbc92df9f0" providerId="LiveId" clId="{2D044AF7-4B06-4F65-A757-AC73F6C23733}" dt="2022-04-23T18:33:36.928" v="3080" actId="20577"/>
      <pc:docMkLst>
        <pc:docMk/>
      </pc:docMkLst>
      <pc:sldChg chg="modSp new mod">
        <pc:chgData name="Chen Jingru" userId="47800bdbc92df9f0" providerId="LiveId" clId="{2D044AF7-4B06-4F65-A757-AC73F6C23733}" dt="2022-04-23T18:33:36.928" v="3080" actId="20577"/>
        <pc:sldMkLst>
          <pc:docMk/>
          <pc:sldMk cId="3019792431" sldId="256"/>
        </pc:sldMkLst>
        <pc:spChg chg="mod">
          <ac:chgData name="Chen Jingru" userId="47800bdbc92df9f0" providerId="LiveId" clId="{2D044AF7-4B06-4F65-A757-AC73F6C23733}" dt="2022-04-23T16:04:25.298" v="131"/>
          <ac:spMkLst>
            <pc:docMk/>
            <pc:sldMk cId="3019792431" sldId="256"/>
            <ac:spMk id="2" creationId="{AE3C3764-5938-44B5-B599-605D7CEC3566}"/>
          </ac:spMkLst>
        </pc:spChg>
        <pc:spChg chg="mod">
          <ac:chgData name="Chen Jingru" userId="47800bdbc92df9f0" providerId="LiveId" clId="{2D044AF7-4B06-4F65-A757-AC73F6C23733}" dt="2022-04-23T18:33:36.928" v="3080" actId="20577"/>
          <ac:spMkLst>
            <pc:docMk/>
            <pc:sldMk cId="3019792431" sldId="256"/>
            <ac:spMk id="3" creationId="{9952C7C7-E2D2-45D1-B950-0AFE7B96CC46}"/>
          </ac:spMkLst>
        </pc:spChg>
      </pc:sldChg>
      <pc:sldChg chg="addSp delSp modSp new mod setBg modClrScheme setClrOvrMap chgLayout">
        <pc:chgData name="Chen Jingru" userId="47800bdbc92df9f0" providerId="LiveId" clId="{2D044AF7-4B06-4F65-A757-AC73F6C23733}" dt="2022-04-23T16:18:46.206" v="457" actId="20577"/>
        <pc:sldMkLst>
          <pc:docMk/>
          <pc:sldMk cId="2695876756" sldId="257"/>
        </pc:sldMkLst>
        <pc:spChg chg="mod ord">
          <ac:chgData name="Chen Jingru" userId="47800bdbc92df9f0" providerId="LiveId" clId="{2D044AF7-4B06-4F65-A757-AC73F6C23733}" dt="2022-04-23T16:14:02.152" v="267" actId="20577"/>
          <ac:spMkLst>
            <pc:docMk/>
            <pc:sldMk cId="2695876756" sldId="257"/>
            <ac:spMk id="2" creationId="{7ED42FD4-2978-417F-8E07-1D82B6ED18A0}"/>
          </ac:spMkLst>
        </pc:spChg>
        <pc:spChg chg="del">
          <ac:chgData name="Chen Jingru" userId="47800bdbc92df9f0" providerId="LiveId" clId="{2D044AF7-4B06-4F65-A757-AC73F6C23733}" dt="2022-04-23T16:11:56.875" v="237"/>
          <ac:spMkLst>
            <pc:docMk/>
            <pc:sldMk cId="2695876756" sldId="257"/>
            <ac:spMk id="3" creationId="{577BE3F1-6FC4-4164-B94F-D63199EFFFF3}"/>
          </ac:spMkLst>
        </pc:spChg>
        <pc:spChg chg="add mod ord">
          <ac:chgData name="Chen Jingru" userId="47800bdbc92df9f0" providerId="LiveId" clId="{2D044AF7-4B06-4F65-A757-AC73F6C23733}" dt="2022-04-23T16:18:46.206" v="457" actId="20577"/>
          <ac:spMkLst>
            <pc:docMk/>
            <pc:sldMk cId="2695876756" sldId="257"/>
            <ac:spMk id="4" creationId="{1A3102E5-E95B-48EE-9EAF-EFF0E707B8F0}"/>
          </ac:spMkLst>
        </pc:spChg>
        <pc:spChg chg="add del mod">
          <ac:chgData name="Chen Jingru" userId="47800bdbc92df9f0" providerId="LiveId" clId="{2D044AF7-4B06-4F65-A757-AC73F6C23733}" dt="2022-04-23T16:16:13.446" v="398" actId="478"/>
          <ac:spMkLst>
            <pc:docMk/>
            <pc:sldMk cId="2695876756" sldId="257"/>
            <ac:spMk id="5" creationId="{87D6FA2F-1DD0-469B-BE10-D0DACA6B6F8B}"/>
          </ac:spMkLst>
        </pc:spChg>
        <pc:spChg chg="add mod">
          <ac:chgData name="Chen Jingru" userId="47800bdbc92df9f0" providerId="LiveId" clId="{2D044AF7-4B06-4F65-A757-AC73F6C23733}" dt="2022-04-23T16:16:16.695" v="399" actId="1076"/>
          <ac:spMkLst>
            <pc:docMk/>
            <pc:sldMk cId="2695876756" sldId="257"/>
            <ac:spMk id="9" creationId="{5523FCE1-F0E2-4ADE-A5F5-41D7736891DE}"/>
          </ac:spMkLst>
        </pc:spChg>
        <pc:spChg chg="add">
          <ac:chgData name="Chen Jingru" userId="47800bdbc92df9f0" providerId="LiveId" clId="{2D044AF7-4B06-4F65-A757-AC73F6C23733}" dt="2022-04-23T16:13:02.094" v="249" actId="26606"/>
          <ac:spMkLst>
            <pc:docMk/>
            <pc:sldMk cId="2695876756" sldId="257"/>
            <ac:spMk id="71" creationId="{05325879-C4B2-475E-B853-DC8F21A63351}"/>
          </ac:spMkLst>
        </pc:spChg>
        <pc:spChg chg="add">
          <ac:chgData name="Chen Jingru" userId="47800bdbc92df9f0" providerId="LiveId" clId="{2D044AF7-4B06-4F65-A757-AC73F6C23733}" dt="2022-04-23T16:13:02.094" v="249" actId="26606"/>
          <ac:spMkLst>
            <pc:docMk/>
            <pc:sldMk cId="2695876756" sldId="257"/>
            <ac:spMk id="73" creationId="{012C085F-3B19-420D-902A-B55695F5036C}"/>
          </ac:spMkLst>
        </pc:spChg>
        <pc:picChg chg="add mod ord">
          <ac:chgData name="Chen Jingru" userId="47800bdbc92df9f0" providerId="LiveId" clId="{2D044AF7-4B06-4F65-A757-AC73F6C23733}" dt="2022-04-23T16:13:02.094" v="249" actId="26606"/>
          <ac:picMkLst>
            <pc:docMk/>
            <pc:sldMk cId="2695876756" sldId="257"/>
            <ac:picMk id="1026" creationId="{37EC527C-E887-4AE3-85B9-51A13630B04F}"/>
          </ac:picMkLst>
        </pc:picChg>
        <pc:cxnChg chg="add mod">
          <ac:chgData name="Chen Jingru" userId="47800bdbc92df9f0" providerId="LiveId" clId="{2D044AF7-4B06-4F65-A757-AC73F6C23733}" dt="2022-04-23T16:16:13.446" v="398" actId="478"/>
          <ac:cxnSpMkLst>
            <pc:docMk/>
            <pc:sldMk cId="2695876756" sldId="257"/>
            <ac:cxnSpMk id="7" creationId="{95993C59-28BE-489C-9B93-7C039DAA291C}"/>
          </ac:cxnSpMkLst>
        </pc:cxnChg>
      </pc:sldChg>
      <pc:sldChg chg="modSp new mod">
        <pc:chgData name="Chen Jingru" userId="47800bdbc92df9f0" providerId="LiveId" clId="{2D044AF7-4B06-4F65-A757-AC73F6C23733}" dt="2022-04-23T17:33:01.867" v="2870" actId="20577"/>
        <pc:sldMkLst>
          <pc:docMk/>
          <pc:sldMk cId="3153342149" sldId="258"/>
        </pc:sldMkLst>
        <pc:spChg chg="mod">
          <ac:chgData name="Chen Jingru" userId="47800bdbc92df9f0" providerId="LiveId" clId="{2D044AF7-4B06-4F65-A757-AC73F6C23733}" dt="2022-04-23T16:20:36.951" v="498" actId="20577"/>
          <ac:spMkLst>
            <pc:docMk/>
            <pc:sldMk cId="3153342149" sldId="258"/>
            <ac:spMk id="2" creationId="{EBC401F9-D0E6-42BD-8645-3FF444DD5636}"/>
          </ac:spMkLst>
        </pc:spChg>
        <pc:spChg chg="mod">
          <ac:chgData name="Chen Jingru" userId="47800bdbc92df9f0" providerId="LiveId" clId="{2D044AF7-4B06-4F65-A757-AC73F6C23733}" dt="2022-04-23T17:33:01.867" v="2870" actId="20577"/>
          <ac:spMkLst>
            <pc:docMk/>
            <pc:sldMk cId="3153342149" sldId="258"/>
            <ac:spMk id="3" creationId="{A9CC804D-A832-44B0-9965-775B96A7BDB3}"/>
          </ac:spMkLst>
        </pc:spChg>
      </pc:sldChg>
      <pc:sldChg chg="addSp delSp modSp new mod">
        <pc:chgData name="Chen Jingru" userId="47800bdbc92df9f0" providerId="LiveId" clId="{2D044AF7-4B06-4F65-A757-AC73F6C23733}" dt="2022-04-23T16:43:38.751" v="2113" actId="20577"/>
        <pc:sldMkLst>
          <pc:docMk/>
          <pc:sldMk cId="127860136" sldId="259"/>
        </pc:sldMkLst>
        <pc:spChg chg="mod">
          <ac:chgData name="Chen Jingru" userId="47800bdbc92df9f0" providerId="LiveId" clId="{2D044AF7-4B06-4F65-A757-AC73F6C23733}" dt="2022-04-23T16:24:01.752" v="885" actId="20577"/>
          <ac:spMkLst>
            <pc:docMk/>
            <pc:sldMk cId="127860136" sldId="259"/>
            <ac:spMk id="2" creationId="{BBD1DC53-E4CB-40A4-9274-A4BD1AE5B85B}"/>
          </ac:spMkLst>
        </pc:spChg>
        <pc:spChg chg="mod">
          <ac:chgData name="Chen Jingru" userId="47800bdbc92df9f0" providerId="LiveId" clId="{2D044AF7-4B06-4F65-A757-AC73F6C23733}" dt="2022-04-23T16:42:25.674" v="2041" actId="14100"/>
          <ac:spMkLst>
            <pc:docMk/>
            <pc:sldMk cId="127860136" sldId="259"/>
            <ac:spMk id="3" creationId="{50BE4DF0-45B2-4E00-BEB8-9B034F680B0F}"/>
          </ac:spMkLst>
        </pc:spChg>
        <pc:spChg chg="add mod">
          <ac:chgData name="Chen Jingru" userId="47800bdbc92df9f0" providerId="LiveId" clId="{2D044AF7-4B06-4F65-A757-AC73F6C23733}" dt="2022-04-23T16:42:40.313" v="2063" actId="1076"/>
          <ac:spMkLst>
            <pc:docMk/>
            <pc:sldMk cId="127860136" sldId="259"/>
            <ac:spMk id="5" creationId="{2071A616-2353-4A60-92E4-3B112702BCE8}"/>
          </ac:spMkLst>
        </pc:spChg>
        <pc:spChg chg="add mod">
          <ac:chgData name="Chen Jingru" userId="47800bdbc92df9f0" providerId="LiveId" clId="{2D044AF7-4B06-4F65-A757-AC73F6C23733}" dt="2022-04-23T16:42:40.313" v="2063" actId="1076"/>
          <ac:spMkLst>
            <pc:docMk/>
            <pc:sldMk cId="127860136" sldId="259"/>
            <ac:spMk id="6" creationId="{A1F067A5-35C8-44B1-952F-93D8FC9E7D71}"/>
          </ac:spMkLst>
        </pc:spChg>
        <pc:spChg chg="add mod">
          <ac:chgData name="Chen Jingru" userId="47800bdbc92df9f0" providerId="LiveId" clId="{2D044AF7-4B06-4F65-A757-AC73F6C23733}" dt="2022-04-23T16:42:40.313" v="2063" actId="1076"/>
          <ac:spMkLst>
            <pc:docMk/>
            <pc:sldMk cId="127860136" sldId="259"/>
            <ac:spMk id="7" creationId="{918733BB-4B2A-4789-87EF-649FB45F2F0D}"/>
          </ac:spMkLst>
        </pc:spChg>
        <pc:spChg chg="add mod">
          <ac:chgData name="Chen Jingru" userId="47800bdbc92df9f0" providerId="LiveId" clId="{2D044AF7-4B06-4F65-A757-AC73F6C23733}" dt="2022-04-23T16:43:35.140" v="2111" actId="20577"/>
          <ac:spMkLst>
            <pc:docMk/>
            <pc:sldMk cId="127860136" sldId="259"/>
            <ac:spMk id="8" creationId="{3F0FA8F8-9F50-418F-A540-F6AF86588F3A}"/>
          </ac:spMkLst>
        </pc:spChg>
        <pc:spChg chg="add mod">
          <ac:chgData name="Chen Jingru" userId="47800bdbc92df9f0" providerId="LiveId" clId="{2D044AF7-4B06-4F65-A757-AC73F6C23733}" dt="2022-04-23T16:43:38.751" v="2113" actId="20577"/>
          <ac:spMkLst>
            <pc:docMk/>
            <pc:sldMk cId="127860136" sldId="259"/>
            <ac:spMk id="11" creationId="{53E97EA5-F299-455D-BAA9-13336B2B84D7}"/>
          </ac:spMkLst>
        </pc:spChg>
        <pc:spChg chg="add del mod">
          <ac:chgData name="Chen Jingru" userId="47800bdbc92df9f0" providerId="LiveId" clId="{2D044AF7-4B06-4F65-A757-AC73F6C23733}" dt="2022-04-23T16:43:06.713" v="2107" actId="478"/>
          <ac:spMkLst>
            <pc:docMk/>
            <pc:sldMk cId="127860136" sldId="259"/>
            <ac:spMk id="12" creationId="{1D64BA6F-BB7E-4F9E-8057-72343388378C}"/>
          </ac:spMkLst>
        </pc:spChg>
        <pc:spChg chg="add mod">
          <ac:chgData name="Chen Jingru" userId="47800bdbc92df9f0" providerId="LiveId" clId="{2D044AF7-4B06-4F65-A757-AC73F6C23733}" dt="2022-04-23T16:43:36.591" v="2112" actId="20577"/>
          <ac:spMkLst>
            <pc:docMk/>
            <pc:sldMk cId="127860136" sldId="259"/>
            <ac:spMk id="13" creationId="{09C78446-D488-44DF-8CB3-E18D7FE95970}"/>
          </ac:spMkLst>
        </pc:spChg>
        <pc:spChg chg="add del mod">
          <ac:chgData name="Chen Jingru" userId="47800bdbc92df9f0" providerId="LiveId" clId="{2D044AF7-4B06-4F65-A757-AC73F6C23733}" dt="2022-04-23T16:42:45.538" v="2066" actId="478"/>
          <ac:spMkLst>
            <pc:docMk/>
            <pc:sldMk cId="127860136" sldId="259"/>
            <ac:spMk id="14" creationId="{45885FE9-C7C9-4D60-BC14-8798C68E4888}"/>
          </ac:spMkLst>
        </pc:spChg>
        <pc:picChg chg="add mod">
          <ac:chgData name="Chen Jingru" userId="47800bdbc92df9f0" providerId="LiveId" clId="{2D044AF7-4B06-4F65-A757-AC73F6C23733}" dt="2022-04-23T16:40:43.432" v="2009" actId="1076"/>
          <ac:picMkLst>
            <pc:docMk/>
            <pc:sldMk cId="127860136" sldId="259"/>
            <ac:picMk id="4" creationId="{4725A876-87E5-43A6-AD7F-513CA1381CFC}"/>
          </ac:picMkLst>
        </pc:picChg>
        <pc:picChg chg="add mod">
          <ac:chgData name="Chen Jingru" userId="47800bdbc92df9f0" providerId="LiveId" clId="{2D044AF7-4B06-4F65-A757-AC73F6C23733}" dt="2022-04-23T16:41:58.892" v="2035" actId="1076"/>
          <ac:picMkLst>
            <pc:docMk/>
            <pc:sldMk cId="127860136" sldId="259"/>
            <ac:picMk id="9" creationId="{F5E9FA92-2FC6-46AD-8F67-F11D08E27233}"/>
          </ac:picMkLst>
        </pc:picChg>
        <pc:picChg chg="add mod">
          <ac:chgData name="Chen Jingru" userId="47800bdbc92df9f0" providerId="LiveId" clId="{2D044AF7-4B06-4F65-A757-AC73F6C23733}" dt="2022-04-23T16:43:16.062" v="2110" actId="1076"/>
          <ac:picMkLst>
            <pc:docMk/>
            <pc:sldMk cId="127860136" sldId="259"/>
            <ac:picMk id="10" creationId="{E89F8171-AEE5-4DBF-9E83-7902C20CE0E7}"/>
          </ac:picMkLst>
        </pc:picChg>
      </pc:sldChg>
      <pc:sldChg chg="addSp modSp add mod ord">
        <pc:chgData name="Chen Jingru" userId="47800bdbc92df9f0" providerId="LiveId" clId="{2D044AF7-4B06-4F65-A757-AC73F6C23733}" dt="2022-04-23T16:41:41.718" v="2033"/>
        <pc:sldMkLst>
          <pc:docMk/>
          <pc:sldMk cId="1800832042" sldId="260"/>
        </pc:sldMkLst>
        <pc:spChg chg="mod">
          <ac:chgData name="Chen Jingru" userId="47800bdbc92df9f0" providerId="LiveId" clId="{2D044AF7-4B06-4F65-A757-AC73F6C23733}" dt="2022-04-23T16:24:19.357" v="895" actId="20577"/>
          <ac:spMkLst>
            <pc:docMk/>
            <pc:sldMk cId="1800832042" sldId="260"/>
            <ac:spMk id="2" creationId="{BBD1DC53-E4CB-40A4-9274-A4BD1AE5B85B}"/>
          </ac:spMkLst>
        </pc:spChg>
        <pc:spChg chg="mod">
          <ac:chgData name="Chen Jingru" userId="47800bdbc92df9f0" providerId="LiveId" clId="{2D044AF7-4B06-4F65-A757-AC73F6C23733}" dt="2022-04-23T16:41:41.718" v="2033"/>
          <ac:spMkLst>
            <pc:docMk/>
            <pc:sldMk cId="1800832042" sldId="260"/>
            <ac:spMk id="3" creationId="{50BE4DF0-45B2-4E00-BEB8-9B034F680B0F}"/>
          </ac:spMkLst>
        </pc:spChg>
        <pc:picChg chg="add mod">
          <ac:chgData name="Chen Jingru" userId="47800bdbc92df9f0" providerId="LiveId" clId="{2D044AF7-4B06-4F65-A757-AC73F6C23733}" dt="2022-04-23T16:33:46.477" v="1526" actId="1076"/>
          <ac:picMkLst>
            <pc:docMk/>
            <pc:sldMk cId="1800832042" sldId="260"/>
            <ac:picMk id="2050" creationId="{A0CDB709-53BF-4267-8411-07ACDF6214F4}"/>
          </ac:picMkLst>
        </pc:picChg>
        <pc:picChg chg="add mod">
          <ac:chgData name="Chen Jingru" userId="47800bdbc92df9f0" providerId="LiveId" clId="{2D044AF7-4B06-4F65-A757-AC73F6C23733}" dt="2022-04-23T16:33:46.477" v="1526" actId="1076"/>
          <ac:picMkLst>
            <pc:docMk/>
            <pc:sldMk cId="1800832042" sldId="260"/>
            <ac:picMk id="2052" creationId="{8236F11A-BCCF-4500-89F7-B850716EA558}"/>
          </ac:picMkLst>
        </pc:picChg>
        <pc:picChg chg="add mod">
          <ac:chgData name="Chen Jingru" userId="47800bdbc92df9f0" providerId="LiveId" clId="{2D044AF7-4B06-4F65-A757-AC73F6C23733}" dt="2022-04-23T16:33:46.477" v="1526" actId="1076"/>
          <ac:picMkLst>
            <pc:docMk/>
            <pc:sldMk cId="1800832042" sldId="260"/>
            <ac:picMk id="2054" creationId="{EEB753B9-22BA-4492-ACBE-B11125AFB3A8}"/>
          </ac:picMkLst>
        </pc:picChg>
      </pc:sldChg>
      <pc:sldChg chg="add">
        <pc:chgData name="Chen Jingru" userId="47800bdbc92df9f0" providerId="LiveId" clId="{2D044AF7-4B06-4F65-A757-AC73F6C23733}" dt="2022-04-23T16:20:21.720" v="491" actId="2890"/>
        <pc:sldMkLst>
          <pc:docMk/>
          <pc:sldMk cId="1250781893" sldId="261"/>
        </pc:sldMkLst>
      </pc:sldChg>
      <pc:sldChg chg="modSp new mod">
        <pc:chgData name="Chen Jingru" userId="47800bdbc92df9f0" providerId="LiveId" clId="{2D044AF7-4B06-4F65-A757-AC73F6C23733}" dt="2022-04-23T18:30:53.117" v="3028" actId="20577"/>
        <pc:sldMkLst>
          <pc:docMk/>
          <pc:sldMk cId="2799203729" sldId="262"/>
        </pc:sldMkLst>
        <pc:spChg chg="mod">
          <ac:chgData name="Chen Jingru" userId="47800bdbc92df9f0" providerId="LiveId" clId="{2D044AF7-4B06-4F65-A757-AC73F6C23733}" dt="2022-04-23T17:33:13.067" v="2881" actId="20577"/>
          <ac:spMkLst>
            <pc:docMk/>
            <pc:sldMk cId="2799203729" sldId="262"/>
            <ac:spMk id="2" creationId="{9F828F77-3EBC-4BCE-8BD3-878B2C6CB311}"/>
          </ac:spMkLst>
        </pc:spChg>
        <pc:spChg chg="mod">
          <ac:chgData name="Chen Jingru" userId="47800bdbc92df9f0" providerId="LiveId" clId="{2D044AF7-4B06-4F65-A757-AC73F6C23733}" dt="2022-04-23T18:30:53.117" v="3028" actId="20577"/>
          <ac:spMkLst>
            <pc:docMk/>
            <pc:sldMk cId="2799203729" sldId="262"/>
            <ac:spMk id="3" creationId="{48CA9352-540D-49F7-98EE-0EE0C1AAD231}"/>
          </ac:spMkLst>
        </pc:spChg>
      </pc:sldChg>
      <pc:sldChg chg="addSp delSp modSp new mod modClrScheme chgLayout">
        <pc:chgData name="Chen Jingru" userId="47800bdbc92df9f0" providerId="LiveId" clId="{2D044AF7-4B06-4F65-A757-AC73F6C23733}" dt="2022-04-23T18:31:33.900" v="3031"/>
        <pc:sldMkLst>
          <pc:docMk/>
          <pc:sldMk cId="1958064774" sldId="263"/>
        </pc:sldMkLst>
        <pc:spChg chg="mod ord">
          <ac:chgData name="Chen Jingru" userId="47800bdbc92df9f0" providerId="LiveId" clId="{2D044AF7-4B06-4F65-A757-AC73F6C23733}" dt="2022-04-23T18:31:20.914" v="3030" actId="700"/>
          <ac:spMkLst>
            <pc:docMk/>
            <pc:sldMk cId="1958064774" sldId="263"/>
            <ac:spMk id="2" creationId="{522AC8E0-9FC8-48F8-9D26-BAE5574AC70E}"/>
          </ac:spMkLst>
        </pc:spChg>
        <pc:spChg chg="add del">
          <ac:chgData name="Chen Jingru" userId="47800bdbc92df9f0" providerId="LiveId" clId="{2D044AF7-4B06-4F65-A757-AC73F6C23733}" dt="2022-04-23T18:31:33.900" v="3031"/>
          <ac:spMkLst>
            <pc:docMk/>
            <pc:sldMk cId="1958064774" sldId="263"/>
            <ac:spMk id="3" creationId="{43488CE2-C351-4B3B-B3D8-7F958CF5BE8F}"/>
          </ac:spMkLst>
        </pc:spChg>
        <pc:picChg chg="add mod">
          <ac:chgData name="Chen Jingru" userId="47800bdbc92df9f0" providerId="LiveId" clId="{2D044AF7-4B06-4F65-A757-AC73F6C23733}" dt="2022-04-23T18:31:33.900" v="3031"/>
          <ac:picMkLst>
            <pc:docMk/>
            <pc:sldMk cId="1958064774" sldId="263"/>
            <ac:picMk id="3074" creationId="{DF73899D-997B-45F9-BA3D-58645484CF70}"/>
          </ac:picMkLst>
        </pc:picChg>
      </pc:sldChg>
      <pc:sldChg chg="addSp delSp modSp add">
        <pc:chgData name="Chen Jingru" userId="47800bdbc92df9f0" providerId="LiveId" clId="{2D044AF7-4B06-4F65-A757-AC73F6C23733}" dt="2022-04-23T18:31:53.136" v="3037"/>
        <pc:sldMkLst>
          <pc:docMk/>
          <pc:sldMk cId="2976420019" sldId="264"/>
        </pc:sldMkLst>
        <pc:spChg chg="add del mod">
          <ac:chgData name="Chen Jingru" userId="47800bdbc92df9f0" providerId="LiveId" clId="{2D044AF7-4B06-4F65-A757-AC73F6C23733}" dt="2022-04-23T18:31:53.136" v="3037"/>
          <ac:spMkLst>
            <pc:docMk/>
            <pc:sldMk cId="2976420019" sldId="264"/>
            <ac:spMk id="3" creationId="{685F019F-69D7-4E25-9143-CB091A88BFE1}"/>
          </ac:spMkLst>
        </pc:spChg>
        <pc:picChg chg="add del mod">
          <ac:chgData name="Chen Jingru" userId="47800bdbc92df9f0" providerId="LiveId" clId="{2D044AF7-4B06-4F65-A757-AC73F6C23733}" dt="2022-04-23T18:31:49.175" v="3036"/>
          <ac:picMkLst>
            <pc:docMk/>
            <pc:sldMk cId="2976420019" sldId="264"/>
            <ac:picMk id="6" creationId="{D945CDEA-4A15-4BC6-96BB-921AEB79735A}"/>
          </ac:picMkLst>
        </pc:picChg>
        <pc:picChg chg="add del mod">
          <ac:chgData name="Chen Jingru" userId="47800bdbc92df9f0" providerId="LiveId" clId="{2D044AF7-4B06-4F65-A757-AC73F6C23733}" dt="2022-04-23T18:31:49.175" v="3036"/>
          <ac:picMkLst>
            <pc:docMk/>
            <pc:sldMk cId="2976420019" sldId="264"/>
            <ac:picMk id="7" creationId="{31154C5D-8522-493E-BBD5-C021AAA8933C}"/>
          </ac:picMkLst>
        </pc:picChg>
        <pc:picChg chg="del">
          <ac:chgData name="Chen Jingru" userId="47800bdbc92df9f0" providerId="LiveId" clId="{2D044AF7-4B06-4F65-A757-AC73F6C23733}" dt="2022-04-23T18:31:46.585" v="3034" actId="21"/>
          <ac:picMkLst>
            <pc:docMk/>
            <pc:sldMk cId="2976420019" sldId="264"/>
            <ac:picMk id="3074" creationId="{DF73899D-997B-45F9-BA3D-58645484CF70}"/>
          </ac:picMkLst>
        </pc:picChg>
        <pc:picChg chg="add del">
          <ac:chgData name="Chen Jingru" userId="47800bdbc92df9f0" providerId="LiveId" clId="{2D044AF7-4B06-4F65-A757-AC73F6C23733}" dt="2022-04-23T18:31:46.585" v="3034" actId="21"/>
          <ac:picMkLst>
            <pc:docMk/>
            <pc:sldMk cId="2976420019" sldId="264"/>
            <ac:picMk id="5122" creationId="{B5C4744D-AC40-4D07-80BA-6FB58BF4D809}"/>
          </ac:picMkLst>
        </pc:picChg>
        <pc:picChg chg="add mod">
          <ac:chgData name="Chen Jingru" userId="47800bdbc92df9f0" providerId="LiveId" clId="{2D044AF7-4B06-4F65-A757-AC73F6C23733}" dt="2022-04-23T18:31:53.136" v="3037"/>
          <ac:picMkLst>
            <pc:docMk/>
            <pc:sldMk cId="2976420019" sldId="264"/>
            <ac:picMk id="5124" creationId="{C0BB7C33-7881-4EA4-9911-B7767BE4322E}"/>
          </ac:picMkLst>
        </pc:picChg>
      </pc:sldChg>
      <pc:sldChg chg="addSp delSp modSp add">
        <pc:chgData name="Chen Jingru" userId="47800bdbc92df9f0" providerId="LiveId" clId="{2D044AF7-4B06-4F65-A757-AC73F6C23733}" dt="2022-04-23T18:32:09.831" v="3042"/>
        <pc:sldMkLst>
          <pc:docMk/>
          <pc:sldMk cId="215324589" sldId="265"/>
        </pc:sldMkLst>
        <pc:spChg chg="add del mod">
          <ac:chgData name="Chen Jingru" userId="47800bdbc92df9f0" providerId="LiveId" clId="{2D044AF7-4B06-4F65-A757-AC73F6C23733}" dt="2022-04-23T18:32:09.831" v="3042"/>
          <ac:spMkLst>
            <pc:docMk/>
            <pc:sldMk cId="215324589" sldId="265"/>
            <ac:spMk id="3" creationId="{8DC525EE-0982-4066-9CB5-9C478029A5FA}"/>
          </ac:spMkLst>
        </pc:spChg>
        <pc:picChg chg="del">
          <ac:chgData name="Chen Jingru" userId="47800bdbc92df9f0" providerId="LiveId" clId="{2D044AF7-4B06-4F65-A757-AC73F6C23733}" dt="2022-04-23T18:32:08.393" v="3041" actId="478"/>
          <ac:picMkLst>
            <pc:docMk/>
            <pc:sldMk cId="215324589" sldId="265"/>
            <ac:picMk id="5124" creationId="{C0BB7C33-7881-4EA4-9911-B7767BE4322E}"/>
          </ac:picMkLst>
        </pc:picChg>
        <pc:picChg chg="add mod">
          <ac:chgData name="Chen Jingru" userId="47800bdbc92df9f0" providerId="LiveId" clId="{2D044AF7-4B06-4F65-A757-AC73F6C23733}" dt="2022-04-23T18:32:09.831" v="3042"/>
          <ac:picMkLst>
            <pc:docMk/>
            <pc:sldMk cId="215324589" sldId="265"/>
            <ac:picMk id="6146" creationId="{C292F9BF-74B2-4BDA-8165-FCA7E744B1A2}"/>
          </ac:picMkLst>
        </pc:picChg>
      </pc:sldChg>
      <pc:sldChg chg="addSp delSp modSp add">
        <pc:chgData name="Chen Jingru" userId="47800bdbc92df9f0" providerId="LiveId" clId="{2D044AF7-4B06-4F65-A757-AC73F6C23733}" dt="2022-04-23T18:32:25.077" v="3044"/>
        <pc:sldMkLst>
          <pc:docMk/>
          <pc:sldMk cId="805807350" sldId="266"/>
        </pc:sldMkLst>
        <pc:spChg chg="add del mod">
          <ac:chgData name="Chen Jingru" userId="47800bdbc92df9f0" providerId="LiveId" clId="{2D044AF7-4B06-4F65-A757-AC73F6C23733}" dt="2022-04-23T18:32:25.077" v="3044"/>
          <ac:spMkLst>
            <pc:docMk/>
            <pc:sldMk cId="805807350" sldId="266"/>
            <ac:spMk id="3" creationId="{73984568-7622-435E-B727-97EDB82C964E}"/>
          </ac:spMkLst>
        </pc:spChg>
        <pc:picChg chg="del">
          <ac:chgData name="Chen Jingru" userId="47800bdbc92df9f0" providerId="LiveId" clId="{2D044AF7-4B06-4F65-A757-AC73F6C23733}" dt="2022-04-23T18:32:23.782" v="3043" actId="478"/>
          <ac:picMkLst>
            <pc:docMk/>
            <pc:sldMk cId="805807350" sldId="266"/>
            <ac:picMk id="5124" creationId="{C0BB7C33-7881-4EA4-9911-B7767BE4322E}"/>
          </ac:picMkLst>
        </pc:picChg>
        <pc:picChg chg="add mod">
          <ac:chgData name="Chen Jingru" userId="47800bdbc92df9f0" providerId="LiveId" clId="{2D044AF7-4B06-4F65-A757-AC73F6C23733}" dt="2022-04-23T18:32:25.077" v="3044"/>
          <ac:picMkLst>
            <pc:docMk/>
            <pc:sldMk cId="805807350" sldId="266"/>
            <ac:picMk id="7170" creationId="{5EE1808B-4487-4FD9-8C3E-B6A9AB6770F3}"/>
          </ac:picMkLst>
        </pc:picChg>
      </pc:sldChg>
      <pc:sldChg chg="addSp delSp modSp add">
        <pc:chgData name="Chen Jingru" userId="47800bdbc92df9f0" providerId="LiveId" clId="{2D044AF7-4B06-4F65-A757-AC73F6C23733}" dt="2022-04-23T18:32:41.596" v="3046"/>
        <pc:sldMkLst>
          <pc:docMk/>
          <pc:sldMk cId="273274857" sldId="267"/>
        </pc:sldMkLst>
        <pc:spChg chg="add del mod">
          <ac:chgData name="Chen Jingru" userId="47800bdbc92df9f0" providerId="LiveId" clId="{2D044AF7-4B06-4F65-A757-AC73F6C23733}" dt="2022-04-23T18:32:41.596" v="3046"/>
          <ac:spMkLst>
            <pc:docMk/>
            <pc:sldMk cId="273274857" sldId="267"/>
            <ac:spMk id="3" creationId="{72DE2895-EF39-42FE-9C99-24781ECE3370}"/>
          </ac:spMkLst>
        </pc:spChg>
        <pc:picChg chg="del">
          <ac:chgData name="Chen Jingru" userId="47800bdbc92df9f0" providerId="LiveId" clId="{2D044AF7-4B06-4F65-A757-AC73F6C23733}" dt="2022-04-23T18:32:40.259" v="3045" actId="478"/>
          <ac:picMkLst>
            <pc:docMk/>
            <pc:sldMk cId="273274857" sldId="267"/>
            <ac:picMk id="5124" creationId="{C0BB7C33-7881-4EA4-9911-B7767BE4322E}"/>
          </ac:picMkLst>
        </pc:picChg>
        <pc:picChg chg="add mod">
          <ac:chgData name="Chen Jingru" userId="47800bdbc92df9f0" providerId="LiveId" clId="{2D044AF7-4B06-4F65-A757-AC73F6C23733}" dt="2022-04-23T18:32:41.596" v="3046"/>
          <ac:picMkLst>
            <pc:docMk/>
            <pc:sldMk cId="273274857" sldId="267"/>
            <ac:picMk id="8194" creationId="{EEE8197E-03A7-4708-9ED4-03A331BA4A5A}"/>
          </ac:picMkLst>
        </pc:picChg>
      </pc:sldChg>
      <pc:sldMasterChg chg="modSldLayout">
        <pc:chgData name="Chen Jingru" userId="47800bdbc92df9f0" providerId="LiveId" clId="{2D044AF7-4B06-4F65-A757-AC73F6C23733}" dt="2022-04-23T16:11:39.850" v="236" actId="404"/>
        <pc:sldMasterMkLst>
          <pc:docMk/>
          <pc:sldMasterMk cId="2901112625" sldId="2147483660"/>
        </pc:sldMasterMkLst>
        <pc:sldLayoutChg chg="modSp mod">
          <pc:chgData name="Chen Jingru" userId="47800bdbc92df9f0" providerId="LiveId" clId="{2D044AF7-4B06-4F65-A757-AC73F6C23733}" dt="2022-04-23T16:11:39.850" v="236" actId="404"/>
          <pc:sldLayoutMkLst>
            <pc:docMk/>
            <pc:sldMasterMk cId="2901112625" sldId="2147483660"/>
            <pc:sldLayoutMk cId="2732746976" sldId="2147483662"/>
          </pc:sldLayoutMkLst>
          <pc:spChg chg="mod">
            <ac:chgData name="Chen Jingru" userId="47800bdbc92df9f0" providerId="LiveId" clId="{2D044AF7-4B06-4F65-A757-AC73F6C23733}" dt="2022-04-23T16:11:39.850" v="236" actId="404"/>
            <ac:spMkLst>
              <pc:docMk/>
              <pc:sldMasterMk cId="2901112625" sldId="2147483660"/>
              <pc:sldLayoutMk cId="2732746976" sldId="2147483662"/>
              <ac:spMk id="3" creationId="{00000000-0000-0000-0000-000000000000}"/>
            </ac:spMkLst>
          </pc:spChg>
          <pc:spChg chg="mod">
            <ac:chgData name="Chen Jingru" userId="47800bdbc92df9f0" providerId="LiveId" clId="{2D044AF7-4B06-4F65-A757-AC73F6C23733}" dt="2022-04-23T16:11:31.649" v="229" actId="404"/>
            <ac:spMkLst>
              <pc:docMk/>
              <pc:sldMasterMk cId="2901112625" sldId="2147483660"/>
              <pc:sldLayoutMk cId="2732746976" sldId="2147483662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51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7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6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4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90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271392"/>
            <a:ext cx="10233800" cy="4905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5E7218-7FB1-4FC9-9627-BCD3DF05B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135D54-1B2C-4486-953B-3F0E7011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2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project/vr-beginner-the-escape-room?uv=2019.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3764-5938-44B5-B599-605D7CEC3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VR Development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2C7C7-E2D2-45D1-B950-0AFE7B96C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Unity XR Foundations and “Hello VR Beginner”</a:t>
            </a:r>
          </a:p>
        </p:txBody>
      </p:sp>
    </p:spTree>
    <p:extLst>
      <p:ext uri="{BB962C8B-B14F-4D97-AF65-F5344CB8AC3E}">
        <p14:creationId xmlns:p14="http://schemas.microsoft.com/office/powerpoint/2010/main" val="301979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8E0-9FC8-48F8-9D26-BAE5574A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Unity Project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92F9BF-74B2-4BDA-8165-FCA7E744B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401" y="1271588"/>
            <a:ext cx="7933773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8E0-9FC8-48F8-9D26-BAE5574A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Unity Project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EE1808B-4487-4FD9-8C3E-B6A9AB6770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24" y="1271588"/>
            <a:ext cx="5561727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0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8E0-9FC8-48F8-9D26-BAE5574A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Unity Project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EE8197E-03A7-4708-9ED4-03A331BA4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12" y="1271588"/>
            <a:ext cx="507275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1F9-D0E6-42BD-8645-3FF444DD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804D-A832-44B0-9965-775B96A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Unity XR Framework, Plug-in Framework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XR Interaction Toolkit and what does it generally handle?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XR SDK and what are the general and mostly used APIs</a:t>
            </a:r>
          </a:p>
          <a:p>
            <a:r>
              <a:rPr lang="en-US" dirty="0">
                <a:solidFill>
                  <a:schemeClr val="tx1"/>
                </a:solidFill>
              </a:rPr>
              <a:t>Hello VR Beginner: The Escape Room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Import Unity Asset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Deploy to Oculus!</a:t>
            </a:r>
          </a:p>
        </p:txBody>
      </p:sp>
    </p:spTree>
    <p:extLst>
      <p:ext uri="{BB962C8B-B14F-4D97-AF65-F5344CB8AC3E}">
        <p14:creationId xmlns:p14="http://schemas.microsoft.com/office/powerpoint/2010/main" val="315334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1F9-D0E6-42BD-8645-3FF444DD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(Unity) XR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804D-A832-44B0-9965-775B96A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Unity supports these platforms for XR:</a:t>
            </a:r>
          </a:p>
          <a:p>
            <a:r>
              <a:rPr lang="en-US" dirty="0" err="1"/>
              <a:t>ARKit</a:t>
            </a:r>
            <a:endParaRPr lang="en-US" dirty="0"/>
          </a:p>
          <a:p>
            <a:r>
              <a:rPr lang="en-US" dirty="0" err="1"/>
              <a:t>ARCore</a:t>
            </a:r>
            <a:endParaRPr lang="en-US" dirty="0"/>
          </a:p>
          <a:p>
            <a:r>
              <a:rPr lang="en-US" dirty="0"/>
              <a:t>Microsoft HoloLens</a:t>
            </a:r>
          </a:p>
          <a:p>
            <a:r>
              <a:rPr lang="en-US" dirty="0"/>
              <a:t>Windows Mixed Reality</a:t>
            </a:r>
          </a:p>
          <a:p>
            <a:r>
              <a:rPr lang="en-US" dirty="0"/>
              <a:t>Magic Leap</a:t>
            </a:r>
          </a:p>
          <a:p>
            <a:r>
              <a:rPr lang="en-US" dirty="0"/>
              <a:t>Oculus</a:t>
            </a:r>
          </a:p>
          <a:p>
            <a:r>
              <a:rPr lang="en-US" dirty="0" err="1"/>
              <a:t>OpenXR</a:t>
            </a:r>
            <a:endParaRPr lang="en-US" dirty="0"/>
          </a:p>
          <a:p>
            <a:r>
              <a:rPr lang="en-US" dirty="0"/>
              <a:t>PlayStation VR</a:t>
            </a:r>
          </a:p>
          <a:p>
            <a:pPr marL="0" indent="0">
              <a:buNone/>
            </a:pPr>
            <a:endParaRPr lang="en-US" b="0" i="0" dirty="0">
              <a:solidFill>
                <a:schemeClr val="accent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Unity does not support XR on </a:t>
            </a:r>
            <a:r>
              <a:rPr lang="en-US" b="1" i="0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WebGL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8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42FD4-2978-417F-8E07-1D82B6E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Plug-in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102E5-E95B-48EE-9EAF-EFF0E707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974" y="1825625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i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</a:rPr>
              <a:t>Unity 2019.3 and newer versions use a new, unified </a:t>
            </a:r>
            <a:r>
              <a:rPr lang="en-US" sz="1800" b="1" i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</a:rPr>
              <a:t>plug-in</a:t>
            </a:r>
            <a:br>
              <a:rPr lang="en-US" sz="1800" b="0" i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</a:rPr>
            </a:br>
            <a:r>
              <a:rPr lang="en-US" sz="1800" b="0" i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</a:rPr>
              <a:t> framework that enables direct integrations for multiple platforms. The tech stack consists of an API that exposes common functionality across the platforms Unity supports and enables </a:t>
            </a:r>
            <a:r>
              <a:rPr lang="en-US" sz="1800" b="1" i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</a:rPr>
              <a:t>XR</a:t>
            </a:r>
            <a:br>
              <a:rPr lang="en-US" sz="1800" b="0" i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</a:rPr>
            </a:br>
            <a:r>
              <a:rPr lang="en-US" sz="1800" b="0" i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</a:rPr>
              <a:t> hardware and software providers to develop their own Unity plug-ins.</a:t>
            </a:r>
          </a:p>
        </p:txBody>
      </p:sp>
      <p:pic>
        <p:nvPicPr>
          <p:cNvPr id="1026" name="Picture 2" descr="This diagram illustrates the current Unity XR plug-in framework structure, and how it works with platform provider implementations.">
            <a:extLst>
              <a:ext uri="{FF2B5EF4-FFF2-40B4-BE49-F238E27FC236}">
                <a16:creationId xmlns:a16="http://schemas.microsoft.com/office/drawing/2014/main" id="{37EC527C-E887-4AE3-85B9-51A13630B04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4539" y="1100533"/>
            <a:ext cx="6314487" cy="46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93C59-28BE-489C-9B93-7C039DAA291C}"/>
              </a:ext>
            </a:extLst>
          </p:cNvPr>
          <p:cNvCxnSpPr>
            <a:cxnSpLocks/>
          </p:cNvCxnSpPr>
          <p:nvPr/>
        </p:nvCxnSpPr>
        <p:spPr>
          <a:xfrm flipH="1">
            <a:off x="10270435" y="2287036"/>
            <a:ext cx="1112131" cy="48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23FCE1-F0E2-4ADE-A5F5-41D7736891DE}"/>
              </a:ext>
            </a:extLst>
          </p:cNvPr>
          <p:cNvSpPr txBox="1"/>
          <p:nvPr/>
        </p:nvSpPr>
        <p:spPr>
          <a:xfrm>
            <a:off x="10450818" y="191770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MRTK</a:t>
            </a:r>
          </a:p>
        </p:txBody>
      </p:sp>
    </p:spTree>
    <p:extLst>
      <p:ext uri="{BB962C8B-B14F-4D97-AF65-F5344CB8AC3E}">
        <p14:creationId xmlns:p14="http://schemas.microsoft.com/office/powerpoint/2010/main" val="2695876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DC53-E4CB-40A4-9274-A4BD1AE5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XR SDK (Provider-end)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4DF0-45B2-4E00-BEB8-9B034F68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3" y="1271392"/>
            <a:ext cx="6037997" cy="4905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(Taking </a:t>
            </a:r>
            <a:r>
              <a:rPr lang="en-US" dirty="0" err="1"/>
              <a:t>OpenVR</a:t>
            </a:r>
            <a:r>
              <a:rPr lang="en-US" dirty="0"/>
              <a:t> as example)</a:t>
            </a:r>
          </a:p>
          <a:p>
            <a:r>
              <a:rPr lang="en-US" dirty="0"/>
              <a:t>System (Core)</a:t>
            </a:r>
          </a:p>
          <a:p>
            <a:pPr lvl="1"/>
            <a:r>
              <a:rPr lang="en-US" dirty="0"/>
              <a:t>World </a:t>
            </a:r>
            <a:r>
              <a:rPr lang="en-US" b="1" dirty="0">
                <a:solidFill>
                  <a:schemeClr val="accent6"/>
                </a:solidFill>
              </a:rPr>
              <a:t>Position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Tracking</a:t>
            </a:r>
            <a:r>
              <a:rPr lang="en-US" dirty="0"/>
              <a:t> (headset and controllers)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Display</a:t>
            </a:r>
            <a:r>
              <a:rPr lang="en-US" dirty="0"/>
              <a:t> settings</a:t>
            </a:r>
          </a:p>
          <a:p>
            <a:pPr lvl="1"/>
            <a:r>
              <a:rPr lang="en-US" dirty="0"/>
              <a:t>Event access (device connect/disconnect)</a:t>
            </a:r>
          </a:p>
          <a:p>
            <a:r>
              <a:rPr lang="en-US" dirty="0"/>
              <a:t>Input (Interactions)</a:t>
            </a:r>
          </a:p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accent6"/>
                </a:solidFill>
              </a:rPr>
              <a:t>buttons</a:t>
            </a:r>
            <a:r>
              <a:rPr lang="en-US" dirty="0"/>
              <a:t> (action sets)</a:t>
            </a:r>
          </a:p>
          <a:p>
            <a:pPr lvl="1"/>
            <a:r>
              <a:rPr lang="en-US" dirty="0"/>
              <a:t>Share bindings with </a:t>
            </a:r>
            <a:r>
              <a:rPr lang="en-US" b="1" dirty="0">
                <a:solidFill>
                  <a:schemeClr val="accent6"/>
                </a:solidFill>
              </a:rPr>
              <a:t>any supported devices</a:t>
            </a:r>
          </a:p>
          <a:p>
            <a:r>
              <a:rPr lang="en-US" dirty="0"/>
              <a:t>Others (Miscellaneous)</a:t>
            </a:r>
          </a:p>
          <a:p>
            <a:pPr lvl="1"/>
            <a:r>
              <a:rPr lang="en-US" dirty="0"/>
              <a:t>Playground soft and hard </a:t>
            </a:r>
            <a:r>
              <a:rPr lang="en-US" b="1" dirty="0">
                <a:solidFill>
                  <a:schemeClr val="accent6"/>
                </a:solidFill>
              </a:rPr>
              <a:t>bounds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Render setting </a:t>
            </a:r>
            <a:r>
              <a:rPr lang="en-US" dirty="0"/>
              <a:t>for 2D/3D contents (Meshing optimization)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camera access</a:t>
            </a:r>
            <a:r>
              <a:rPr lang="en-US" dirty="0"/>
              <a:t>, video streaming access </a:t>
            </a:r>
          </a:p>
        </p:txBody>
      </p:sp>
      <p:pic>
        <p:nvPicPr>
          <p:cNvPr id="2050" name="Picture 2" descr="Quest 2 Headset">
            <a:extLst>
              <a:ext uri="{FF2B5EF4-FFF2-40B4-BE49-F238E27FC236}">
                <a16:creationId xmlns:a16="http://schemas.microsoft.com/office/drawing/2014/main" id="{A0CDB709-53BF-4267-8411-07ACDF62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65" y="2620370"/>
            <a:ext cx="17362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est 2 Left Controller">
            <a:extLst>
              <a:ext uri="{FF2B5EF4-FFF2-40B4-BE49-F238E27FC236}">
                <a16:creationId xmlns:a16="http://schemas.microsoft.com/office/drawing/2014/main" id="{8236F11A-BCCF-4500-89F7-B850716E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88" y="3601347"/>
            <a:ext cx="867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est 2 Right Controller">
            <a:extLst>
              <a:ext uri="{FF2B5EF4-FFF2-40B4-BE49-F238E27FC236}">
                <a16:creationId xmlns:a16="http://schemas.microsoft.com/office/drawing/2014/main" id="{EEB753B9-22BA-4492-ACBE-B11125AF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57" y="3601347"/>
            <a:ext cx="86419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3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DC53-E4CB-40A4-9274-A4BD1AE5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XR Interaction Toolkit (Developer-end)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4DF0-45B2-4E00-BEB8-9B034F68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271393"/>
            <a:ext cx="10233800" cy="266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(Taking XR Interaction Toolkit as example) high-level, component-based, interaction systems</a:t>
            </a: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They support the following 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</a:rPr>
              <a:t>Interaction tasks</a:t>
            </a:r>
            <a:endParaRPr lang="en-US" sz="16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Basic object 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hover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1" dirty="0">
                <a:solidFill>
                  <a:schemeClr val="accent6"/>
                </a:solidFill>
                <a:latin typeface="Roboto" panose="02000000000000000000" pitchFamily="2" charset="0"/>
              </a:rPr>
              <a:t>select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1600" b="1" dirty="0">
                <a:solidFill>
                  <a:schemeClr val="accent6"/>
                </a:solidFill>
                <a:latin typeface="Roboto" panose="02000000000000000000" pitchFamily="2" charset="0"/>
              </a:rPr>
              <a:t>grab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Roboto" panose="02000000000000000000" pitchFamily="2" charset="0"/>
              </a:rPr>
              <a:t>Haptic feedback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through XR controllers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Roboto" panose="02000000000000000000" pitchFamily="2" charset="0"/>
              </a:rPr>
              <a:t>Visual feedback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(tint/line rendering) to indicate possible and active interactions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Basic canvas </a:t>
            </a:r>
            <a:r>
              <a:rPr lang="en-US" sz="1600" b="1" dirty="0">
                <a:solidFill>
                  <a:schemeClr val="accent6"/>
                </a:solidFill>
                <a:latin typeface="Roboto" panose="02000000000000000000" pitchFamily="2" charset="0"/>
              </a:rPr>
              <a:t>UI interaction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with XR controllers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VR </a:t>
            </a:r>
            <a:r>
              <a:rPr lang="en-US" sz="1600" b="1" dirty="0">
                <a:solidFill>
                  <a:schemeClr val="accent6"/>
                </a:solidFill>
                <a:latin typeface="Roboto" panose="02000000000000000000" pitchFamily="2" charset="0"/>
              </a:rPr>
              <a:t>camera rig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for handling stationary and room-scale VR experiences</a:t>
            </a:r>
          </a:p>
        </p:txBody>
      </p:sp>
      <p:pic>
        <p:nvPicPr>
          <p:cNvPr id="4" name="Picture 4" descr="Quest 2 Left Controller">
            <a:extLst>
              <a:ext uri="{FF2B5EF4-FFF2-40B4-BE49-F238E27FC236}">
                <a16:creationId xmlns:a16="http://schemas.microsoft.com/office/drawing/2014/main" id="{4725A876-87E5-43A6-AD7F-513CA138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210"/>
            <a:ext cx="867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1A616-2353-4A60-92E4-3B112702BCE8}"/>
              </a:ext>
            </a:extLst>
          </p:cNvPr>
          <p:cNvSpPr txBox="1"/>
          <p:nvPr/>
        </p:nvSpPr>
        <p:spPr>
          <a:xfrm>
            <a:off x="3474274" y="386050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Raycast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067A5-35C8-44B1-952F-93D8FC9E7D71}"/>
              </a:ext>
            </a:extLst>
          </p:cNvPr>
          <p:cNvSpPr txBox="1"/>
          <p:nvPr/>
        </p:nvSpPr>
        <p:spPr>
          <a:xfrm>
            <a:off x="3135796" y="4848923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Collider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733BB-4B2A-4789-87EF-649FB45F2F0D}"/>
              </a:ext>
            </a:extLst>
          </p:cNvPr>
          <p:cNvSpPr txBox="1"/>
          <p:nvPr/>
        </p:nvSpPr>
        <p:spPr>
          <a:xfrm>
            <a:off x="3301996" y="435471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 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FA8F8-9F50-418F-A540-F6AF86588F3A}"/>
              </a:ext>
            </a:extLst>
          </p:cNvPr>
          <p:cNvSpPr txBox="1"/>
          <p:nvPr/>
        </p:nvSpPr>
        <p:spPr>
          <a:xfrm>
            <a:off x="3045002" y="583604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Haptic Feedbacks</a:t>
            </a:r>
          </a:p>
        </p:txBody>
      </p:sp>
      <p:pic>
        <p:nvPicPr>
          <p:cNvPr id="9" name="Picture 6" descr="Quest 2 Right Controller">
            <a:extLst>
              <a:ext uri="{FF2B5EF4-FFF2-40B4-BE49-F238E27FC236}">
                <a16:creationId xmlns:a16="http://schemas.microsoft.com/office/drawing/2014/main" id="{F5E9FA92-2FC6-46AD-8F67-F11D08E2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68" y="4716210"/>
            <a:ext cx="86419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Quest 2 Headset">
            <a:extLst>
              <a:ext uri="{FF2B5EF4-FFF2-40B4-BE49-F238E27FC236}">
                <a16:creationId xmlns:a16="http://schemas.microsoft.com/office/drawing/2014/main" id="{E89F8171-AEE5-4DBF-9E83-7902C20C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00" y="4163123"/>
            <a:ext cx="17362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E97EA5-F299-455D-BAA9-13336B2B84D7}"/>
              </a:ext>
            </a:extLst>
          </p:cNvPr>
          <p:cNvSpPr txBox="1"/>
          <p:nvPr/>
        </p:nvSpPr>
        <p:spPr>
          <a:xfrm>
            <a:off x="8754764" y="541129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Feedbacks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78446-D488-44DF-8CB3-E18D7FE95970}"/>
              </a:ext>
            </a:extLst>
          </p:cNvPr>
          <p:cNvSpPr txBox="1"/>
          <p:nvPr/>
        </p:nvSpPr>
        <p:spPr>
          <a:xfrm>
            <a:off x="8570675" y="4468732"/>
            <a:ext cx="21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and Tracking</a:t>
            </a:r>
          </a:p>
        </p:txBody>
      </p:sp>
    </p:spTree>
    <p:extLst>
      <p:ext uri="{BB962C8B-B14F-4D97-AF65-F5344CB8AC3E}">
        <p14:creationId xmlns:p14="http://schemas.microsoft.com/office/powerpoint/2010/main" val="1278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8F77-3EBC-4BCE-8BD3-878B2C6C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VR Beginner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9352-540D-49F7-98EE-0EE0C1AA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Device: </a:t>
            </a:r>
          </a:p>
          <a:p>
            <a:pPr lvl="1"/>
            <a:r>
              <a:rPr lang="en-US" dirty="0"/>
              <a:t>Oculus Focus 2 (Supported by Unity XR SDK)</a:t>
            </a:r>
          </a:p>
          <a:p>
            <a:pPr lvl="1"/>
            <a:r>
              <a:rPr lang="en-US" strike="sngStrike" dirty="0" err="1"/>
              <a:t>Vive</a:t>
            </a:r>
            <a:r>
              <a:rPr lang="en-US" strike="sngStrike" dirty="0"/>
              <a:t> Focus 3 (Need to import a new XR SDK)</a:t>
            </a:r>
          </a:p>
          <a:p>
            <a:pPr lvl="1"/>
            <a:endParaRPr lang="en-US" dirty="0"/>
          </a:p>
          <a:p>
            <a:r>
              <a:rPr lang="en-US" dirty="0"/>
              <a:t>Scene Setting</a:t>
            </a:r>
          </a:p>
          <a:p>
            <a:pPr lvl="1"/>
            <a:r>
              <a:rPr lang="en-US" dirty="0"/>
              <a:t>Import VR Beginner: </a:t>
            </a:r>
            <a:r>
              <a:rPr lang="en-US" dirty="0">
                <a:hlinkClick r:id="rId2"/>
              </a:rPr>
              <a:t>https://learn.unity.com/project/vr-beginner-the-escape-room?uv=2019.4</a:t>
            </a:r>
            <a:endParaRPr lang="en-US" dirty="0"/>
          </a:p>
          <a:p>
            <a:pPr lvl="1"/>
            <a:r>
              <a:rPr lang="en-US" dirty="0"/>
              <a:t>Event Trigger/Button Press Trigger</a:t>
            </a:r>
          </a:p>
          <a:p>
            <a:pPr lvl="2"/>
            <a:r>
              <a:rPr lang="en-US" dirty="0"/>
              <a:t>Why physical Collider Trigger is not recommended?</a:t>
            </a:r>
          </a:p>
          <a:p>
            <a:pPr lvl="1"/>
            <a:r>
              <a:rPr lang="en-US" dirty="0"/>
              <a:t>Project setting </a:t>
            </a:r>
          </a:p>
          <a:p>
            <a:pPr lvl="2"/>
            <a:r>
              <a:rPr lang="en-US" dirty="0"/>
              <a:t>XR plug-in, Player setting, Platform Setting</a:t>
            </a:r>
          </a:p>
          <a:p>
            <a:pPr lvl="1"/>
            <a:r>
              <a:rPr lang="en-US" dirty="0"/>
              <a:t>Oculus Quest 2 Development Setting with Unity</a:t>
            </a:r>
          </a:p>
          <a:p>
            <a:pPr lvl="2"/>
            <a:r>
              <a:rPr lang="en-US" dirty="0"/>
              <a:t>Oculus developer account, phone app, turn on the developer mode</a:t>
            </a:r>
          </a:p>
          <a:p>
            <a:pPr lvl="1"/>
            <a:r>
              <a:rPr lang="en-US" dirty="0"/>
              <a:t>Build and play</a:t>
            </a:r>
          </a:p>
        </p:txBody>
      </p:sp>
    </p:spTree>
    <p:extLst>
      <p:ext uri="{BB962C8B-B14F-4D97-AF65-F5344CB8AC3E}">
        <p14:creationId xmlns:p14="http://schemas.microsoft.com/office/powerpoint/2010/main" val="279920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8E0-9FC8-48F8-9D26-BAE5574A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Unity Project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73899D-997B-45F9-BA3D-58645484C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452563"/>
            <a:ext cx="59340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6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8E0-9FC8-48F8-9D26-BAE5574A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Unity Project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0BB7C33-7881-4EA4-9911-B7767BE432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79" y="1271588"/>
            <a:ext cx="7598817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200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150</TotalTime>
  <Words>418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Roboto</vt:lpstr>
      <vt:lpstr>Depth</vt:lpstr>
      <vt:lpstr>VR Development 101</vt:lpstr>
      <vt:lpstr>Content</vt:lpstr>
      <vt:lpstr>(Unity) XR Framework</vt:lpstr>
      <vt:lpstr>Plug-in Framework</vt:lpstr>
      <vt:lpstr>General XR SDK (Provider-end)</vt:lpstr>
      <vt:lpstr>General XR Interaction Toolkit (Developer-end)</vt:lpstr>
      <vt:lpstr>Hello VR Beginner</vt:lpstr>
      <vt:lpstr>Configure Unity Project</vt:lpstr>
      <vt:lpstr>Configure Unity Project</vt:lpstr>
      <vt:lpstr>Configure Unity Project</vt:lpstr>
      <vt:lpstr>Configure Unity Project</vt:lpstr>
      <vt:lpstr>Configure Unity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Development 101</dc:title>
  <dc:creator>Chen, Max</dc:creator>
  <cp:lastModifiedBy>Chen, Max</cp:lastModifiedBy>
  <cp:revision>1</cp:revision>
  <dcterms:created xsi:type="dcterms:W3CDTF">2022-04-23T16:02:54Z</dcterms:created>
  <dcterms:modified xsi:type="dcterms:W3CDTF">2022-04-23T18:33:41Z</dcterms:modified>
</cp:coreProperties>
</file>