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F2F0-3334-4704-8E76-2A0160100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11E32-E227-4D53-831A-7959AEF92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D270-E1B2-4363-87A2-602E587A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531B-882F-49B4-8D4F-751F2540119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8AC7-6D14-433F-A9F3-EE87F888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58C7-996E-4C9C-AB93-CAE41AFF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41-EAEA-4114-9546-590FCC39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2709-4C5D-4164-A82B-0929CD2A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140C5-4BF6-49D6-89EB-28764AAB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A6DE-B621-4BE7-960D-B8521E78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531B-882F-49B4-8D4F-751F2540119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BCF0F-A8FF-4928-B44A-194F5460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9EF3-780B-4D6B-BED5-A5E19BA2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41-EAEA-4114-9546-590FCC39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2D2D2-E157-48E5-B074-E4650F89C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9D339-DC1F-4281-85B0-1B330A34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3623-589E-4EBE-949B-FF9FBDC9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531B-882F-49B4-8D4F-751F2540119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D7F3A-ED68-48BD-BD51-F9581AF9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315A-82E1-45D2-A70C-F0740BE1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41-EAEA-4114-9546-590FCC39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422D-55C0-43B0-A9AF-4D5CF869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FBEA-AD56-4612-A4E9-4A3842E5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B111-A93B-4732-B8B2-D1101D20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531B-882F-49B4-8D4F-751F2540119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7390C-1C17-471A-9376-924521D7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A148-CB3E-41BD-A9D8-099DEE85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41-EAEA-4114-9546-590FCC39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8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1498-F858-4311-AB22-5371A33D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B9B83-E5BC-487B-9913-39B8DC6E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DAA7-FE0B-4D49-9C79-B827E6FF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531B-882F-49B4-8D4F-751F2540119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406ED-D1A2-4450-B64C-C0482AB9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4170-22FC-422F-AD56-DFBF27E1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41-EAEA-4114-9546-590FCC39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8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7D62-32AF-40B4-BE8C-BD6CE710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D3C5-744D-4324-8B18-2D5FB0BEB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000EC-D828-458C-A50C-66AB2AFA6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B1F50-9445-4AFC-8E6A-F2D3825F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531B-882F-49B4-8D4F-751F2540119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4B8A-8A18-410B-ADDD-5A7BE2D7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7CD2F-01BF-49AF-A03B-1C0C7434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41-EAEA-4114-9546-590FCC39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0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2608-5975-4C73-A016-AFEC9928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ACD4D-C454-4953-A23E-0A77CF11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F8025-65CA-4E5F-AE7E-D40951B3A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A2F20-F50B-4BDB-B3B4-220189CEA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E3FCF-7FBC-4349-8BAF-F4924FB1C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8A9C8-E036-445B-9903-9078A17E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531B-882F-49B4-8D4F-751F2540119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37ABA-F57E-4DCC-80D9-24A4329D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BD633-AC9D-4D3E-81AD-70F318C1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41-EAEA-4114-9546-590FCC39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4E56-54D9-4C94-A7A4-F91CCCF3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B20C7-666E-4F4C-9593-52D29E88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531B-882F-49B4-8D4F-751F2540119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1D5D3-C851-43CF-A6E3-351788DD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76387-A7EE-4505-AEB7-ABABA09D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41-EAEA-4114-9546-590FCC39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1D454-DB55-48DB-8D63-C7A8E26D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531B-882F-49B4-8D4F-751F2540119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DC74E-964A-4A13-A43C-2DE1C2CE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219F0-06D9-409C-A06B-40CBE398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41-EAEA-4114-9546-590FCC39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3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FC75-CA24-49CE-A02D-9CA3A506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62AF-96A3-4DFC-ACE2-2741D65E2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ABFD6-EE63-4342-8A5A-2C5A76631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3066E-66C1-4D66-A6DB-84C1E366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531B-882F-49B4-8D4F-751F2540119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C0E87-1445-40E3-8526-DFE4AF8A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4D08C-3F31-44BA-A805-AAEDD888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41-EAEA-4114-9546-590FCC39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6BDE-3ED1-47F5-96BE-010E00EB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4C4D7-3396-4236-A357-B7530FB33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0D105-4377-47D3-AC60-BA24D03CD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B691-2230-461F-A9E5-B7F7D800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531B-882F-49B4-8D4F-751F2540119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CC7E6-9FBE-453E-84D3-A0EB401A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F40C-74B8-4558-B64A-199C6285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3441-EAEA-4114-9546-590FCC39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6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05760-8068-4168-A27A-63BEAE4A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BA49-A2B5-48E5-AB68-AF0936D4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174E-9B71-4F58-B4FC-599B742B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531B-882F-49B4-8D4F-751F25401195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FEEE-CDE9-4F9C-8EB6-B4BB284E6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B5652-DE5C-4405-93E1-937F9DCA0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3441-EAEA-4114-9546-590FCC39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4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4121-5A6E-4F35-941E-1C99FB3F6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OM</a:t>
            </a:r>
            <a:r>
              <a:rPr lang="zh-CN" altLang="en-US" dirty="0"/>
              <a:t>亲子擂台赛</a:t>
            </a:r>
            <a:br>
              <a:rPr lang="en-US" altLang="zh-CN" dirty="0"/>
            </a:br>
            <a:r>
              <a:rPr lang="zh-CN" altLang="en-US" dirty="0"/>
              <a:t>红灯绿灯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7415D-CA43-4DC5-8E87-21754EC5A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9257"/>
            <a:ext cx="9144000" cy="934949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zh-CN" altLang="en-US" dirty="0"/>
              <a:t>七</a:t>
            </a:r>
            <a:r>
              <a:rPr lang="en-US" altLang="zh-CN" dirty="0"/>
              <a:t>4</a:t>
            </a:r>
            <a:r>
              <a:rPr lang="zh-CN" altLang="en-US" dirty="0"/>
              <a:t>班 张艺菡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4A28-9A02-4091-AAFD-0589604E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3" y="133165"/>
            <a:ext cx="10515600" cy="713206"/>
          </a:xfrm>
        </p:spPr>
        <p:txBody>
          <a:bodyPr/>
          <a:lstStyle/>
          <a:p>
            <a:r>
              <a:rPr lang="zh-CN" altLang="en-US" dirty="0"/>
              <a:t>程序说明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BC5AB-A330-4527-B319-6ED8BCF7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7" y="961955"/>
            <a:ext cx="9131423" cy="4934089"/>
          </a:xfrm>
        </p:spPr>
        <p:txBody>
          <a:bodyPr numCol="2">
            <a:normAutofit/>
          </a:bodyPr>
          <a:lstStyle/>
          <a:p>
            <a:r>
              <a:rPr lang="en-US" altLang="zh-CN" sz="2000" dirty="0"/>
              <a:t>android app </a:t>
            </a:r>
            <a:r>
              <a:rPr lang="zh-CN" altLang="en-US" sz="2000" dirty="0"/>
              <a:t>利用摄像头识别 红绿灯，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并进行语音播报，提示红灯还是绿灯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zh-CN" altLang="en-US" sz="2000" dirty="0"/>
              <a:t>技术要点：</a:t>
            </a:r>
            <a:endParaRPr lang="en-US" altLang="zh-CN" sz="2000" dirty="0"/>
          </a:p>
          <a:p>
            <a:pPr lvl="1"/>
            <a:r>
              <a:rPr lang="en-US" altLang="zh-CN" sz="2000" dirty="0"/>
              <a:t>1 </a:t>
            </a:r>
            <a:r>
              <a:rPr lang="zh-CN" altLang="en-US" sz="2000" dirty="0"/>
              <a:t>红绿灯图像识别</a:t>
            </a:r>
            <a:endParaRPr lang="en-US" altLang="zh-CN" sz="2000" dirty="0"/>
          </a:p>
          <a:p>
            <a:pPr lvl="1"/>
            <a:r>
              <a:rPr lang="en-US" altLang="zh-CN" sz="2000" dirty="0"/>
              <a:t>2 </a:t>
            </a:r>
            <a:r>
              <a:rPr lang="zh-CN" altLang="en-US" sz="2000" dirty="0"/>
              <a:t>语音播报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000" dirty="0"/>
              <a:t> 编译环境  </a:t>
            </a:r>
            <a:r>
              <a:rPr lang="en-US" altLang="zh-CN" sz="2000" dirty="0"/>
              <a:t>android studio 3.5.2</a:t>
            </a:r>
          </a:p>
          <a:p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zh-CN" altLang="en-US" sz="2000" dirty="0"/>
              <a:t>运行环境  </a:t>
            </a:r>
            <a:r>
              <a:rPr lang="en-US" altLang="zh-CN" sz="2000" dirty="0"/>
              <a:t>Android </a:t>
            </a:r>
            <a:r>
              <a:rPr lang="zh-CN" altLang="en-US" sz="2000" dirty="0"/>
              <a:t>手机 系统</a:t>
            </a:r>
            <a:r>
              <a:rPr lang="en-US" altLang="zh-CN" sz="2000" dirty="0"/>
              <a:t>6.0 </a:t>
            </a:r>
            <a:r>
              <a:rPr lang="zh-CN" altLang="en-US" sz="2000" dirty="0"/>
              <a:t>以上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sz="2000" dirty="0"/>
              <a:t> </a:t>
            </a:r>
            <a:r>
              <a:rPr lang="zh-CN" altLang="en-US" sz="2000" dirty="0"/>
              <a:t>安装方法：</a:t>
            </a:r>
            <a:endParaRPr lang="en-US" altLang="zh-CN" sz="2000" dirty="0"/>
          </a:p>
          <a:p>
            <a:pPr lvl="1"/>
            <a:r>
              <a:rPr lang="zh-CN" altLang="en-US" sz="2000" dirty="0"/>
              <a:t>将压缩包里面</a:t>
            </a:r>
            <a:r>
              <a:rPr lang="en-US" altLang="zh-CN" sz="2000" dirty="0"/>
              <a:t>APK</a:t>
            </a:r>
            <a:r>
              <a:rPr lang="zh-CN" altLang="en-US" sz="2000" dirty="0"/>
              <a:t>目录下的</a:t>
            </a:r>
            <a:r>
              <a:rPr lang="en-US" altLang="zh-CN" sz="2000" dirty="0" err="1"/>
              <a:t>apk</a:t>
            </a:r>
            <a:r>
              <a:rPr lang="zh-CN" altLang="en-US" sz="2000" dirty="0"/>
              <a:t>文件</a:t>
            </a:r>
            <a:r>
              <a:rPr lang="en-US" altLang="zh-CN" sz="2000" dirty="0"/>
              <a:t>copy</a:t>
            </a:r>
            <a:r>
              <a:rPr lang="zh-CN" altLang="en-US" sz="2000" dirty="0"/>
              <a:t>到手机里面，点击文件进行安装</a:t>
            </a:r>
            <a:endParaRPr lang="en-US" altLang="zh-CN" sz="2000" dirty="0"/>
          </a:p>
          <a:p>
            <a:pPr lvl="2"/>
            <a:r>
              <a:rPr lang="zh-CN" altLang="en-US" sz="1400" dirty="0">
                <a:solidFill>
                  <a:srgbClr val="FF0000"/>
                </a:solidFill>
              </a:rPr>
              <a:t>注意事项：华为手机通过微信下载的</a:t>
            </a:r>
            <a:r>
              <a:rPr lang="en-US" altLang="zh-CN" sz="1400" dirty="0">
                <a:solidFill>
                  <a:srgbClr val="FF0000"/>
                </a:solidFill>
              </a:rPr>
              <a:t>APK</a:t>
            </a:r>
            <a:r>
              <a:rPr lang="zh-CN" altLang="en-US" sz="1400" dirty="0">
                <a:solidFill>
                  <a:srgbClr val="FF0000"/>
                </a:solidFill>
              </a:rPr>
              <a:t>文件会自动重名名文件位</a:t>
            </a:r>
            <a:r>
              <a:rPr lang="en-US" altLang="zh-CN" sz="1400" dirty="0">
                <a:solidFill>
                  <a:srgbClr val="FF0000"/>
                </a:solidFill>
              </a:rPr>
              <a:t>XXX.apk.1   , </a:t>
            </a:r>
            <a:r>
              <a:rPr lang="zh-CN" altLang="en-US" sz="1400" dirty="0">
                <a:solidFill>
                  <a:srgbClr val="FF0000"/>
                </a:solidFill>
              </a:rPr>
              <a:t>请手动将文件重命名位</a:t>
            </a:r>
            <a:r>
              <a:rPr lang="en-US" altLang="zh-CN" sz="1400" dirty="0" err="1">
                <a:solidFill>
                  <a:srgbClr val="FF0000"/>
                </a:solidFill>
              </a:rPr>
              <a:t>XXX.apk</a:t>
            </a:r>
            <a:endParaRPr lang="en-US" altLang="zh-CN" sz="1800" dirty="0"/>
          </a:p>
          <a:p>
            <a:r>
              <a:rPr lang="zh-CN" altLang="en-US" sz="1800" dirty="0"/>
              <a:t>使用方法</a:t>
            </a:r>
            <a:endParaRPr lang="en-US" altLang="zh-CN" sz="1800" dirty="0"/>
          </a:p>
          <a:p>
            <a:r>
              <a:rPr lang="zh-CN" altLang="en-US" sz="1800" dirty="0"/>
              <a:t>点击</a:t>
            </a:r>
            <a:r>
              <a:rPr lang="en-US" altLang="zh-CN" sz="1800" dirty="0"/>
              <a:t>app </a:t>
            </a:r>
            <a:r>
              <a:rPr lang="zh-CN" altLang="en-US" sz="1800" dirty="0"/>
              <a:t>图标         运行</a:t>
            </a:r>
            <a:r>
              <a:rPr lang="en-US" altLang="zh-CN" sz="1800" dirty="0"/>
              <a:t>app</a:t>
            </a:r>
            <a:r>
              <a:rPr lang="zh-CN" altLang="en-US" sz="1800" dirty="0"/>
              <a:t>，允许相机授权</a:t>
            </a:r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zh-CN" altLang="en-US" sz="1800" dirty="0"/>
              <a:t>点击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400" dirty="0"/>
              <a:t>  </a:t>
            </a:r>
            <a:r>
              <a:rPr lang="zh-CN" altLang="en-US" sz="1200" dirty="0">
                <a:solidFill>
                  <a:srgbClr val="FF0000"/>
                </a:solidFill>
              </a:rPr>
              <a:t>开始识别红绿灯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200" dirty="0">
                <a:solidFill>
                  <a:srgbClr val="FF0000"/>
                </a:solidFill>
              </a:rPr>
              <a:t>   </a:t>
            </a:r>
            <a:r>
              <a:rPr lang="zh-CN" altLang="en-US" sz="1200" dirty="0"/>
              <a:t>开始程序识别</a:t>
            </a:r>
            <a:endParaRPr lang="en-US" altLang="zh-CN" sz="1200" dirty="0"/>
          </a:p>
          <a:p>
            <a:pPr marL="457200" lvl="1" indent="0">
              <a:buNone/>
            </a:pPr>
            <a:r>
              <a:rPr lang="zh-CN" altLang="en-US" sz="1200" dirty="0"/>
              <a:t>将手机摄像头</a:t>
            </a:r>
            <a:endParaRPr lang="en-US" altLang="zh-CN" sz="1200" dirty="0"/>
          </a:p>
          <a:p>
            <a:pPr marL="457200" lvl="1" indent="0">
              <a:buNone/>
            </a:pPr>
            <a:r>
              <a:rPr lang="zh-CN" altLang="en-US" sz="1200" dirty="0"/>
              <a:t>对准 压缩包里面的 红灯图片，会语音播报“红灯请止步”</a:t>
            </a:r>
            <a:endParaRPr lang="en-US" altLang="zh-CN" sz="1200" dirty="0"/>
          </a:p>
          <a:p>
            <a:pPr marL="457200" lvl="1" indent="0">
              <a:buNone/>
            </a:pPr>
            <a:r>
              <a:rPr lang="zh-CN" altLang="en-US" sz="1200" dirty="0"/>
              <a:t>对绿灯图片，会语音播报“绿灯请通行”</a:t>
            </a:r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A8AC86C7-5A20-4BD3-996C-214DC5838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95" y="2588474"/>
            <a:ext cx="355132" cy="4573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46729B-F809-4EE7-A07F-9EF817737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44" y="961954"/>
            <a:ext cx="1993965" cy="43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OM亲子擂台赛 红灯绿灯</vt:lpstr>
      <vt:lpstr>程序说明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OM亲子擂台赛 红灯绿灯</dc:title>
  <dc:creator>Zhang, Jingshuai (ELS-SHA)</dc:creator>
  <cp:lastModifiedBy>Zhang, Jingshuai (ELS-SHA)</cp:lastModifiedBy>
  <cp:revision>7</cp:revision>
  <dcterms:created xsi:type="dcterms:W3CDTF">2021-10-23T10:57:21Z</dcterms:created>
  <dcterms:modified xsi:type="dcterms:W3CDTF">2021-10-23T11:20:19Z</dcterms:modified>
</cp:coreProperties>
</file>