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ink/ink2.xml" ContentType="application/inkml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ink/ink3.xml" ContentType="application/inkml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ink/ink4.xml" ContentType="application/inkml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ink/ink5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3"/>
  </p:notesMasterIdLst>
  <p:sldIdLst>
    <p:sldId id="344" r:id="rId3"/>
    <p:sldId id="345" r:id="rId4"/>
    <p:sldId id="338" r:id="rId5"/>
    <p:sldId id="339" r:id="rId6"/>
    <p:sldId id="264" r:id="rId7"/>
    <p:sldId id="297" r:id="rId8"/>
    <p:sldId id="298" r:id="rId9"/>
    <p:sldId id="299" r:id="rId10"/>
    <p:sldId id="266" r:id="rId11"/>
    <p:sldId id="340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MBX10" panose="020B0604020202020204"/>
      <p:regular r:id="rId18"/>
    </p:embeddedFont>
    <p:embeddedFont>
      <p:font typeface="CMBX12" panose="020B0604020202020204"/>
      <p:regular r:id="rId19"/>
    </p:embeddedFont>
    <p:embeddedFont>
      <p:font typeface="CMBX7" panose="020B0604020202020204"/>
      <p:regular r:id="rId20"/>
    </p:embeddedFont>
    <p:embeddedFont>
      <p:font typeface="CMEX10" panose="020B0604020202020204"/>
      <p:regular r:id="rId21"/>
    </p:embeddedFont>
    <p:embeddedFont>
      <p:font typeface="CMMI10" panose="020B0604020202020204"/>
      <p:regular r:id="rId22"/>
    </p:embeddedFont>
    <p:embeddedFont>
      <p:font typeface="CMMI7" panose="020B0604020202020204"/>
      <p:regular r:id="rId23"/>
    </p:embeddedFont>
    <p:embeddedFont>
      <p:font typeface="CMMI8" panose="020B0604020202020204"/>
      <p:regular r:id="rId24"/>
    </p:embeddedFont>
    <p:embeddedFont>
      <p:font typeface="CMR10" panose="020B0604020202020204"/>
      <p:regular r:id="rId25"/>
    </p:embeddedFont>
    <p:embeddedFont>
      <p:font typeface="CMR7" panose="020B0604020202020204"/>
      <p:regular r:id="rId26"/>
    </p:embeddedFont>
    <p:embeddedFont>
      <p:font typeface="cmsy10" panose="020B0604020202020204"/>
      <p:regular r:id="rId27"/>
    </p:embeddedFont>
    <p:embeddedFont>
      <p:font typeface="CMSY10ORIG" panose="020B0604020202020204"/>
      <p:regular r:id="rId28"/>
    </p:embeddedFont>
    <p:embeddedFont>
      <p:font typeface="CMSY7" panose="020B0604020202020204"/>
      <p:regular r:id="rId29"/>
    </p:embeddedFont>
    <p:embeddedFont>
      <p:font typeface="CMSY8" panose="020B0604020202020204"/>
      <p:regular r:id="rId30"/>
    </p:embeddedFont>
    <p:embeddedFont>
      <p:font typeface="LCMSS8" panose="020B0604020202020204"/>
      <p:regular r:id="rId31"/>
    </p:embeddedFont>
  </p:embeddedFontLst>
  <p:custDataLst>
    <p:tags r:id="rId3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4" autoAdjust="0"/>
  </p:normalViewPr>
  <p:slideViewPr>
    <p:cSldViewPr>
      <p:cViewPr varScale="1">
        <p:scale>
          <a:sx n="97" d="100"/>
          <a:sy n="97" d="100"/>
        </p:scale>
        <p:origin x="19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14:13:56.1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2037 7798 950 0,'0'0'190'15,"0"0"-85"-15,0 0 50 0,0 0-31 16,0 0-78-16,0 0-37 16,0 0-2-16,0-6 21 15,0 6 13-15,0 0 0 16,0 5-12-16,0 15-22 16,0 13 22-16,0 16 55 15,0 15-36-15,0 34-16 16,0 44 6-16,0 55-2 15,6 28 10-15,10 11-15 16,11-16-16-16,-1-26-2 16,13-10-7-16,-3-13-6 15,-3-19 2-15,-1-14-1 16,-9-31 0-16,-3-25 5 16,0-21-5-16,-4-13 7 15,-6 6 1-15,-4-2-1 16,7-4-7-16,-3-16 11 0,-6-10-3 15,2-10-8-15,-6-5 1 16,0-7 10-16,0 0-1 16,0 0 1-16,0 0-12 15,0 0-35-15,0-5-76 16,0-9-79-16,0-22-134 16,0 4-208-16,0-2-181 0</inkml:trace>
  <inkml:trace contextRef="#ctx0" brushRef="#br0" timeOffset="600.23">1987 7867 385 0,'0'0'322'15,"0"0"-181"-15,0 0 5 16,0 0 22-16,0 0-44 16,0 0-48-16,0 0-33 15,-9 102-4-15,-11-40-7 16,-13 16-10-16,-3 14-9 0,-23 20-4 15,14 24-8 1,-5-12-1-16,14-18 0 16,4-14-46-16,25-23-86 15,-9 25-108-15,3-14-48 16,-4-23-199-16</inkml:trace>
  <inkml:trace contextRef="#ctx0" brushRef="#br0" timeOffset="880.97">1994 8373 884 0,'0'0'149'0,"0"0"-90"0,-65 134 91 16,32-60-13-1,-3 8-42-15,6 10-39 0,1 5-29 16,-7 6-12 0,6 1-14-16,-6-1 1 0,4-6-2 15,15-3-41 1,-9-5-87-16,13-16-74 0,-3-14-35 16,13-17-75-16,3-25-296 15</inkml:trace>
  <inkml:trace contextRef="#ctx0" brushRef="#br0" timeOffset="1129.98">1948 9029 325 0,'0'0'607'0,"0"0"-513"0,0 0-26 16,-88 160 62-16,52-90-18 0,6 9-8 15,1 8-39 1,-4 7-24-16,10 3-19 16,-6 0-13-16,16 2-9 15,6-5 1-15,-3-8-1 0,10-7-53 16,0-12-125 0,0-13-131-16,0-18-42 0,10-22-314 15</inkml:trace>
  <inkml:trace contextRef="#ctx0" brushRef="#br0" timeOffset="1370.06">2037 9616 1051 0,'0'0'221'15,"0"0"-153"-15,-50 140 51 16,21-67-17-16,13 10-38 15,-7 3-20-15,-3 1-8 16,6 0-14-16,0 2-14 16,-3-1-8-16,17-5-1 15,-4-1-89-15,10-14-79 16,0-20-96-16,0-18-90 16,0-22-16-16</inkml:trace>
  <inkml:trace contextRef="#ctx0" brushRef="#br0" timeOffset="1600.12">2223 9876 527 0,'0'0'720'0,"0"0"-623"16,0 0-4-16,-43 130 35 0,14-58-21 15,9 8-18 1,-9 7-8-16,-1 4-23 0,4-1-27 15,3-2-18 1,-6 0-13-16,22-7 0 16,-12-4-85-16,19-15-70 0,-10-10-115 15,10-19-118-15,-7-18-181 0</inkml:trace>
  <inkml:trace contextRef="#ctx0" brushRef="#br0" timeOffset="15321.09">2082 8523 113 0,'0'0'154'16,"0"0"-76"-16,0 0-7 16,0 0-6-16,0 0 7 15,0 0-10-15,-10 0-13 0,10-2-2 16,0-2 14 0,0 4 24-16,0-1 29 15,0 1 11-15,0-1-25 16,0 1-31-16,0 0-28 15,0 0-9-15,0 0 4 0,0 0 9 16,0 0-5-16,0 0-6 16,0-4-12-16,0 4-8 15,0 0 2-15,0 0 2 16,0 0-1-16,0 0-2 16,0-2-7-16,4 0-6 15,9-3 7-15,0 2 1 16,7-7 1-16,9 2 10 0,0-4 5 15,7 1 2 1,-6-2-14-16,6 1 1 0,0 0-3 16,-3-1-2-1,3 5-4-15,-7 1-6 0,0 1 1 16,4 0-1 0,-13 4 1-16,-4 0-1 0,4 2 0 15,-10 0 0-15,-1 0-1 16,1 0 0-16,-10 0 0 15,10 0 0-15,-3 0 1 16,6 0 1-16,-3 0 0 16,-4 0 0-16,4 0-1 15,-7 0 1-15,4 0 1 16,-4 0 0-16,-3 0-2 0,0 0 1 16,7 0 7-16,-7 0-1 15,0 0 3-15,0 0 11 16,0 0 20-16,0 2-2 15,0-2 4-15,0 2-1 16,0-2-5-16,0 4-8 16,0-4-16-16,0 4-12 15,0 0-1-15,0 4-5 16,0 8 5-16,0 4 0 16,0 2 2-16,3 6 5 15,-3 0 0-15,0-3-5 16,0 0 4-16,0-2-5 15,0-3 0-15,3-5 1 16,-3 1-1-16,0-1 5 16,0-2-5-16,7 3-1 0,-7 0 1 15,0 0 0 1,0 0 0-16,0-2 2 16,0-4-2-16,0-4-1 15,0 1 1-15,6-4-1 0,-6-3-1 16,0 0 1-16,0 0 1 0,0 0 1 15,3 0-2 1,4 0-7-16,-7 0-2 16,0 0 9-16,0 0 12 15,0 0-4-15,3 0-7 0,-3 0 1 16,0 0-2 0,0 0-1-16,4 0-6 0,-1 0-3 15,7-3 9 1,-1 3 1-16,1-1 1 0,10-3 0 15,6 2 0 1,-6 1 0-16,9-4 0 0,1 3 0 16,-1-3 2-16,10 2-2 15,-6-1 1-15,0 0-1 16,3 2 0-16,-7-1 0 16,1 2 0-16,-1 1 1 15,-6-3-1-15,-7 3-1 16,-6 0 1-16,10 0-1 15,-14-3 0-15,7 3 0 16,4 0 1-16,-7 0 0 16,-1 0-1-16,1 0 1 15,-3 0-1-15,-1 0 0 0,1 0 0 16,-4 0 1 0,-3 0-1-16,0 0 2 0,0 0-2 15,7 0 1-15,-4-4 0 16,0 4-1-16,0 0 0 15,17 0 0-15,-13 0 1 0,6-2-1 16,-3 2 0 0,-1 0 0-16,-2-2 0 15,6 2 0-15,-3 0 1 16,-7-2-1-16,10 2 1 0,-10 0-1 16,4 0 0-1,-4-2 1-15,4 2-1 0,3 0 0 16,-1 0 1-16,1-2-1 15,-3 2 0-15,6 0 0 16,-13 0 0-16,10 0 2 16,-10 0-2-1,6 0 1-15,-6 0-1 0,13 0 0 16,-13-2 0-16,20 2 0 16,-4 0 0-16,1-4 1 15,6 2 0-15,-14 1 5 16,11-2-5-16,-4 1 1 15,7 2-1-15,-16 0 0 16,6-2 0-16,-3 2 0 16,-4 0 0-16,1 0 0 0,-1 0-1 15,1-3 1 1,-4 3-1-16,4 0 0 0,3-2 1 16,3 1-1-1,-7-3 1-15,1 4-1 0,6-2 0 16,-13 2 1-16,10-1 1 15,-10 1-1-15,9 0-1 16,-9-3 1-16,7 3-1 16,6 0 2-16,3-2-2 15,4 2 0-15,-10-2 0 16,10 0 0-16,-11 2 0 16,4-4 0-16,4 4 0 15,-11 0 1-15,7 0-1 16,7 0 0-16,-10 0 1 15,0 0-1-15,0-2 0 0,-4 2 0 16,7 0 0-16,-3 0 1 16,-4-4-1-16,8 4 0 15,2-2 0-15,-10 0 1 16,17 0-1-16,-16 2 1 16,16-3 0-16,-4 2 0 15,-2-1-1-15,2-2 0 16,1 2 1-16,0 1 0 15,-4-2 0-15,7 1-1 16,-16 0 6-16,22 2-5 0,-16-3 0 16,7 3-1-1,-4-2 1-15,-3 2-1 0,4-1 1 16,2-3-1 0,-9 4 1-16,13-2 5 0,-7 0-6 15,1 0 1-15,-4 0-1 16,3 0 1-16,-3 2 2 15,3-2 9-15,-9-2-11 0,6 2 11 16,-3 2-5 0,-10-1-7-16,10 1 12 0,-10 0-4 15,10 0-7 1,-4 0 15-16,-6 0-6 0,0 0 2 16,0 0 6-1,0 0 7-15,0 0 5 0,0 0 8 16,0 0-8-1,0 0-16-15,0 0-14 16,0 0-89-16,0 0-152 16,-6 0-323-16,-4 0-400 0</inkml:trace>
  <inkml:trace contextRef="#ctx0" brushRef="#br0" timeOffset="18110.2">2334 9411 371 0,'0'0'152'16,"0"0"-67"-16,0 0 0 16,0 0-23-16,0 0-10 15,0 0 0-15,0 0 15 16,0 0 18-16,0 0 7 0,7 0 18 15,-7-1-17-15,0-1-52 16,3 2-22-16,-3 0 11 16,3-2-4-16,-3 2-1 15,13 0-2-15,-13 0-3 0,14-3-4 16,-8 3 0 0,1 0-7-16,16-2 3 0,-4 2-4 15,-9-2 1 1,19-1 0-16,-2 1 1 0,-11 2 0 15,10-2 3 1,-10-1-1-16,4 3-5 0,0-2-5 16,6 2 4-16,-13-1-5 15,7 1 8-15,-1-3-8 16,-2 3-1-16,-8-3 12 16,1 2-2-16,0 1 3 15,-10-4-4-15,0 4-8 16,0 0 12-16,0-1-6 15,0 1 4-15,10 0-1 16,-10 0 3-16,0 0 7 0,0-1 7 16,0 1 6-1,0-3 11-15,0-2 3 16,0-2 1-16,0-1-8 16,0-4-8-16,0-4-19 0,0-1 0 15,0-3-5-15,0-2-7 16,0 2 5-16,0 1 7 15,0 3-1-15,0 1 5 0,0 1-9 16,-10 4-7 0,10 0 0-16,0 4-1 15,0-2 1-15,0 6 0 16,-10-4 0-16,10-1-1 0,0 4 0 16,0-3 0-1,0 2 0-15,0 0 0 16,0-1 1-16,0 1 1 0,0 1-1 15,0-1 0-15,0 2 0 16,0-1 0-16,0 3 0 16,0-1-1-16,0 1 1 15,0 0-1-15,0 0-1 16,0 0 0-16,0 0-9 16,0 0-1-1,0 0-3-15,0 0 12 0,0 0-8 16,0 0 9-16,0 0-7 15,0 0 0-15,10 0 2 16,-10 0 0-16,20 0 5 16,-4 0 1-16,0 0 0 15,1 0 0-15,6 0-4 16,0-4 4-16,6 4 0 16,-9-2 8-16,16 1-8 15,-17-2 0-15,11 1 1 16,-1 0-1-16,1 0 6 0,-11 2 4 15,4-3-4-15,0 3-4 16,-3 0 4 0,-1-1-5-16,1 1 1 0,-4-3 6 15,14 3-6-15,-7-3-1 16,-4 3 5-16,1 0 0 16,-4 0 0-16,1 0-6 15,6 0 1-15,-7 0 6 16,7 0 2-16,-7 0-8 15,4 0 1-15,-7 0-2 0,3 0 1 16,4 0 5-16,-4 0 1 16,-3 0-6-16,10 0 0 15,0 0 5 1,-3 0-6-16,-1-2 11 0,1 1-4 16,-4-2 0-16,14 0-6 15,-1 2 7-15,1-3-7 16,-7 2 5-16,3-2-5 15,0 2 12-15,3 0-13 16,1 0 7-16,-7-1-6 16,-4 3-1-16,-2-1 0 15,12-1 1-15,-9-2 3 16,0 4-3-16,-1 0-1 16,7 0 2-16,-6 0-1 0,0 0-1 15,-4 0 1-15,13 0-2 0,-9 0 2 16,-4-2-1-1,7 2 0-15,-13 0 0 0,10-1 0 16,-10 1 7 0,-4 0-6-16,7-3-2 15,-3 1 2-15,-3 2-1 16,12-2 1-16,-9 0-1 16,3-1 0-16,-3 2 1 15,3-2 9-15,0 0-9 16,-3 1 1-16,-4 1-1 0,-6 1-1 15,14 0 1 1,-5-3 0-16,1 3 0 0,0 0 1 16,0-3-1-1,0 3 5-15,-4-1-5 0,4 1 5 16,-7 0-5 0,-3 0 8-16,7 0 4 0,-4-4-7 15,4 4 3-15,2 0-2 16,-5-1 1-16,5 0-2 15,1 1-6-15,-6-4 8 0,9 2 1 16,-4 0 7 0,-2 0 0-16,6-1 5 0,-3 0 4 15,0-1 11 1,0 1-4-16,-1 0-3 16,1 0-4-16,-10 2-7 15,3 1-5-15,-3 0 1 0,0 0-2 16,0 0 2-1,0 0-3-15,0 0-1 0,0 0-10 16,0 0 1-16,0 0-1 16,0 0 0-16,0 0-43 15,0 0-119-15,0 0-108 16,0 0-114-16,-6 0-350 0</inkml:trace>
  <inkml:trace contextRef="#ctx0" brushRef="#br0" timeOffset="20263.14">2200 8852 74 0,'0'0'127'15,"0"0"-68"-15,0 0 32 16,0 0 10-16,0 0-6 16,0 0-10-16,0 0-11 15,-3 1-5-15,3-1-16 0,0 0-9 16,0 0 6 0,0 0 15-16,0 0 6 0,0 0-12 15,0 0-12 1,0 0-7-16,0 0-5 0,0 0-3 15,0 0-9 1,0 0 2-16,0 0 12 0,0 0-9 16,0 0-3-1,0-1 4-15,0-2 7 0,10-1 3 16,-1 0 6 0,-2 1-21-16,9-2-8 0,-3-2-6 15,10-1 1-15,-3 1 5 16,6-1 2-16,-6 0-2 0,-1 4-15 15,-9 2-1 1,0 2 0-16,-10 0-7 0,7 0 1 16,-7 0 5-1,0 0-5-15,0 0 6 0,13 0 0 16,-13 0 6 0,10 0-5-16,-10 0 1 0,6 0-1 15,-6 0 1 1,0 0-1-16,0 0 0 0,13 0 1 15,-13 0-2-15,0 0 0 0,0 0-2 16,0 0-8 0,0 0-3-16,0 2 13 15,0 0 4-15,0 4 15 16,0 1 1-16,0 3 10 0,0-1 2 16,0-1-3-1,0 0-9-15,10 4-6 16,-10-1-1-16,0 2-7 15,6 1-5-15,-6 0 6 0,14 1-5 16,-8 4 5-16,-6-3 2 16,0 0-2-16,0-2-5 15,0-2-1-15,0-2 12 16,0-3-12-16,0-2 8 16,0-1-8-16,0 0 0 15,0 2 12-15,0-3-7 0,0 6-5 16,0-3 7-1,0 5-7-15,0-2-1 16,0-1 0-16,3-3 0 16,-3-2 0-16,0 1 0 0,0-3 0 15,0-1 0 1,0 3 0-16,0-3 0 16,0 2-1-16,0 2 1 15,7-1 6-15,-7 1-6 0,0-1 1 16,0-1-2-16,0-2 1 15,0 1 0 1,0-1 7-16,0 0 1 0,0 0-7 0,0 0 0 16,0 0 11-1,0 0-12-15,0 0 0 0,0 0 1 16,0 0-1 0,0 0 10-16,0 0-4 15,0 3 10-15,0-3 13 16,0 0 19-16,0 0 11 15,0 0 0-15,-7 0-19 0,-16 0-18 16,17 0-21 0,-4 0 7-16,-9 0-7 0,-4 0-1 15,6 0 0 1,-6 0 5-16,-3 0-4 0,10 0 4 16,-14-3-5-1,21 3 0-15,-11 0 0 0,4 0-1 16,6 0-4-16,0 0 3 15,0 0-5-15,7 0 7 16,-7 0-1-16,10 0 1 16,0 0-1-16,0 0-3 15,0 0 3-15,0 0 2 16,0 0-2-16,0 0 1 16,0 0-9-16,0 0 7 15,0 0 1-15,0 0-6 0,0 0-9 16,0 0 1-16,0 0 9 15,0-1 6-15,0-1 16 16,0 2 4-16,0-3 4 16,0 3-5-16,0 0-7 15,0 0-11-15,0 0-1 16,0 0-15-16,0 0-104 16,0 0-179-16,0 0-448 15,0 0-80-15</inkml:trace>
  <inkml:trace contextRef="#ctx0" brushRef="#br0" timeOffset="22469.99">4801 8521 622 0,'0'0'226'0,"0"0"-150"0,0 0 70 15,0 0-24 1,0 0-53-16,0 0-25 0,0 0 25 15,-49-26 10-15,49 26-7 16,-10-1 5 0,10 1-8-16,0 0-2 15,-9 0-17-15,9 0-9 16,-10 0-14-16,6 0 10 16,-2 0-25-16,-4 0-12 0,-3 0-6 15,7 7 6-15,-4 1 0 16,-3 6 0-16,6 0 1 15,-9-1 0-15,3 4 0 16,6 4-1-16,-3 0 1 16,-3 4 0-16,7 2-1 15,-4 2 0-15,0 0 0 16,0-1 2-16,10-4-1 16,-6-2 1-16,6-4-1 15,0 0 0-15,0 0 6 16,0-3 0-16,0-1 3 15,0-1-9-15,0-3 0 16,0 1-1-16,6-1-13 0,-6-1 7 16,10 3 5-16,3-2 0 15,-6 4 1-15,12-2-1 16,-2 2 2-16,12-7 13 0,-6 2-4 16,3 1 8-1,-6-4-17-15,9-2 10 0,-9-2 0 16,9-2 10-1,-3 0-11-15,-6 0 16 0,0 0-5 16,-4 0-4 0,-3 0 3-16,7 0-7 0,-1 0-3 15,-2-3 8 1,6-4 16-16,-7-2 10 0,4-3-4 16,-7 1-16-1,3 1-7-15,-9-6-2 0,6 1-2 0,-3-4 1 16,-1 2 5-1,8-6-3-15,-14 0-4 0,4-1 0 16,-7 0 3 0,3-1 3-16,-3 1-12 0,3-2-6 15,-3 2 0 1,0 2 2-16,0 0 4 0,0 0 4 16,0 2 3-1,0 0 8-15,-6 4-2 0,-4-4 2 16,-7 8-15-1,8-1 6-15,-1 1 7 0,-3 1 16 16,6 5-10-16,-9 0 2 16,6-4-6-16,-3 4-6 15,-7-2 7-15,4 2 15 16,0 2-22-16,-7-4-15 16,13 4 0-16,-10 0 1 15,1 2 5-15,9-3-6 0,-10 2 0 16,0 3 5-1,-6 0-5-15,-3 0-10 0,-1 0-7 16,7 4-26 0,-6 12-78-16,13 8-93 0,-1 20-74 15,14-4-187 1,3-2-261-16</inkml:trace>
  <inkml:trace contextRef="#ctx0" brushRef="#br0" timeOffset="23530.04">5204 8932 101 0,'0'0'812'0,"0"0"-643"0,0 0-87 16,0 0 4 0,0 0-47-16,0 0-39 0,0 0-5 15,0 0 5 1,0 0 0-16,0 2 21 0,6 5 32 16,7 1 17-1,-3 5-3-15,-3 3-3 0,12 7-9 16,-6 2 3-16,7 4-18 0,-4 8-18 31,14 6 8-31,-1 7 1 0,7 4-16 0,-6 8 6 16,6 2-7-1,-4 6-6-15,14 0-2 0,-13 7 2 16,3-1 3 0,3-2-11-16,-3-2 1 0,-6-8 8 15,2-5-8 1,-5-8 1-16,12-7 9 0,-3-8-10 15,-13-8 5 1,3-5-5-16,-16-10 6 0,0-6-1 16,-1-5 10-16,-9-2 2 15,0 0 7-15,0 0 27 16,0 0 12-16,0 0-3 16,0-3-61-16,0-7-5 15,0-2-144-15,-29-11-139 16,9 3-239-16,-9-1-262 0</inkml:trace>
  <inkml:trace contextRef="#ctx0" brushRef="#br0" timeOffset="24317.2">4981 8997 130 0,'0'0'379'0,"0"0"-234"16,0 0-36-16,0 0 10 16,0 0-40-16,0 0-40 15,0 0 12-15,0 13 17 16,0-9-4-16,0 3-4 16,0 1 11-16,0 6 5 15,0 5-4-15,13 6-11 16,-3 11 6-16,3 10-3 0,10 6-18 0,-3 6-17 31,9 1-9-31,-3 4-7 0,4 3-1 0,-1-1-2 16,1 9 8-1,-1 1-7-15,-3 2 7 16,-6-2-3-16,6-7-14 16,-3-3 7-16,-3-9-2 0,6-7-5 15,3-8 7 1,-6-9 9-16,3-4 16 15,-9-6-6-15,-4-6-13 0,-3-4 5 16,-1-4-10-16,1-2-8 16,-10-4 13-16,0-2-12 15,0 0 19-15,0 0 6 16,0 0 8-16,0 0 5 16,0 0 0-16,0 0-2 15,0 0-8-15,0 0-14 16,0 0-3-16,0 0-13 15,0 0-22-15,0-10-96 16,-10-2-166-16,-9 2-493 0</inkml:trace>
  <inkml:trace contextRef="#ctx0" brushRef="#br0" timeOffset="25429.33">5780 10238 568 0,'0'0'166'16,"0"0"-65"-16,0 0 26 15,0 0-31-15,0 0-25 16,0 0-5-16,-125-10-15 0,102 10 31 16,7 0-13-1,0 0-23-15,-4 4-18 0,0 12-10 16,-6 4-2-16,3 2-14 15,4 3 11-15,-4 2 12 16,16-1-9-16,-3 3-6 16,-3 4 6-16,13 2 1 15,0 0 10-15,0-1-6 16,13 2 4-16,4-4-9 16,15-2 0-16,-2-2 6 15,6-5 10-15,13 0 5 0,10-8 17 16,-3-2 3-1,2-6-3-15,11-7-4 0,-3 0 4 16,-8 0-5 0,1-3-17-16,-3-14-11 0,-4-6 1 15,1 0-15 1,-14-6 1-16,3 0 3 0,-12 0 0 16,-7 0-2-16,-13 0 7 15,-10 1-1-15,0-2-5 16,0-2 0-16,0-6 1 15,-17-3-10-15,-6 0 0 16,-13-5 1-16,-3 2-1 16,-3 4 0-16,-4 2 0 15,-10 8 8-15,10 6-7 16,-6 9 18-16,6 2 7 16,7 7-14-16,-4 5-13 0,7 1-25 15,0 0-21 1,17 8-74-16,-7 11-99 0,-4 12-86 15,14-4-211-15,-1-1-306 16</inkml:trace>
  <inkml:trace contextRef="#ctx0" brushRef="#br0" timeOffset="26160.15">4827 10760 655 0,'0'0'122'0,"0"0"-80"16,0 0 33-16,0 0 63 15,0 0 3-15,0 0-12 16,154 8 12-16,-105-4-15 16,17 1-13-16,-7 2-5 0,-4-2-6 15,24 2-20 1,-20-1-16-16,16 0-22 15,-6 2-4-15,6-2-9 16,13 0-5-16,1 1-5 16,2 0-2-16,7-1-7 0,1-4 0 15,12-2-2-15,-7 0 3 16,14 0 6 0,-3 0 11-16,3 0 1 0,-10 0 0 15,-10 0-8-15,-3-1-4 16,-14 1-3-16,-5 0-3 0,-17 0-4 15,-1 1-7 1,-12 9-1-16,-16 0 1 0,9 0-1 16,-13 0 8-1,-16-4-7-15,10-2-1 0,-17-1 0 16,-3-3 6 0,0 3 2-16,0-3-9 0,0 0-4 15,0 1-108 1,-23-1-89-16,-3 0-100 0,-4 0-509 0</inkml:trace>
  <inkml:trace contextRef="#ctx0" brushRef="#br0" timeOffset="26781.25">5439 10850 398 0,'0'0'137'0,"0"0"-46"16,0 0 23 0,0 0-20-16,0 0 73 15,0 0-39-15,0 0-4 16,-6 66-44-16,-14-38-14 15,1 6-3-15,-17 4-11 16,6 8 5-16,1-1-18 0,-11 7-21 16,-9-1-17-16,13 4 1 15,7-5 2-15,-4-2-4 16,17-8-2-16,-10-6-19 16,16-8-52-1,10-8-64-15,0-11-68 0,0-5-108 16,0-2-87-16</inkml:trace>
  <inkml:trace contextRef="#ctx0" brushRef="#br0" timeOffset="27079.89">5868 10854 814 0,'0'0'372'16,"0"0"-227"-16,0 0 57 15,0 0-55-15,0 0-98 16,0 0-30-16,-88 131-4 16,39-78 5-16,3 3-2 15,-7 2-4-15,8 4-2 16,-5-3-12-16,5 4 0 0,15-3-8 15,-6-4-22 1,13-10-78-16,4-6-32 0,19-25-104 16,0-8-155-1,0-7-270-15</inkml:trace>
  <inkml:trace contextRef="#ctx0" brushRef="#br0" timeOffset="27381.39">6280 10792 377 0,'0'0'179'15,"0"0"-81"1,0 0 45-16,0 0 101 0,0 0-91 16,0 0-33-1,0 0-1-15,-13 124 30 0,-13-77-27 16,-13 6-26-1,-1 9-8-15,-15 6-40 0,-4 6-26 16,10 1-13 0,-7-1-9-16,7-4 0 0,16-12-6 15,17-9-19-15,-4-15-71 16,20-17-125-16,0-17-162 16,20-8-137-16,-4-20 185 15</inkml:trace>
  <inkml:trace contextRef="#ctx0" brushRef="#br0" timeOffset="27630.13">6653 10844 697 0,'0'0'561'15,"0"0"-423"-15,0 0 17 0,0 0-50 16,0 0-42-1,-68 121-24-15,41-72 17 0,-2 7 17 16,-1 2-13-16,1 5-32 0,-7 2-13 16,-3-3-15-1,9-1 0-15,11-6-10 0,-1-6-59 16,4-7-76 0,6-2-91-16,7-16-155 0,3-10-187 15</inkml:trace>
  <inkml:trace contextRef="#ctx0" brushRef="#br0" timeOffset="27950.11">7092 10858 682 0,'0'0'173'16,"0"0"7"-16,0 0 74 0,0 0-3 15,0 0-120 1,0 0-26-16,-27 120 4 16,11-70-8-16,-4 3-27 15,-2 2-7-15,-18 0 6 16,24 3-15-16,-4-3-21 16,-9 1-13-16,13 1-10 15,-4-4-3-15,7-1-10 0,-7-7 0 16,14-9 0-1,-17-8-1-15,23-5-49 0,-7-8-127 0,-3-15-164 16,10 0-355 0,-9 0-205-16</inkml:trace>
  <inkml:trace contextRef="#ctx0" brushRef="#br1" timeOffset="42480.07">1392 8893 462 0,'0'0'371'0,"0"0"-173"16,0 0-26-16,0 0 17 15,0 0-60-15,0 0-64 16,0 0-17-16,0-4 8 16,0 2-7-16,0 2 3 15,0 0-17-15,0-3-16 16,0 2-12-16,0-5-7 16,0 3 0-16,0-4-19 15,0 1-8-15,0 0-19 0,0 3 5 16,0-2 14-1,0 3 19-15,0-2 6 0,0 4 4 16,0 0-2 0,0 0 1-16,0 0 6 0,0 0-1 15,0 0 26 1,0 0 0-16,0 0 3 0,0 0-5 16,-13 0-17-16,13 4 86 15,-7 4-55-15,1 3-19 16,-7 8-10-16,-7 3-4 15,-3 5-3-15,-10 3-1 16,14 0-6-16,-1-1 1 16,-3-1-1-16,7-9 0 15,6-2-1-15,0-5 0 16,10-2-7-16,-6-4 7 16,2-2 2-16,4 0-1 0,0-2 4 15,0 3-5-15,0-3-4 16,0 1 3-16,0-3 1 15,0 2-1 1,-6 3-2-16,6-2-5 0,0 3 7 16,-3 0 2-16,3 3-1 15,0 0 1-15,0-3-1 16,0 4-1-16,0-6 1 16,0 3-8-16,0-2-6 15,0-2 1-15,0 2-9 0,9-1 3 16,1 3 17-16,0 0 2 15,3-1 1-15,-3 1 26 16,6 0-10-16,-6 0 6 16,-3-2-2-16,6 2-3 15,-3-4-2-15,-1 4 0 16,11-2 8-16,-7-1-5 16,3 1 1-16,-2-4 13 15,-1 2 2-15,-4 0-2 16,-5-3-5-16,2 0-16 15,-6 0 7-15,0 0-18 0,0 1 8 16,0-1-9 0,0 3-66-16,0-1-88 0,7 2-131 15,6 1-75 1,-3-5-309-16</inkml:trace>
  <inkml:trace contextRef="#ctx0" brushRef="#br1" timeOffset="43968.79">1245 9133 454 0,'0'0'283'0,"0"0"-188"0,0 0-5 15,0 0 11 1,0 0-42-16,0 0-15 0,0 0 19 16,23 0 26-16,-23 0-21 15,9 0-9-15,1 0-20 16,0 0-5-16,0 0 4 16,-4 0-8-16,14 0 2 15,-13 0 9-15,9-3 7 16,0 0 6-16,4-4-9 15,-4 0 6-15,7-2-8 16,3 2-7-16,-3-5-8 16,-3 4-4-16,6-1-2 15,-6 0-3-15,-1 0 4 0,1 0 2 16,-4 1-11 0,-3 1 13-16,4 0-6 0,2 1-7 15,-2-3-12-15,6-2 15 16,6 5-16-16,-3-3 6 15,4 0 4-15,-11 1 12 0,1 2-8 16,-4-2-15 0,-3 4 1-16,4 2 0 0,2-4-1 15,-9 5 0 1,0-1-1-16,3-1 0 0,0 1 1 16,4 0 1-1,-1-1-1-15,4 1 0 0,-4-3 1 16,7 3 0-1,-7-1 7-15,4-2-7 0,-1-1 10 16,-2 4-1-16,-4-4-10 16,7 4 0-16,-11 0 0 15,11-1 0-15,0 2 1 16,-11-1 0-16,8 2-1 16,-7-4 0-16,-1 4 1 15,-2-1 0-15,6 1-1 0,-3 0 1 16,-4-2 0-1,-6 2 1-15,14 0-1 0,-14 0 0 16,0 0 11 0,9 0-3-16,-9 0-9 0,0 0 0 15,0-3 1 1,0 3 1-16,7 0 5 0,-7 0-1 16,0 0 5-1,0 0 0-15,0 0 1 0,0 0-3 16,0 0 4-16,0 0-11 0,0 0 5 15,0 0 1 1,0 0-8-16,0 0 6 0,0 0 7 16,0 0 2-1,0 0 9-15,0 0 10 16,0 0 17-16,0 0 10 16,0 0-3-16,0 0 3 15,0 0-12-15,0 0-10 16,0 0-15-16,0 0-10 15,0 0-8-15,0 0-6 0,0 0-1 16,0 0-11-16,0 0-10 16,-16 12-173-16,-4 4-275 15,-16 0-369-15</inkml:trace>
  <inkml:trace contextRef="#ctx0" brushRef="#br1" timeOffset="45800.34">793 7962 535 0,'0'0'371'0,"0"0"-221"16,0 0 18-16,0 0 10 16,0 0-75-16,0 0-52 15,0 0 3-15,0-7 23 16,0 7 2-16,0 0-28 16,0 0-4-16,0 0-10 15,0 0-23-15,0 0 0 16,0 0 2-16,0 5-15 15,0 4-1-15,0 5 1 16,0 9 15-16,0 6-5 16,0 7-10-16,0 5 10 15,0 4-10-15,0-1 0 16,13 4 6-16,-13-6-6 0,10-1 0 16,-3-5 1-16,-7-3-1 0,13-3 6 15,-13-3-6 1,10-3 0-16,-10-4-1 0,0-5 1 15,0-1-1 1,6-5 1-16,-6-2 0 16,7-4-1-16,-7-1 0 15,0-2 1-15,0 0 1 16,0 1-1-16,0 3 0 16,0-2 0-16,0 2 0 0,0 0 7 15,0 3-8 1,0-2 1-16,0-1-1 0,0 1 0 15,0-2 0-15,0 1 0 16,0-1 0-16,6 2 0 16,-6 0 1-16,0-2-1 15,0 3 2-15,0 0-1 16,0-4-1-16,7 4 1 16,-7-6-1-16,0 0 0 0,0 0 0 15,0 0-39 1,0 0-70-16,0 0-47 15,0-28-90-15,0 0-111 16,-13 0-586-16</inkml:trace>
  <inkml:trace contextRef="#ctx0" brushRef="#br1" timeOffset="46535.69">708 8135 9 0,'0'0'301'16,"0"0"-123"0,0 0-76-16,0 0-27 0,0 0-21 15,0 0-2 1,0 0 11-16,0 6 18 0,0-6 25 16,0 0 27-1,0 0 11-15,0 0-17 16,0 0-24-16,0 0-26 0,3 0-12 15,4-6 13-15,3 0-42 16,9-2-15-16,4-4-4 0,0 0-7 16,20-5-9-1,-7 4 8-15,-7 1-9 0,1 4 0 16,-11 2 6 0,1 0-4-16,-4 2-2 0,4 2 0 15,-10 2 0-15,9 0-2 16,-9 0-7-1,-7 0 7-15,7 0 1 0,-3 0-14 16,-4 0 1 0,-3 0-7-16,0 0 15 0,0 0-8 15,0 0-18-15,0 0-14 16,0 0 7-16,7 0-5 16,-7 0-10-16,0 0-33 15,0 0-36-15,0 0-67 16,0 0-103-16,0 0-193 0</inkml:trace>
  <inkml:trace contextRef="#ctx0" brushRef="#br1" timeOffset="47189.5">721 8353 589 0,'0'0'161'0,"0"0"-61"15,0 0 21-15,0 0-21 16,0 0-19-16,0 0 0 16,0 0 18-16,7 0-17 15,3 0-31-15,-1 0-7 16,1 0 1-16,10-4-6 15,-4-3-8-15,14 0-5 16,-7 1-7-16,3-1-6 16,-7 2-1-16,4 1 5 0,-6-2 2 15,2 2 0 1,1 1 0-16,-10-1 2 0,9 1-13 16,-2 1 8-1,2-2-15-15,-9 3 11 0,3-1-5 16,-6-1-1-16,-4 3 3 15,4 0 2-15,-7 0 5 16,0 0 14-16,0 0-10 16,0 0-2-16,0 0-9 15,0 0-2-15,0 0 0 16,0 0-5-16,0 0 8 16,0 0-1-16,0 0-3 15,0 0-5-15,0 0 5 0,0 0-3 16,0 0-3-1,0 0-21-15,0 0-216 0,0 0-320 16,0 0-239-16</inkml:trace>
  <inkml:trace contextRef="#ctx0" brushRef="#br1" timeOffset="49952.63">5534 8915 563 0,'0'0'292'0,"0"0"-161"16,0 0 18-1,0 0-31-15,0 0-50 16,0 0-34-16,0 0-3 15,3 0 21-15,-3 0 2 16,0 0-6-16,0 0 6 16,0 0-11-16,10 0-3 0,-10 0 18 15,0-8 12-15,4-6 11 16,5-3-15-16,-2-6-15 16,-7-4-12-16,10-2 1 15,-10 0 14-15,0-2 5 16,0 5-1-16,0-2-12 15,0 2-18-15,0 3-7 16,-10 0 2-16,10 1-6 16,-10 0-5-16,0 0 5 15,-3-6 6-15,0 2-9 16,3-2 6-16,-9-2-4 16,-4 1-4-16,10 2-6 15,-7 1 3-15,0 2 1 16,1 0-1-16,-4 2-7 0,-3 0 15 0,-4 1-6 15,11 2-2 1,-11 1-3-16,1 0-6 16,-7 0 8-16,6 2 36 15,1 1-5-15,-1 3-25 16,11 2-4-16,-7-2-4 16,-4 1-6-16,1 2 0 15,-1 0 0-15,-2 2-9 16,-1 4-1-16,-6-3-2 15,9 6 5-15,-6 0 1 0,-3 0-5 16,9 0 10 0,-6 0-8-16,4 0-5 0,-4 12 0 15,6-2 5 1,1 2 0-16,3 1 8 0,3-3 0 16,16-3 0-1,-3-4 1-15,7 3-2 0,3-5-10 16,0-1 2-16,0 2 1 15,0-2 2-15,0 0 7 16,0 0 0-16,0 0 7 0,0 0-6 16,0 0 8-1,0 0-1-15,0 0-7 0,0 0 6 16,0 0 2 0,0 0-3-16,0-2 0 0,0 2-6 15,0 0-1-15,0-1-25 16,0-2-88-16,0 0-74 15,3 2-7 1,4-7-44-16,-4-3-54 0,0 2-304 16,1 1 1-16</inkml:trace>
  <inkml:trace contextRef="#ctx0" brushRef="#br1" timeOffset="50489.88">4461 7979 25 0,'0'0'688'0,"0"0"-520"16,0 0-6-1,0 0 37-15,0 0-52 16,0 0-46-16,0 0-9 16,0-2 22-16,0 2-2 15,0 0-17-15,0 0-20 16,0 0-2-16,0 0-29 16,0 2-22-16,0 5-13 15,0 6 0-15,-7 7-8 0,-2 2 10 16,-8 8-5-16,4 4-5 15,-6-4 6-15,9 5-6 16,0-6 0-16,-3-5-1 16,13-4-6-16,0-2 6 15,0-5-15-15,0-1 5 16,0-5 0-16,0-4 8 16,0 2 1-16,0-5 0 15,3 2-14-15,10-2 15 0,4 0 15 16,2 0 52-1,4 0 8-15,0 0-35 0,20 0-8 16,-7 0-15 0,-7 0 4-16,-3-7-21 0,-3 4-59 15,-3 1-129 1,9 2-114-16,-12 0-222 16,-8 0-186-16</inkml:trace>
  <inkml:trace contextRef="#ctx0" brushRef="#br1" timeOffset="51070.2">5269 7638 563 0,'0'0'624'15,"0"0"-483"-15,0 0-19 16,0 0-15-16,0 0-91 16,0 0-16-16,0 0 0 15,0 2 6-15,0 4 35 0,0 6 26 0,0-1 16 16,0 2-16-1,0 6-13-15,0-3-18 16,0 7-1-16,0 2-9 16,0 5-4-16,0 0 3 0,0 4-19 15,0-1 0 1,0 0-6-16,0-3 3 0,0-6-3 16,3 0 1-1,-3-5-1-15,4-2 0 0,-4-7-1 16,3-4-12-16,-3-4-71 15,10-2-105-15,-10 0-68 16,3-8-146-16,-3-7-166 0</inkml:trace>
  <inkml:trace contextRef="#ctx0" brushRef="#br1" timeOffset="51699.99">5001 7853 720 0,'0'0'172'0,"0"0"0"15,0 0 36-15,0 0-58 16,0 0-89-16,0 0-44 16,0 0-10-16,16-58 6 15,-3 41 14-15,-3 0 22 0,-3 2 2 16,16-4-20-1,-14 3-11-15,11 3-8 16,-7-1-1-16,3 4-3 16,1 1 0-16,-7 2-7 0,-1 2 13 15,1 0-1-15,-10 2-5 16,7 1-6-16,6 2-1 16,-3 0 0-16,-4 0 0 15,7 0 1-15,4 0-1 16,2 0 7-16,-2 2 2 15,9 5 4-15,-10-1 8 16,14 1-10-16,-11-2 1 0,11 4-3 16,-11-6 2-1,1 2-2-15,-4-1 2 0,-6-4-3 16,-3 0-8 0,-7 0 5-16,0 0 3 0,13 0 2 15,-3 0 1-15,-1 0 7 16,1-9-12-16,10-3 2 15,-4 2-9-15,-3-2-61 16,7 0-105-16,-10 2-218 16,0 4-375-16</inkml:trace>
  <inkml:trace contextRef="#ctx0" brushRef="#br1" timeOffset="53166.41">6558 10646 588 0,'0'0'234'15,"0"0"-162"1,0 0-6-16,0 0 1 0,0 0-15 16,0 0-7-1,0 0 11-15,46-54 9 0,-46 44 14 16,13-2 18 0,-6-2 13-16,3-4-23 0,-10 0-20 15,6 0 6-15,-6-2 2 16,13-2 0-16,-13 0-9 15,10-6-1-15,-10 2 4 16,0-2-4-16,0-4 5 16,0-2-19-16,0 1-8 15,0-2 2-15,0 5-19 16,-10 2 4-16,10 5 13 16,-13 0 5-16,7 0-19 15,-1 1-2-15,-9-2-1 16,3-5 2-16,-10 0-9 0,3-6-2 15,-6 3-4 1,-4-4-3-16,4 3-8 0,0 2 4 16,3-1-6-16,-6 6 11 15,-1 0-11-15,4 2 2 16,-3 5 4-16,2-2 0 16,-9 3 1-16,20 0-6 15,-13 4 6-15,-1 4 2 16,-6-2-9-16,7 5-1 15,-1 0 1-15,1 5 15 0,-1 1-15 16,1 1 0 0,0 0-9-16,12 0 3 0,7 0 0 15,1 0 4 1,9 0-7-16,-10 0 2 16,10 0 1-16,0 0 5 0,0 0-8 15,0 1 7 1,0-1-7-16,0 0 3 0,0 0 5 15,0 0-6-15,0 0 7 16,0 2-1-16,0-2 0 0,0 0 1 16,0 0 7-1,0 0-5-15,0 0-2 0,0 0-12 16,0 0-33 0,0 0-60-16,0 0-70 0,0 0-37 15,0-2-39 1,10-6-44-16,-1 0-88 0,-9-3-113 0</inkml:trace>
  <inkml:trace contextRef="#ctx0" brushRef="#br1" timeOffset="53906.19">5891 9502 235 0,'0'0'360'0,"0"0"-196"15,0 0-43-15,0 0-38 0,0 0-18 16,0 0-22 0,0 0-4-16,0 59 5 15,0-26 5-15,0 3-7 16,0-1 17-16,0 0-11 0,0-1-15 16,0-7-4-1,0-3 0-15,0-7-7 16,0-5-1-16,0-6-21 15,0 0 0-15,3-6-7 16,7 0 7-16,-10 0 13 16,0 0 21-16,0 0 18 15,0 0-17-15,0 0-7 16,0-7-6-16,0-8-1 0,0 1-9 16,0-5-2-16,0-3 6 15,0 3 0-15,0 0-8 16,0 2 5-16,0 0-1 15,0 2-10-15,0 2-2 16,0-1 0-16,0 1-2 16,0-3 4-16,10 4-2 15,-10-5 21-15,10 4-1 16,-10 1 10-16,0 1 6 0,0 2-6 16,9 3-11-1,-9-1 0-15,0-2-8 0,10 1-2 16,-10 1-8-16,10-2 9 0,-10 2 7 15,7 1 0 1,2 2 3-16,-5 3-2 0,2 0-9 16,4-2-8-1,0 0 11-15,3-1-9 0,0-1-2 16,10 0-1 0,6 2-12-16,-9-3-92 0,6 3-89 15,4-4-65-15,-1 2-146 16,-16-2-96-16</inkml:trace>
  <inkml:trace contextRef="#ctx0" brushRef="#br1" timeOffset="54610.14">6886 9536 765 0,'0'0'554'15,"0"0"-405"-15,0 0 36 16,0 0-6-16,0 0-75 15,0 0-57-15,0 0 10 16,0 12-20-16,-4 7-8 16,4 4 5-16,0 6 6 0,-6 4-10 15,6-1-4 1,-7 4-8-16,7 2-8 0,0 1-2 16,-3-2 4-1,3-1-1-15,-3-2-2 0,-4-4 0 16,7-8 0-16,-3 0-3 15,3-9-6-15,0-6 0 16,0-3-9-16,0-4-7 16,0 0-52-1,0 0-93-15,0 0-50 0,0-23-65 16,3-1-292-16,-3-1-358 0</inkml:trace>
  <inkml:trace contextRef="#ctx0" brushRef="#br1" timeOffset="55409.94">6598 9725 643 0,'0'0'221'0,"0"0"-100"0,0 0 25 16,0 0-61 0,0 0-14-16,0 0 16 0,0 0 35 15,0-44-10 1,0 28-30-16,0-3-15 0,0 4-12 15,0 0-21-15,0-1-12 16,0 3-3-16,6 0-4 16,1 3-8-16,6 1 0 15,-3 5-6-15,-10-3 11 16,19 4-3-16,-9-1-8 16,-3 3 0-16,22-3 8 15,-19 0-2-15,13 2 7 16,-7 0 9-16,4 2 16 15,-1-2 5-15,-2 2 2 16,-4-3-5-16,-3 0-4 0,9 2-7 16,-9 1-4-1,0 0-14-15,-7 0-6 0,10 0-4 16,-9 0-1 0,5 0 5-16,-2 0-6 0,6 0 7 15,-3 7-6-15,6-3-1 0,-6 2 1 16,0-1 1-1,9-3-1-15,-9 3 8 16,-3-3-7-16,12 0 4 16,-9 1-6-16,3-2 6 0,-3 2 3 15,0 0-3 1,6-3 4-16,-6 0 5 0,-3 0 9 16,6 0 8-1,-3 0 5-15,6 0 14 16,-3-7 5-16,-3-3 7 0,-4 1-8 15,7 3-4 1,-6 2-5-16,-4-2-1 0,-3 6-11 16,0 0-7-1,0 0-8-15,0 0-10 0,0 0-8 16,0 0 1-16,0 0-2 16,0 0-7-16,0 0-26 15,0 0-147-15,7 0-136 16,6-1-203-16,-3-4-224 0</inkml:trace>
  <inkml:trace contextRef="#ctx0" brushRef="#br1" timeOffset="58226.54">9984 9179 1272 0,'0'0'242'15,"0"0"-198"-15,0 0-2 16,0 0 86-16,0 0-33 16,0 0-70-16,0 0-13 15,49 0 13-15,-19 0 7 16,-4 0-3-16,13 0 6 16,0 0-1-16,7 0-6 15,6 0-6-15,14 0 4 0,9 0 7 16,13 0 8-1,24 0-13-15,35 0 1 16,-3 0-3-16,-20 0-3 16,4 0-12-16,3 0 3 0,26 2-3 15,6 8-5-15,-38-1-5 16,-30-2 0-16,-30-1 0 16,17 2 0-16,9 0-1 15,8-1 7-15,-8 0-6 16,-19-1-1-16,-6-4 0 15,-1 3 0-15,-16-2 1 0,-3 1 1 16,-7-1 5 0,4 2 4-16,-7-3-5 0,13 0 4 15,-3-2 2 1,-7 4 1-16,0-3-5 0,-9 1-1 16,-1 1 3-1,-3-2-1-15,-6 2 2 0,-14 0 1 16,17-1 4-16,-19-1 5 15,9 2 7-15,-13 0 11 16,3-3-4-16,-3 0-2 16,0 1 7-16,0-1 0 15,0 0 5-15,0 3-6 16,0-3-17-16,0 0-8 16,0 0-5-16,0 0 0 15,7 0 1-15,-7 0 11 0,0 0 12 16,0 0 10-1,0 0 4-15,0 0-4 0,0 0-12 16,0 0-17-16,0 0-14 16,0 0-3-16,-10 0-177 15,-16 0-370-15,6 0-360 0</inkml:trace>
  <inkml:trace contextRef="#ctx0" brushRef="#br1" timeOffset="60636.57">940 7727 502 0,'0'0'140'16,"0"0"-75"0,0 0 42-16,0 0-19 0,0 0-43 15,0 0-18 1,0 0 33-16,-117 19-16 0,100-13 4 15,-2 1 22 1,-1 2 5-16,0-1-13 0,-6 4-28 16,-3-2-1-1,9 6-10-15,0 1 3 0,-2-1-8 16,5 4 6-16,-2-2-3 16,2 5 5-16,4 2-16 0,-3-1 9 15,6 2-7 1,0 2 2-16,0 0 8 15,1 0 4-15,-5 2 5 16,1 1-5-16,10 2-4 16,-13 3-15-16,6 0 15 15,-6 0-15-15,9-2 5 0,-3 2-2 16,4 0 2 0,-7 2-2-16,13 0 2 15,0-2-2-15,0 2 5 0,0 0-9 16,13-5-6-16,3-2-9 15,4-4-4-15,-1 1 13 0,7-7 7 16,7 4 6 0,3-5-6-16,7 0 11 0,-7-1-1 15,13-3 8 1,-3-6-3-16,-7-4 6 16,0 0 0-16,-3-6-8 15,-3 0-14-15,-7 0 5 0,-6 0 7 16,-1-4 10-16,1-4-13 15,-4-1-14-15,4-4 8 16,-1-3 4-16,4-4-13 16,-3-3 7-16,6-4-1 15,-6 4-5-15,9-5 0 16,-12 5-1-16,2-5 1 16,-6 4 7-16,-3-2-2 15,0 0 0-15,-7-2 2 16,4-2 2-16,-1-2 0 15,-6 2-10-15,0-4 0 16,0 0 0-16,0 2 1 16,0-3 11-16,0 4 2 15,-13 3 11-15,0-2 2 16,-10 2 14-16,4 1-12 16,-8 1-10-16,8 1 13 15,-14 5 10-15,10 4-24 16,4 4-5-16,-4-2 3 0,-7 5 2 15,14 1-17-15,-14 1 0 16,4 2 6-16,-6 5-7 16,-14 0-7-16,3 3-29 15,-3 14-43-15,-9 11-76 16,-1 1-17-16,4 7-86 16,-14 8-27-16,27-9-102 15,3-7-361-15</inkml:trace>
  <inkml:trace contextRef="#ctx0" brushRef="#br1" timeOffset="70224.42">16574 7788 390 0,'0'0'213'0,"0"0"-123"16,0 0 1-16,0 0 24 16,0 0 2-16,0 0-18 15,0-29 25-15,0 23 15 16,0 2-10-16,0 2-38 15,0-5-23-15,0 4 1 16,-4-2-17-16,-15-2-4 16,12 2 11-16,-6 0 5 15,-6-4-24-15,2 4-24 16,-2-2-15-16,-4 2 15 16,6-2-4-16,1 6-2 15,-4-1-9-15,7 2 1 16,-6 0-2-16,2 0-1 0,-6 0-9 15,7 0 9-15,-7 8 0 16,17 3 0-16,-17 6-5 16,6 0 5-16,-2 3 0 15,2 4-1-15,-12 4 2 16,9 2 0-16,4 3 0 16,-4-2 0-16,-3 2 0 0,14 3 1 15,-8-4 0 1,4 0-1-16,-3 0 1 0,3-2 0 15,6-1 0-15,7-2-1 16,-10 1-1 0,10-4-5-16,0-2-2 0,0 0-4 15,0-3 4-15,0 1 6 16,0-1 2-16,10 5 2 16,-3-6 6-16,16 2-2 15,-10 0 1-15,10-4 15 16,-4 4 0-16,1-5 0 15,-1 0-3-15,-2-1-3 0,12 0-1 16,-9-4-3 0,-4 2-2-16,7-4 3 15,-3 0-1-15,-4 2 6 16,7 0-2-16,3-4-1 0,-9 1-3 16,9-4-4-1,-7 3 1-15,4-2-3 0,0-2-4 16,7-2 4-16,-4 0 0 15,3 0 2-15,1 0 1 16,-11-2-8-16,11-4 8 16,-4-4 0-16,-13 0 0 15,3 0 1-15,-3-2 4 16,-6-2-1-16,13-2-4 16,-14-2-3-16,17 0 0 15,-13-4-6-15,10-1 0 0,-7 0 1 16,3 1-1-1,0-2 0-15,-3-1 2 16,-3 2 4-16,0 1-5 16,-7 2 6-16,4 1-6 0,-1 0 13 15,-2 3-13 1,2-1 7-16,-6 0 5 0,0-2 5 16,0 3-3-1,0-1 0-15,0 1 8 0,0-2 4 16,0 2 4-16,0 2 14 15,0-5 1-15,0 0-3 16,0-1-10-16,-10-1-7 16,4-1-6-16,-4 3-3 15,10 3-7-15,-3 9 13 16,-4-2-5-16,-3 5-6 16,4 2-11-16,-1 2 16 15,7 0-5-15,-6 0-12 0,-4 0-19 16,10 0-14-16,-3 0-9 15,3 0-37-15,0 0-31 16,-13 0-51 0,9-1-21-16,-5 1-39 0,-5-5-120 15,8 3-244-15,-4-5 34 0</inkml:trace>
  <inkml:trace contextRef="#ctx0" brushRef="#br1" timeOffset="72330.31">5609 7962 468 0,'0'0'194'0,"0"0"-116"15,0 0 18 1,0 0-26-16,0 0-45 0,0 0-8 15,0 0 24-15,0 0 30 16,0 0 7-16,0 0 16 16,0 0-6-1,0 0-15-15,0 0-15 0,0 0-6 16,0 0-10-16,0 0-16 16,0 0-10-16,0 0 0 15,0 0 12-15,0 0 11 16,0 0 1-16,0 0-1 0,0 0-1 15,0 0-7 1,0 0-9-16,0 0-8 0,0 0-6 16,0 0-2-1,0 0-6-15,0 0 2 16,0 0-2-16,0 0 0 16,0 0-2-16,0 0 2 0,0 0 2 15,0 0-1 1,0 0 0-16,0 0 8 0,0 0 1 15,0 0-1-15,0 0 8 16,0 0-2-16,0 0-5 16,7 0-1-16,-7 0-9 15,10 0 0-15,-10 0-6 16,0 0 6-16,6 0 0 16,-6 0-1-16,13 0 1 0,-13 5-1 15,10 4-6 1,-10-2-15-16,0 8-4 0,0 2 8 15,0 7 18 1,0 4 0-16,0 2-9 0,-23 2-11 16,7-3 12-1,0 0 8-15,-4-3 1 0,7-6-1 16,3-3 1 0,0-3 0-16,-3-6 0 0,13-1 0 15,-3-2-1-15,3-5 0 0,0 0-16 16,0 0 1-1,0 0-7-15,0 0 21 0,3 0 1 16,0 0 12 0,11 0 7-16,2 0 3 0,-3-3-5 15,7 3-3 1,-4-2-6-16,-6 0-7 0,9 2 1 16,-9 0-1-1,-3 0 0-15,12 0 6 0,-9 0-7 16,-3 0-2-16,6 0 1 15,-3 0 1-15,0 0 0 16,9 0-1-16,1 0-45 16,-1 0-161-16,1 0-359 0</inkml:trace>
  <inkml:trace contextRef="#ctx0" brushRef="#br1" timeOffset="73467.67">7131 9879 497 0,'0'0'390'16,"0"0"-214"-1,0 0-26-15,0 0-8 16,0 0-53-16,0 0-38 0,0 0-3 15,0 0 27-15,0 0 1 16,0 0-12-16,0 0 1 16,0 0-11-16,0 0-10 15,0 7-9-15,0 3-9 16,0 2-9-16,0 4 2 16,0 4-4-16,0 2 9 15,0 4-9-15,0 2 5 16,-7 0-1-16,7 0-11 15,0 2-1-15,0-5-6 16,-9 1-1-16,9-5-18 0,0-5-129 16,0-4-209-1,0-6-533-15</inkml:trace>
  <inkml:trace contextRef="#ctx0" brushRef="#br1" timeOffset="74340.08">6997 7715 772 0,'0'0'199'16,"0"0"-96"-16,0 0-5 15,0 0-14 1,0 0 4-16,0 0-28 0,0 135-27 16,0-90 2-1,0 4 0-15,0 0-18 0,0 2-11 16,0-2-5-16,0-4-1 15,0-3-6-15,0-6-17 16,0-7-21-16,0-2-42 16,-7-8-82-16,7-9-66 15,0-4-43-15,0-6-316 0</inkml:trace>
  <inkml:trace contextRef="#ctx0" brushRef="#br1" timeOffset="74840.09">6670 8115 557 0,'0'0'148'15,"0"0"-70"-15,0 0-3 0,0 0-27 16,0 0-31 0,0-132-2-16,22 97 27 0,-12 1 50 15,-3 3-22-15,12 4-13 16,-12 5-19-16,6 5 4 15,7 4-17-15,-7 1-17 0,3 3-7 16,14 0-1 0,-11 3 0-16,4 3 0 0,3 0 0 15,-6 3 16 1,6 0 11-16,-6 0 14 0,9 12 13 16,-3-3 2-1,-3 3-8-15,0-3-16 0,0-2-11 16,-3 1-5-1,-10-3-5-15,6-2-3 0,-3 2 0 16,-3-3-8-16,-4-2-4 16,14 0-88-16,-10 0-150 15,-10 0-328-15</inkml:trace>
  <inkml:trace contextRef="#ctx0" brushRef="#br1" timeOffset="75120.42">7308 8119 35 0,'0'0'1359'15,"0"0"-1133"-15,0 0-124 16,0 0-68-16,0 0-28 16,0 0-6-16,0 0-1 15,134-42-104-15,-115 41-66 16,-2 1-101-16,-11 0-49 16,-6 13-54-16</inkml:trace>
  <inkml:trace contextRef="#ctx0" brushRef="#br1" timeOffset="75300.03">7308 8119 712 0,'-17'155'279'15,"40"-155"-133"-15,7-9-13 16,-1-1-85-16,27-4-48 15,-14 2-128-15,-6 4-391 0</inkml:trace>
  <inkml:trace contextRef="#ctx0" brushRef="#br1" timeOffset="76130.07">7903 7283 978 0,'0'0'153'0,"0"0"-21"15,0 0-25 1,-128-39-44-16,99 37-28 0,9 2-24 16,-6 0-6-1,16 0-4-15,-3 0 8 0,13 0-3 16,0 0-6-16,0 0 0 15,0 0-14-15,0 5 3 16,0 5 10-16,0 4-1 16,0 3 2-16,0 7 12 15,0 2 14-15,0 6 8 16,0 4 4-16,0 3 4 16,0 2-9-16,0 3 8 15,13 6 3-15,-3 1-2 0,-10 7-1 16,10 5 2-1,-10 9-5-15,0 8 1 0,0 5-14 16,0 3-9 0,-20 2-4-16,7-5-5 15,-3-2-1-15,6-10-5 0,0-6 1 16,10-11-2-16,0-8 1 16,0-10-1-16,0-4 0 15,0-6 1-15,10-5-1 16,0-6 0-16,0-1 1 15,-4-4 10-15,7-4 12 16,7-3 22-16,-4-2 9 0,1 1 7 16,6-4 2-1,-4 0-2-15,7 0-17 0,4 0-44 16,3 0-18 0,-4 0-110-16,1 0-176 0,-14-4-410 0</inkml:trace>
  <inkml:trace contextRef="#ctx0" brushRef="#br1" timeOffset="76620.2">8139 7432 93 0,'0'0'755'16,"0"0"-526"-16,0 0-13 15,0 0-3-15,0 0-63 16,0 0-27-16,0 0-24 16,0 18-61-16,0 4 25 15,0 8 22-15,0 6-32 16,0 1-22-16,0 8-13 0,0 0-9 15,0 1-2-15,0 2-5 16,0-9-1-16,0-3-1 16,0-7-11-16,0-10-74 15,0-9-57-15,0-4-68 16,13-6-126-16,-13-15-198 16,0-5-261-16</inkml:trace>
  <inkml:trace contextRef="#ctx0" brushRef="#br1" timeOffset="76990.3">7949 7544 468 0,'0'0'663'16,"0"0"-507"-16,0 0-32 15,0 0-26-15,0 0-67 16,0 0-22-16,0 0-7 0,49-130 4 16,-33 108 6-1,4 2 10-15,-7 4 1 16,3 4-7-16,-9 2-6 16,6 5 2-16,-3 0-12 0,-4 5-1 15,8 0-9 1,-5 0-3-16,8 0 4 0,2 10-3 15,1 6 1-15,0 4 11 16,2-3 30-16,5 2 1 16,-11-3-17-16,7-6-6 15,13-1 6-15,-7-6-14 16,4-3-71-16,-7-3-146 16,-9-13-317-16</inkml:trace>
  <inkml:trace contextRef="#ctx0" brushRef="#br1" timeOffset="77328.99">8420 7753 1515 0,'0'0'372'0,"0"0"-262"16,0 0-30-16,0 0-62 15,0 0-18-15,0 0 1 0,7 117 6 16,-7-74-7-1,0 1-18-15,0 4-86 16,0 18-104-16,-7-9-192 0,-3-11-254 0</inkml:trace>
  <inkml:trace contextRef="#ctx0" brushRef="#br1" timeOffset="77741.05">8207 8235 948 0,'0'0'535'16,"0"0"-378"-16,0 0 18 15,0 0-55-15,0 0-71 16,0 0-39-16,0 0 12 16,0 44 32-16,0-20 1 15,0 8-14-15,0-2 5 16,0 2-11-16,0 0-16 15,0-2-8-15,0 0-10 0,0-3 5 16,0-5-4 0,0-1-2-16,0-7-22 0,0-6-95 15,0-3-82-15,0-5-113 16,0 0-172-16,0 0-109 0</inkml:trace>
  <inkml:trace contextRef="#ctx0" brushRef="#br1" timeOffset="78180.25">7975 8358 775 0,'0'0'164'15,"0"0"51"-15,0 0-50 16,0 0-39-16,0 0-33 0,0 0-17 16,0 0 16-1,13-81 7-15,-3 65-13 16,-3 0-21-16,6 4-17 15,3 2-10-15,-9 0-10 0,9 3-9 16,-3 0-6 0,0 1-12-16,0 6 1 0,4 0-2 15,2 0-7-15,7 0 2 16,4 0 5-16,-1 6 14 16,1 1-3-16,-1 1-10 15,1-1 7-15,-11-2-6 16,1-2 6-16,-4-3-8 15,-3 0-108-15,-3 0-188 16,-3 0-432-16</inkml:trace>
  <inkml:trace contextRef="#ctx0" brushRef="#br1" timeOffset="78673.05">8381 8632 371 0,'0'0'970'16,"0"0"-824"-16,0 0-65 16,0 0-64-16,0 0-17 15,0 0-23-15,0 0 6 16,39-11 8-16,-32 11-4 16,-7 0-5-16,13 10-21 0,-13 0 33 15,0 6 6 1,0 0 21-16,0 1-1 15,0 4-4-15,-13-1-3 16,6 0-1-16,-3-3 2 0,-9 2 2 16,12-3 19-1,-3-6 18-15,7-2 2 0,3 0-20 16,0-4-35 0,0-4-5-16,0 2 5 0,13-2 25 15,13 0 32 1,-9 0-57-16,35-6-9 0,-13-7-279 15,-13 0-529-15</inkml:trace>
  <inkml:trace contextRef="#ctx0" brushRef="#br1" timeOffset="79820.07">8626 7324 428 0,'0'0'537'0,"0"0"-375"0,0 0 29 15,0 0-46 1,0 0-71-16,0 0-36 0,0 0 6 16,23-8 23-1,0 6 4-15,3 0-19 0,4-1-14 16,9 2-9-16,-10-2-16 0,7 3-4 15,-19 0-9 1,6 0 0-16,3 0 0 0,-13 0 0 16,-7 0-1-1,7 4-12-15,-6 3-8 0,-4 1 18 16,-3 4 3 0,7 2 44-16,-7 6 3 15,0 2-3-15,0 8-16 0,0 0-5 16,0 8-7-1,0 2 0-15,0 8-2 0,10 0-1 16,-10 7 3 0,0 1-3-16,3 2 1 0,-3 0-1 15,0 3-4-15,0 4-2 16,0 0-1-16,0 3-4 16,0-3-1-16,0-4 6 15,-3 1-5-15,-7-9-1 16,10-5 0-16,-7 0 0 15,4-3 0-15,3-6 0 16,0 1-1-16,0-5 0 0,0-2-1 16,0-5 0-1,3-2-1-15,4-4 1 0,-7-4 0 16,10-2 1 0,-7-6 1-16,-3 0 5 0,6-4-4 15,-6 0-1-15,0-2 1 16,0 0 4-16,0 0-5 15,0-2 0-15,0-2 0 0,0 2 6 16,0-2 1 0,0 0-2-16,0 0 4 15,0 0 11-15,0 0 17 16,0 0 20-16,0 0 29 16,0 0 22-16,0 0-5 15,0 0 18-15,0 0-21 0,0-4-42 16,-9-4-44-16,-8-2-15 15,-12-4-29-15,-10 2-87 16,-27-4-106-16,11 2-167 16,2 2-392-16</inkml:trace>
  <inkml:trace contextRef="#ctx0" brushRef="#br1" timeOffset="105840.07">16561 7058 101 0,'0'0'116'15,"0"0"2"-15,0 0 19 16,0 0-4-16,0 32-25 15,0-28-17-15,0 3-6 16,0-4 0-16,0-1-4 16,0 0 15-16,0-2 9 15,0 0 0-15,0 0-18 16,0 0-17-16,0 0-15 16,0 0-19-16,-10 3-10 15,10-1-4-15,0 5-4 16,0 1-4-16,-7 8 26 15,-6 6-7-15,3 6-8 16,4 6-4-16,-4 4-1 0,0 8 2 16,0 2-13-1,1 6 5-15,-1 3-5 0,-3-6-3 16,6 1 1-16,7-10-7 16,-10-10 0-16,10-5 0 15,0-8 0-15,0-9 0 16,0-3 1-16,0-7-1 0,0 0 8 15,0 0 2 1,0 0-10-16,0-7-12 0,0-8-57 16,10-21-107-1,-3 6-131-15,6 1-285 0</inkml:trace>
  <inkml:trace contextRef="#ctx0" brushRef="#br1" timeOffset="106354">16312 7377 339 0,'0'0'388'0,"0"0"-206"16,0 0-9 0,0 0 24-16,0 0-45 0,0 0-62 15,0 0-40-15,0-7-12 16,0 7-38-16,0 0-8 16,0 12 8-16,0 8 3 15,0 6 19-15,0 5-4 0,10 6-1 16,-10 5-2-1,16-2-2-15,-6-1-4 0,-3-1-9 16,6-6 1 0,0-4-2-16,-7-10 1 0,7-2 0 15,-6-6 0 1,3-7 1-16,-7-3 5 0,7 0-6 16,-4 0 0-1,11-6 17-15,6-13 10 0,-10-3 8 16,10-2-10-16,-4 0-5 15,-6 3-1-15,4 1 3 16,-8 4-10-16,8 0-11 16,-4 3-1-16,-3 3-12 15,19-2-76-15,-9 1-190 16,-1 2-400-16</inkml:trace>
  <inkml:trace contextRef="#ctx0" brushRef="#br1" timeOffset="107085.35">17618 7043 790 0,'0'0'143'0,"0"0"12"0,0 0 5 16,0 0-47-16,0 0-53 16,0 0-18-16,0 0 1 15,0-2 4-15,0 2-14 16,0 0-6-16,0 0-3 15,-10 15-3-15,10 6 17 16,-7 6 10-16,1 4-9 16,2 6 4-16,1 2-8 15,-7 0-18-15,4-3-6 16,-7 0-4-16,13 0-7 0,-10 2 9 16,3 1-8-1,-6-3 1-15,10-5-1 0,0-3 0 16,3-4-1-16,0-4 0 0,0-7-13 15,0-5-69 1,0-3-67-16,-4-5-126 0,-2 0-218 16,3-13-135-16</inkml:trace>
  <inkml:trace contextRef="#ctx0" brushRef="#br1" timeOffset="107525.19">17395 7387 469 0,'0'0'348'16,"0"0"-173"-16,0 0 13 15,0 0-42-15,0 0-55 16,0 0-67-16,0 0-22 0,10 14 22 15,0 7 47 1,-1 2 18-16,-2 3-3 0,9-2-16 16,-6-2-12-1,-7-1-18-15,11-5-17 0,-5 4-1 16,1-6-10 0,-10 0 0-16,10-4-11 0,-3 1 1 15,-4-5 0 1,-3-4 6-16,6 0 1 0,-2-2 2 15,-4 0 10 1,3 0 36-16,13 0 37 0,-6-4-35 16,10-5-35-1,-1 0-10-15,8-2-13 0,-8-1 5 16,11 2-5-16,6-3-1 16,-17-4-6-16,11-1-53 15,-11-9-78-15,-2 4-142 16,-17 0-435-16</inkml:trace>
  <inkml:trace contextRef="#ctx0" brushRef="#br1" timeOffset="108391.57">11705 6904 155 0,'0'0'525'0,"0"0"-426"0,0 0-28 16,0 0 36-16,0 0 19 16,0 0-3-16,0 0-6 15,-20 84-10-15,14-62-24 16,3 2 22-16,-1 0-23 16,-2 2-21-16,-4-2-16 15,10 3-23-15,0 0-3 16,0 3 0-16,-13 2-4 15,13 0 1-15,0-2-4 16,0 2-4-16,-7-2-6 16,7-4-1-16,-9 1 0 15,9-3 1-15,-14 1-2 0,14-1-16 16,-6 4-63 0,-1-4-72-16,4 1-66 0,-7-8-116 15,0-4-28-15,10-7-135 16</inkml:trace>
  <inkml:trace contextRef="#ctx0" brushRef="#br1" timeOffset="108860.26">11512 7418 548 0,'0'0'299'15,"0"0"-118"-15,0 0 14 16,0 0-57-16,0 0-92 16,0 0-30-16,0 0-16 15,3 0-1-15,1 10 1 0,5 6 22 16,1 4 24-1,-6 2 1-15,-1 4 5 0,10 1-1 16,-10 0-20 0,4 1-14-16,-4-6 1 0,3 0-1 15,8-7-6 1,-8 1-10-16,4-6 7 16,-10-5-7-16,6-2 12 15,-6-3-4-15,14 0 4 0,-5 0 37 16,-2-13 56-16,22-9-11 15,-6-6-42-15,7-6-23 16,6-3-17-16,-7 0-10 16,1 1-3-16,-7 1 0 15,-1 6-61-15,-2 3-77 16,-7 6-159-16,-10 6-383 0</inkml:trace>
  <inkml:trace contextRef="#ctx0" brushRef="#br1" timeOffset="109773.74">13959 6976 403 0,'0'0'247'16,"0"0"-75"-16,0 0 70 15,0 0-1-15,0 0-67 16,0 0-45-16,0 0 8 16,0-12-14-16,0 12-17 15,0 0-26-15,0 0-5 16,0 0-9-16,0 0-17 16,0 0-12-16,0 0-24 15,0 0-13-15,0 12-14 16,0 4 1-16,0 9 13 0,0 6 6 15,0 7 0-15,0 4 3 16,0 2-8-16,0 4 5 16,0-4-6-16,0 1 1 15,0-4 0-15,0-1 0 16,0-1 0-16,0-2 0 16,-9-1-1-16,9-8 1 15,0-4-1-15,-7-4 1 16,7-7-1-16,-3-6 2 15,3-4-2-15,0 0-1 16,0-3-10-16,0 0-8 16,0 0-3-16,0 0 1 15,0 0-11-15,0 0-30 16,0 0-18-16,0 0-16 16,0 0-49-16,0 0-42 0,0-12-57 15,0-2-255-15,0-2-362 16</inkml:trace>
  <inkml:trace contextRef="#ctx0" brushRef="#br1" timeOffset="110270.07">13822 7410 591 0,'0'0'207'0,"0"0"-63"0,0 0 40 16,0 0-21-16,0 0-26 15,0 0-7-15,0 0 6 16,0-2-15-16,0 2-42 16,0 0-28-16,0 0-20 15,0 2-29-15,13 13 15 16,-13 5 13-16,0 3-9 0,10 4 4 15,-10 1-4-15,0 0-20 16,13-1 12 0,-6-3-13-16,-7-2 3 0,6-3-3 15,-3-7 0-15,4 0 1 16,-7-5 1 0,3-6-1-16,-3-1 8 0,3 0 0 15,-3 0 1 1,4 0 2-16,-4 0 3 0,10-5 11 15,-1-5 28-15,-2-7-20 16,9-3-17-16,1-3-5 16,-8 1-6-16,1 2 1 15,7 1-6-15,2 3 0 16,-9 3-1-16,3 3-7 0,-3 0-5 16,3 0-104-1,13-2-105-15,-9 1-88 0,-8-1-411 0</inkml:trace>
  <inkml:trace contextRef="#ctx0" brushRef="#br1" timeOffset="-191856.67">7841 17736 687 0,'0'0'303'15,"0"0"-190"-15,0 0 36 16,0 0 58-16,0 0-90 16,0 0-74-16,0 0 0 15,0-20 32-15,0 20-3 16,0 0 4-16,0 0 19 16,0 0-8-16,0 0-9 15,0 0-5-15,0 0-22 16,-7 0-17-16,7-3-2 15,-9 2-20-15,-5-3-10 16,8 2-1-16,-4 2-1 16,-10 0-6-16,-9 0-6 15,3 0-1-15,-4 2 4 0,1 15 0 16,-7 0 9-16,7 9-7 16,-14 3-1-16,27 2 6 15,-4 1-7-15,-9 8 8 16,19-3 0-16,-13 4 1 15,16-3 0-15,-3 2 0 16,1-6 1-16,9 0-1 16,-10-1 0-16,10-8 1 15,0-2 0-15,0-4-1 16,0-9-1-16,10-1 1 0,3-5 1 16,6 1 0-1,1-3 18-15,6-2 2 0,-6 0 4 16,6 0 0-16,17 0-4 15,-14-3-7-15,-3-5-7 16,0 2 2-16,7 0-9 16,-13 3 0-16,-7 0 0 15,3 2-8-15,-9 1-24 16,-4 0-50-16,-3 0-49 16,0 0-53-16,0 0-98 15,0 0-94-15,0 0-294 0</inkml:trace>
  <inkml:trace contextRef="#ctx0" brushRef="#br1" timeOffset="-191016.78">7969 18126 700 0,'0'0'177'16,"0"0"-46"0,0 0 90-16,0 0-57 0,0 0-71 15,0 0-19 1,0 0 25-16,-10-5 5 0,10 5-19 16,0 0 1-1,0 0 16-15,0 0-22 0,0 0-11 16,0 0-10-16,0 0-26 15,0 0-19-15,0 0-14 16,0 0-7-16,0 0-1 16,10 0-7-16,9-3 15 15,7-1 0-15,1-1 13 0,5 0-5 16,8 2-1 0,-14-3-7-16,3 5 0 0,-6 1-10 15,-3 0 9 1,-4 0-19-16,-3 0-18 0,-6 0 0 15,9 0 7-15,-3 0-27 16,-3 0-8 0,10 0-26-16,-11 0-41 0,-2 0-51 15,-1 0-67-15,-6 0-90 16,0 0-348-16</inkml:trace>
  <inkml:trace contextRef="#ctx0" brushRef="#br1" timeOffset="-190146.67">8777 17806 332 0,'0'0'633'15,"0"0"-485"-15,0 0 56 0,0 0 53 16,0 0-123 0,0 0-64-16,0 0 3 0,-92-30 0 15,79 28-23-15,-7 2-21 16,1 0-4-16,6 0-10 15,3 0-7-15,-10 0-7 16,14 2 6-16,-17 5-6 16,16 4-1-16,-3 1-1 15,1 1 0-15,-1-3 1 16,6 4-1-16,4-2 0 16,0 1 1-16,0-2-1 0,0 1-1 15,0 0-5-15,0 1 7 16,14 3-1-16,5 1-4 15,-12-2 4-15,16-1 1 16,-7 2-1-16,-3-6 1 16,0 3-3-16,4-4 2 15,-8 2 2-15,8-2-1 16,-7 1 1 0,-4-4-1-16,-6 0 0 0,13 1 0 15,-13-2-1-15,0 3-5 0,0-6-6 16,0 6 0-1,0-2 2-15,0 4 1 0,0 0-10 16,-13 2-14 0,7-1 3-16,-17 2-11 0,0-1 6 15,3-3 7 1,-9-1 6-16,6 1 1 16,6-4 7-16,-6-3 1 0,10-2 7 15,-3 0 5-15,10 0-8 16,-4 0 9-16,-3 0 0 15,6 0 0-15,7-2 0 16,-6-3-1-16,6 1-37 16,0-1-50-16,0 0-74 15,0 3-96-15,0 1-115 0,0 1-319 16</inkml:trace>
  <inkml:trace contextRef="#ctx0" brushRef="#br1" timeOffset="-189697">9006 17826 497 0,'0'0'516'0,"0"0"-382"16,0 0 62-1,0 0-13-15,0 0-96 0,0 0-48 16,0 0-9 0,0 3 0-16,0 10 2 0,0 2 18 15,0 5 26-15,-10 4-10 16,-3 5-12-16,6 0 0 15,1 2-19-15,2-1-18 16,-5 2 0-16,-1-4-6 16,10-1 3-16,-7-3-8 15,4-2-5-15,-4 1 0 16,7-5 0-16,-3-4-1 16,3-4 0-16,0 0-20 15,0-7-42-15,0 0-39 16,0-3-55-16,0 0-62 0,3-9-107 15,7-6-261-15</inkml:trace>
  <inkml:trace contextRef="#ctx0" brushRef="#br1" timeOffset="-189105.79">8957 17857 702 0,'0'0'224'15,"0"0"-119"-15,0 0 63 16,0 0-49-16,0 0-67 16,0 0 2-16,0 0 40 15,26-43 1-15,-26 39-21 16,13 0-14-16,-13-2-9 0,10 0-22 15,-4 2-6 1,7-1-5-16,4-2 10 0,2 3 1 16,-6 0-16-16,4 2 1 15,-4 2-14-15,3 0-10 16,-6 0 9-16,10 0 1 16,-10 3 4-16,6 6 4 15,4 1-6-15,-11 2-1 0,11 0 0 16,-10 3 11-1,3-1 0-15,-7 0-5 16,4 1-6-16,-6-1 0 16,-4 3 0-16,0 2 0 0,0-3 9 15,-4 8-10 1,-12-4 0-16,-4-1-2 0,7-3-4 16,-6-2-6-16,-8-2 11 15,8-9 0-15,-1 0 1 16,0-3 1-16,4 0-1 15,0 0-9-15,3-3 0 16,3-3 8-16,-3 2 0 16,13-1 0-16,-7 0-9 15,7 3-2-15,-10 2-20 0,10-2-31 16,0 2-55 0,0-2-89-16,0 2-122 0,10-3-223 15,-3 3-82-15</inkml:trace>
  <inkml:trace contextRef="#ctx0" brushRef="#br1" timeOffset="-187818.48">9670 17836 329 0,'0'0'608'0,"0"0"-493"0,0 0 72 16,0 0 28-1,0 0-89-15,0 0-56 16,0 0-41-16,-88-8 2 0,75 8-20 16,6 4-10-16,-3 6 0 15,0 3-1-15,-3-3 2 16,7 2 8-16,-4-1 6 16,-3 1-3-16,10-5 3 15,-1 1 11-15,-2-1-7 0,6-2 3 16,-4-4-11-1,4-1-2-15,0 0 9 0,0 0-4 16,0 0 6 0,0 0-5-16,0 0 1 15,0 0 8-15,0 0-4 16,0 0 5-16,0 0-3 0,0 0-6 16,0 0 0-1,0 0-8-15,0 0-2 16,0 0-6-16,0 4 7 15,-6 6-8-15,-4 0 0 0,0 9 0 16,-13 4-1-16,17 5 2 16,-17 3-1-16,7 5 6 15,-4 1-5-15,0-1-1 16,1-2 0-16,2-2-1 16,7-9 1-16,1-4 0 15,-1-6-4-15,10-4 4 16,0-3 0-16,0-1 1 15,0-5-1-15,0 0 0 16,0 0 0-16,0 0-1 16,0 0-7-16,0 0 2 0,0 0-14 15,0-6-8 1,0-9 9-16,19-8 17 0,-9-5 1 16,13-7 0-1,10-4-13-15,-10-4-27 0,3 1-6 16,-10 1 40-16,7 4 7 0,-10 2 5 15,0 8 2 1,-9 5 4-16,2 4 0 16,-2 3 4-16,-4 3 6 15,0 5 8-15,0 4-4 0,0 0-14 16,0 3 1 0,0 0-10-16,0 0-1 0,0 0 18 15,0 0-8 1,0 0-11-16,0 6-2 0,0 6-5 15,6 4 7 1,4-1 1-16,0 6 0 0,-4-1 4 16,11 2-5-16,-8 0 0 15,5 2 2-15,-1 2 10 16,-4-3-11-16,-2 3 10 16,16-4-11-16,-7 1 10 0,-6-1-9 15,3-2 0 1,3-3 5-16,-2 2-6 0,-8-7 2 15,14-1-1 1,-10-2 0-16,-10-2 8 0,9-2-9 16,-9-3 1-1,0 0-1-15,0-2 2 0,0 3-1 16,0-3 0 0,0 2 0-16,0-2 0 0,0 0-1 15,0 0-32-15,0 0-63 16,0 0-76-16,0 0-50 15,-9-5-80-15,-11-5-517 0</inkml:trace>
  <inkml:trace contextRef="#ctx0" brushRef="#br1" timeOffset="-187547.73">9493 18043 347 0,'0'0'335'0,"0"0"-242"16,0 0 30-16,0 0 23 15,0 0-39-15,0 0 22 16,0 0-9-16,23 19-2 16,-10-16 4-16,10-2-4 15,-6 1-15-15,12-2-55 0,0 4-27 16,-6-3-15-1,7 1-6-15,-4 1-82 0,3-1-160 16,-9 0-261 0,6-2-88-16</inkml:trace>
  <inkml:trace contextRef="#ctx0" brushRef="#br1" timeOffset="-187046.89">10020 17892 646 0,'0'0'228'16,"0"0"-57"-16,0 0 23 0,0 0-64 15,0 0-46-15,0 0-29 16,0 0-15-16,-16 0-11 16,3 0-12-16,6 0 28 15,-3 0-14-15,0 0-2 16,1 0-1-16,-1 4-9 16,0 3-3-16,-3 3-5 15,0-1 7-15,3 1 5 16,-10 4-1-16,11 4-3 15,-5 3-3-15,1 2 8 16,4 5-8-16,-5 1 5 16,5 0-4-16,-1 0-5 15,0-2-3-15,10 2 7 0,0-5-15 16,0 1 8 0,0-1 0-16,10-3-8 0,9-6 14 15,1 0 7-15,-4-3 1 0,17-3 7 16,3-5-17-1,3-1-13-15,-6-3-33 0,13 0-163 16,-10-12-205 0,-13-4-326-16</inkml:trace>
  <inkml:trace contextRef="#ctx0" brushRef="#br1" timeOffset="-186647.55">10311 17896 814 0,'0'0'392'16,"0"0"-228"-16,0 0 13 16,0 0-62-16,0 0-89 15,0 0-24-15,0 0 30 0,-10 70 25 16,1-38 1-1,-8 1 5-15,7 1 2 0,1 2-20 16,-1-3 9 0,0-1-1-16,7-4-3 0,3-4-14 15,0-2-7 1,0-1-5-16,0-6-18 0,10-2 10 16,3 1 0-16,10 1 4 15,-1-8 6-15,18 2-4 16,-4-2-1-16,-4-2-19 15,1-5-2-15,-3 0-55 16,6 0-81-16,-10 0-25 16,-10 0-89-16,-6-13-70 15,-10-2-230-15,0 0-4 0</inkml:trace>
  <inkml:trace contextRef="#ctx0" brushRef="#br1" timeOffset="-186377.52">10292 18089 101 0,'0'0'791'0,"0"0"-606"15,0 0-17-15,0 0 45 16,0 0-58-16,0 0-55 15,0 0-12-15,127 0-28 16,-104 0-18-16,7 0-18 0,2 0-20 16,-12 0-4-1,-10 0-73-15,-4-1-105 0,-6-5-80 16,0 2-225 0,0-1 79-16</inkml:trace>
  <inkml:trace contextRef="#ctx0" brushRef="#br1" timeOffset="-186076.72">10243 17913 23 0,'0'0'856'15,"0"0"-638"-15,0 0-1 0,0 0 11 16,0 0-72-1,0 0-23-15,0 0-6 0,49-19-5 16,-30 19-28 0,1 0-10-16,16 0 4 0,-7 0-8 15,4 0-33 1,-7 0 2-16,13 0-22 0,-9 0-14 16,-4 0-11-16,-6 0-1 15,-1 0-1-15,-9 0-9 16,-3 2-117-16,6-2-144 15,-13 4-255-15,0-4-300 0</inkml:trace>
  <inkml:trace contextRef="#ctx0" brushRef="#br1" timeOffset="-181062.57">14025 17524 922 0,'0'0'308'0,"0"0"-181"16,0 0 56-16,0 0-18 15,0 0-80-15,0 0-50 16,0-16 0-16,0 16 6 16,0 2-28-16,0 14-7 15,0 11 39-15,0 9 24 16,0 12-22-16,0 8-15 15,0 3-8-15,-10 1-9 16,0-4-14-16,-9-8 1 16,19-6 0-16,0-12-1 15,0-10 1-15,0-6-2 16,0-10 0-16,0-4-12 0,0 0-7 16,0 0-6-16,23-4-3 15,-17-17 25-15,17-2 3 16,-3-6 0-16,3-5-19 15,-1 3-14-15,-2 2 6 16,3 6 7-16,0 5 14 16,-13 6 5-16,0 7 1 15,-7 2-1-15,-3 3-12 16,0 0-8-16,6 0-1 16,-2 0-15-16,5 6 20 15,1 16 17-15,7-1 1 0,-11 8 20 16,7 2 1-16,7 3 4 15,-4-3-17-15,-6-1-2 16,0-6-2-16,9-3-5 16,-15-6 0-16,12-5 0 15,-13-3 9-15,7-2-9 16,-3-3 0-16,-7-2 0 16,6 0 0-16,7-2 1 0,-3-13 27 15,-3-10 32 1,6-2-22-16,3-6-15 0,4-4-6 15,-10-3-7 1,-4 2 8-16,7-1 10 0,-13 5 17 16,4 6 12-1,-4 5-3-15,0 7 0 0,0 4-5 16,0 7-14 0,0 3-35-16,0 2-1 0,0 0-35 15,0 0-7-15,0 0-21 16,0 2-98-16,0 12-60 15,0 18-105-15,6-6-287 16,-3 0 34-16</inkml:trace>
  <inkml:trace contextRef="#ctx0" brushRef="#br1" timeOffset="-180551.94">14794 17706 629 0,'0'0'361'16,"0"0"-166"-16,0 0 52 0,0 0-51 16,0 0-65-16,0 0-43 15,0 0-4-15,-7-16-4 16,7 16-17-16,-10 3-29 16,-3 12-33-16,7 9 1 15,-7 5 4-15,-13 4 1 0,16 2-7 16,0 0 9-1,0-5-9-15,10-1 6 16,0-2-6-16,0-4 0 16,0-2-8-16,20-5 8 15,-1-2-1-15,11-2 0 16,-1-5-6-16,7-7-1 0,-6 0 8 16,-1 0 2-16,1-7 5 0,-1-13-7 15,-3-6-17 1,-6-2-6-16,-1-6 13 0,-2-2 10 15,-17-4 9 1,0-2-7-16,0-4 8 0,-17 0-4 16,-2 1-6-1,-11 9 3-15,1 11 10 16,9 5 37-16,-6 12-19 16,3 6-31-16,7 2-4 0,-4 0-9 15,-3 14-8-15,10 4 6 16,-10 10-47-16,17 1-39 15,3 6-22-15,3 8-78 16,3-5-152-16,13-9-251 0</inkml:trace>
  <inkml:trace contextRef="#ctx0" brushRef="#br1" timeOffset="-179766.71">15200 17625 778 0,'0'0'509'0,"0"0"-383"0,0 0 61 16,0 0-50 0,0 0-104-16,0 0-32 0,0 0 51 15,22 12 27-15,-15 7-20 16,3-2 1-16,0 8 6 15,-7 2-18-15,0 2-6 0,7 2-4 16,-10 0-14 0,0 1-11-16,0-3-4 15,0 0-9-15,0-3 0 16,-10 0-9-16,4-6-36 0,2-4-20 16,-2-3-22-16,-4-4-29 15,10-3-33-15,0-4-52 16,0-2 38-16,0 0 44 15,0-2 3-15,0-16 18 16,0-1 40-16,0-8 52 16,0-3 6-16,7-4 55 15,-4 0 28-15,7 0 24 16,-7 0 10-16,10 0 5 16,-13 4-5-16,10 4-20 15,-4 4 10-15,7 2-22 16,-3 4-19-16,0 0-12 15,-3 6 0-15,6-2-11 16,0 4-14-16,3-1-11 16,1 4-2-16,2 0 8 15,-3 3-24-15,14 2 7 16,-1 0-4-16,-6 0 12 0,3 9-2 16,-6 7-2-1,-10 2 8-15,-7-1-18 0,-3 4-1 16,0 4-11-16,0 0 10 15,-19 5-26-15,-11 2-49 16,-3-2-33-16,-3-1 11 16,7-1 10-16,0-6 19 15,19-5 24-15,-10-6 7 16,17-2 22-16,3-2-5 16,0-2 6-16,0 3 15 15,3-2 18-15,17 2 36 0,-1 1 13 16,1 0 2-16,9 3-12 15,7-4-3-15,-3 2-19 16,-3-1-9-16,-4-6-17 16,3 0-9-16,-12 0-94 15,-4-3-168-15,3 0-227 16,-16-8-142-16</inkml:trace>
  <inkml:trace contextRef="#ctx0" brushRef="#br1" timeOffset="-179334.59">15851 17572 204 0,'0'0'917'16,"0"0"-708"0,0 0 9-16,0 0-54 0,0 0-108 15,0 0-40 1,0 0 10-16,0 20 44 0,0 1 12 15,0 6-7-15,0 6-6 16,0 7-12-16,-13 5-21 16,-1 4-2-16,-2 2-27 0,0-2 1 15,-7-4-8 1,16-9 2-16,-12-8-2 0,19-13 0 16,0-6-2-1,0-9 1-15,0 0-7 0,0 0 7 16,19-14 1-1,11-11 59-15,-1-3 5 16,10-7-20-16,4-3-26 16,9-4-3-16,-12 3-14 0,9-2 1 15,-3 7-2-15,-14 6-11 16,-6 4-7-16,-9 5-36 16,6 8-15-16,-17 5-6 15,-6 0-47-15,0 6-89 16,0 0-90-16,-16 0-407 0</inkml:trace>
  <inkml:trace contextRef="#ctx0" brushRef="#br1" timeOffset="-179104.96">15910 17886 198 0,'0'0'669'0,"0"0"-562"15,0 0 59-15,0 0 76 16,0 0-31-16,0 0-17 16,0 0-20-16,114 108-51 15,-84-89-19-15,-1 4-53 16,-3-6-35-16,-6 2-16 16,-1-6-40-16,-9 3-150 15,-3-6-356-15,6-3-445 0</inkml:trace>
  <inkml:trace contextRef="#ctx0" brushRef="#br1" timeOffset="-178365.21">16724 17434 641 0,'0'0'174'0,"0"0"-6"0,0 0 50 15,-137 10-81 1,114 6-56-16,0 0-23 0,-3 5-25 16,13 0 11-1,-4 1-16-15,8 0-5 0,9 0-3 16,0 0-14 0,0 0 4-16,0 0 0 0,9 1-2 15,8 2-1-15,-1-3-7 16,0 0 6-16,1 0 3 15,12-8-2-15,-9 2 1 16,16-3 12-16,-3 2 19 16,3-5 4-16,-7 0-24 15,1-2-10-15,-17 2 1 16,3 0-10-16,-9 0-13 0,-7 1 12 16,0 1 1-1,-7 5 7-15,-22 0-7 0,-1 4-14 16,-9-1-19-1,-7-3-34-15,-3-2 23 16,13-3 19-16,-7-5 25 0,17-5 0 16,-3-2 0-16,9 0 0 15,10-9-11-15,10-6-40 16,0-4-33-16,0-1-35 16,40-16-97-16,2 5-89 15,4 2-405-15</inkml:trace>
  <inkml:trace contextRef="#ctx0" brushRef="#br1" timeOffset="-178067.03">17038 17592 834 0,'0'0'594'0,"0"0"-523"15,0 0 53 1,0 0-15-16,0 0 24 0,0 0-1 15,0 0 6 1,63 84 8-16,-57-54-42 0,4 6-18 16,-10 5-24-1,0 4-20-15,0 4-14 16,-10 1-20-16,4 1-8 16,-8-7-2-16,1-4-16 0,10-8-53 15,0-12-61 1,3-8-55-16,0-8-80 0,0-4-118 15,0-21-166-15,3-6 151 16</inkml:trace>
  <inkml:trace contextRef="#ctx0" brushRef="#br1" timeOffset="-177716.69">17051 17490 751 0,'0'0'187'16,"0"0"-70"-16,0 0 46 0,0 0-60 16,0 0-30-1,0 0 27-15,0 0 10 0,144-76 14 16,-108 76-32 0,-13 0-16-16,7 0-17 0,-4 0-16 15,-6 14-6-15,-1-2-9 16,7 8 3-16,-13-5-6 15,-6 2-9-15,3 1-8 0,-10 5-7 16,0 0 0 0,-26 5 15-16,-14 1-16 15,-2 5-9-15,-4-4-28 16,-10-1-17-16,20-1-10 16,-3-8-10-16,16-4-28 0,0-10-34 15,23-6-47 1,0 0-158-16,0 0-44 0</inkml:trace>
  <inkml:trace contextRef="#ctx0" brushRef="#br1" timeOffset="-177226.87">17418 18049 719 0,'0'0'332'0,"0"0"-213"16,0 0 66-16,0 0-57 16,0 0-79-16,0 0-14 0,65-133 17 0,-38 89 8 31,-14-2-13-31,6-6 13 0,-2 0 0 0,6 6-28 15,-14 4-1 1,8 10 30-16,-7 7 8 0,-10 12-12 16,6 4-16-1,-6 7-10-15,0 2-17 16,13 0-6-16,-13 0-2 16,17 9 28-16,-4 8 9 15,3 3-3-15,-6 6-4 0,16-1-5 16,-3 5 1-1,-7 2 5-15,7 0 5 0,3 2-8 16,-16 2-16-16,3 2-16 16,-3 1-1-1,-10-3-1-15,7-4-20 0,-7-3-5 16,0-1-36-16,0-8-66 16,0-4-64-16,-10-3-112 15,-10-6-212-15,10-4-212 0</inkml:trace>
  <inkml:trace contextRef="#ctx0" brushRef="#br1" timeOffset="-176999.47">17618 17834 1079 0,'0'0'223'0,"0"0"49"0,0 0-13 15,0 0-124-15,0 0-91 16,0 0-12-16,0 0-13 16,94-18-10-16,-54 18-8 15,-4 0-1-15,16 0-86 16,23 0-201-16,-19 0-260 16,3 0-298-16</inkml:trace>
  <inkml:trace contextRef="#ctx0" brushRef="#br1" timeOffset="-176675.94">18481 17608 827 0,'0'0'578'16,"0"0"-373"-16,0 0 57 0,0 0-87 15,0 0-89-15,0 0-27 0,0 0-20 16,-78-4 10-1,42 18 8-15,0 5 16 0,-3 6 1 16,6 5-19 0,-16 0-15-16,26 4-11 0,-7 2 5 15,11 1-28 1,6-1-5-16,0 0 0 0,9-1-1 16,4-3 0-1,0-5-6-15,4-2-10 0,18-5-67 16,1-7-41-1,13-8-39-15,4-5-39 0,25-22-115 16,-6-10-225-16,-3-4-26 0</inkml:trace>
  <inkml:trace contextRef="#ctx0" brushRef="#br1" timeOffset="-176396.8">18655 17658 348 0,'0'0'653'0,"0"0"-395"0,0 0 26 16,0 0-32-1,0 0-120-15,0 0-61 0,0 0 21 16,-10 64 51 0,-3-30 5-16,13 2-6 0,-7 4-26 15,1 2-13 1,2-1-30-16,4-4-1 0,0-3 0 16,0-3-29-1,0-4-4-15,0-3-23 0,4-3-7 16,9-6-1-16,10-1-8 0,-4-8 0 15,4-4-15 1,10-2-38-16,6 0-43 16,10-10-49-16,-6-8-117 15,3-14-114-15,-1 9-199 16,-25 0-23-16</inkml:trace>
  <inkml:trace contextRef="#ctx0" brushRef="#br1" timeOffset="-176173.42">18681 17930 1119 0,'0'0'250'0,"0"0"-87"16,0 0 64-16,0 0-50 15,0 0-63-15,137-2-50 16,-88 1-51-16,0-4-13 15,-13 3-21-15,0-2-140 16,-16 1-208-16,-17 0-258 16,-3-1-94-16</inkml:trace>
  <inkml:trace contextRef="#ctx0" brushRef="#br1" timeOffset="-175970.3">18701 17622 173 0,'0'0'1324'0,"0"0"-1030"16,0 0 36-16,0 0-55 15,0 0-103-15,0 0-32 16,0 0-31-16,189-32-66 16,-120 28-38-16,13 4-5 15,9 0-151-15,-19 0-339 16,-16 0-388-16</inkml:trace>
  <inkml:trace contextRef="#ctx0" brushRef="#br1" timeOffset="-170476.74">14601 18263 591 0,'0'0'530'16,"0"0"-419"-16,0 0 15 15,0 0 63-15,0 0-65 16,0 0-66-16,0 0-24 16,0-4 45-16,0 1 9 0,0 3-2 15,0-2 11 1,0 2-15-16,0 0 4 15,0 0-6-15,0 0-13 0,0 0-5 16,0 0-7 0,0 0-7-16,0 0-10 15,0 0 4-15,0 0-17 0,0 0-16 16,0 0-8-16,-7 2 1 16,7 1-2-16,0-1 0 15,-3 0-7-15,-4 1 7 16,7 1 0-16,-13 1 0 15,7 2 0-15,-4-1 4 16,0 4-4-16,0 2 0 16,-6 2 1-16,3-1-1 15,3 3 0-15,-13-1 0 0,7 4 1 16,-10-4 4 0,3 2-4-16,6-1-1 0,4-2 1 15,0-2-1-15,0 0 1 0,-3-2-1 16,-7-2 2-1,16-2-1 1,-6 2 0-16,-3-1-1 0,-4-1 6 16,7 1-5-16,7-5-1 15,-11 3 9-15,4-4-2 16,-3 1-2-16,3 2-5 0,-7-1 0 16,-6 3 4-1,-4-3-4-15,4 4 0 16,-3 0-1-16,-4-1-5 0,-3 1 6 15,7 0 1-15,-1-1-1 16,11 2 1 0,-8-4-1-16,-2 0 7 0,0 1-6 15,12-4-1 1,-12 2 1-16,9-3-1 16,-6 3 1-16,-7-1 8 0,14 0-9 15,-11 1 9-15,1-2-2 0,-1 5-6 16,-6-3 0-1,7 3 0-15,-11-3 0 0,-2 4 0 16,-1-1-1 0,-2-1 2-16,-1 2-2 0,-7-2 1 15,11-1 11 1,-4-2-12-16,-10 1 7 0,11-2 8 16,2-1-3-16,-3 3-1 15,-3-3-2-15,7 0 10 16,6 0 8-16,-10 0-20 15,7 0 2-15,-1 0 3 16,4 3-11-16,4 0 2 16,9 0-2-16,0-1-1 15,3 0 12-15,4 1-11 16,0-3-1-16,9 2 6 16,-19-2-6-16,6 1 1 15,-19 5-1-15,6-4 1 0,-9 4-1 16,-17 0 0-1,3-3 0-15,-3 2 0 0,10-1 6 16,-6-4 0 0,-4 0 5-16,16 0 1 0,1 0 6 15,2 0-5 1,17 0 8-16,-3-2 6 0,10-2 0 16,0-2-20-1,9 2 1-15,-9 0-8 0,-4 0 0 16,10-4 0-16,-9 5-1 15,9-2 1-15,-10-2-1 16,4 0 1-16,-7-1 6 16,-3 0-6-16,-7-3 0 15,-3 1 0-15,6-2 9 16,-2 2-9-16,2-3 0 16,-6 6 1-16,20-5 6 15,-10 1-6-15,3 3 0 0,7-2-1 16,2 0 6-1,8 6 12-15,3 1-2 0,3 0 10 16,0 3-17 0,0-3 4-16,0 3-1 0,0 0-3 15,0-1 3-15,-7 1 6 16,7 0-18-16,-13-2 8 16,13-2-8-16,0 2 0 15,0 1 0-15,-7-4 1 16,7 0-1-16,-9 1 0 15,9-1 1-15,-10-1-1 16,0-1 0-16,0 0-6 16,0 0 4-16,1 2-4 15,2 0 6-15,-3 2-1 0,10-1 0 16,-3 2 1 0,-4-1 1-16,7 0 0 0,0 3 0 15,-6-1 0-15,6-1-1 16,0 2 1-16,0-3 0 15,0 3-1-15,0 0 1 16,0 0 11-16,0-1-7 16,0 1-4-16,0 0-1 15,0-4 10-15,0 3-2 16,0-1-2-16,-3 0-6 0,3-3 0 16,-4 3-1-16,-2-3-4 15,6 0 5-15,-10 3 0 16,10 2 6-16,0-1-12 15,0-2 12-15,-3-1-4 16,-7 0-2-16,3-1 1 16,7 0-1-16,-10-2 0 15,-3-1-6-15,7-1 5 16,-4-3 1-16,-10 0-1 16,11 2-4-16,-1 1 5 15,-3 0 0-15,6 0 0 0,-3 0-14 16,-3 2 14-1,10 1-1-15,0 1-10 0,-4 2 10 16,-3 2 1 0,10 1 4-16,0-2-4 15,0 2 0-15,0 0 0 16,0 0 0-16,0 0-8 16,0 0 8-16,0 0-1 0,0 0 1 15,0 0-1-15,0 0-8 16,0 0 9-16,0 0-13 15,0 0 1-15,0 0 3 16,0 0-9-16,0 0-5 0,0 0 5 16,0 2 3-1,0 7-1-15,0 3 10 0,0 4-3 16,10 7 9 0,-3 2-1-16,-1 4 1 0,1 4-1 15,3 3 1 1,-1 0 0-16,-5-1 6 0,9-1-6 15,-10-4 0 1,4-7 0-16,-4-3 1 0,3-6-1 16,-6-5 0-16,10-2 0 15,-10-2 1-15,0-4-1 16,0-1 0-16,4 0 0 16,-4 0 1-16,0 0 5 15,0 0-5-15,0 0 4 16,0-8-5-16,0-6-1 0,0-1 0 15,0-6-7 1,0 1 8-16,0 0-1 0,-4-2 0 16,-6-1 1-1,10 0 0-15,-6 0 0 0,3-2 0 16,-4 1 0 0,4-1-8-16,-10 0 8 15,9 5 0-15,1-2 0 0,3 4-6 16,-6 0 5-16,6 2-6 15,0 2-1-15,0 1 8 0,-4 3-2 16,4-2 1 0,0 4-10-16,0-1 11 15,0 2 0-15,0 1 0 16,0-1-2-16,0 2-8 0,0 3 9 16,0 0 0-1,0 2 1-15,0 0 0 16,0-3 0-16,0 3-1 0,0 0-7 15,0 0 8 1,0 0 2-16,0 0-2 0,0-2 0 16,0 2-11-16,0 0 11 15,0 0-6-15,0 0 4 16,0 0 2-16,0 0-2 16,0 0-5-16,0 0-2 15,0 0-1-15,0 0-2 16,0 0 4-16,10 0-2 15,-7 0 10-15,14-2 0 16,-4 2 0-16,3-3-6 16,-6 3 4-16,6 0 1 15,7 0-5-15,-6-2 6 16,2 2 1-16,4 0-1 16,-6 0-1-16,5 0 1 15,-5 0 0-15,2 0 1 0,1 0-2 16,-4 0 0-16,-6 0 1 15,-6 0-1-15,2 0 1 16,-6 0 0-16,0 0 0 0,0 0 1 16,0 0 4-1,0 0-5-15,0 0 5 0,0 0-4 16,0 0-1 0,0 0 1-16,0 0 0 0,0 0 8 15,0 0-3 1,0 0-5-16,0 0 5 0,0 0 0 15,0 0 8-15,0 0-8 16,0 0 11-16,0 0 10 16,0 0-12-1,0 0 0-15,0 0-1 0,0 0-13 16,0 0 0-16,0 0-1 16,0 0 0-16,0-2-130 15,-6-4-412-15,-8-8-641 0</inkml:trace>
  <inkml:trace contextRef="#ctx0" brushRef="#br1" timeOffset="-161112.7">28523 7256 1144 0,'0'0'194'15,"0"0"-116"-15,0 0 46 0,0 0-24 16,0 0-47-1,0 0-40-15,-85-14-13 16,75 19 0-16,-6 12 0 16,3 5 17-16,-7 6 23 0,4 2-4 15,-1 5-8 1,4 0-12-16,0 1-1 16,10 1-6-16,3 2-2 15,0-3 0-15,0-3 1 0,16 1 3 16,0-3 0-1,7-2 0-15,7-3 7 0,-4-8-5 16,-10-2 2-16,17-4 1 16,-17-4-7-16,1-4 4 15,-4-4 3-15,0 0 6 16,-6 0 13-16,6-8 19 16,-7-8 8-16,4-8-22 15,-3-5-18-15,-7-5-10 16,0-4-7-16,0-5-5 15,0 0-15-15,-7-8-2 16,-9-4-10-16,-7-3 11 16,-7-2 14-16,7-4 1 15,0 0-11-15,10 2 12 16,7 1 0-16,-4 3 0 0,10 5 30 16,0 7 17-16,0 9-3 0,10 8 8 15,-4 9 12 1,17 6-23-16,-3 4-14 0,3 3-8 15,10 2-5 1,3 3 1-16,16 2 0 0,-6 0 2 16,3 0-17-1,6 0 1-15,-12 0-1 0,-4 0-72 16,-13 0-118 0,10 7-99-16,-16-6-352 0,-7 6-373 0</inkml:trace>
  <inkml:trace contextRef="#ctx0" brushRef="#br1" timeOffset="-160706.61">28628 7831 123 0,'0'0'775'15,"0"0"-496"-15,0 0-23 16,0 0-29-16,0 0-30 15,0 0-2-15,114-128-15 0,-55 85-10 16,-10-1-41 0,0-1-44-16,7 3-30 15,-17-1-27-15,-3 6-16 16,13-2-12-16,-16 6-29 16,-4 4-74-16,-6 2-50 0,0 4-26 15,-7 5-19 1,-12 4-68-16,-4 5-5 0,0 3-80 15,-17 5-273-15</inkml:trace>
  <inkml:trace contextRef="#ctx0" brushRef="#br1" timeOffset="-160330.75">28794 7193 54 0,'0'0'770'15,"0"0"-523"1,0 0-42-16,0 0-64 0,0 0-41 16,0 0 56-16,0 0 41 15,36 109-13-15,-13-67-29 16,4 4 2-16,9 1-18 15,-7 0-34-15,-9-2-6 16,9-6-15-16,-9 0-35 16,-4-6-14-16,7-3-9 15,-3 1-6-15,-4-7-13 0,-9-3-6 16,6-11 1 0,-10-1-2-16,3-6-34 0,-2-3-96 15,-4 0-111-15,0-6-122 16,0-7-197-16,0-3-155 0</inkml:trace>
  <inkml:trace contextRef="#ctx0" brushRef="#br1" timeOffset="-159076.62">24332 7296 755 0,'0'0'247'16,"0"0"-46"-16,0 0 3 15,0 0-43-15,0 0-53 16,0 0-17-16,0 0-30 16,-50-10-19-16,37 10-11 15,-6 12-12-15,-1 11-1 16,-6 4-3-16,6 5-4 15,1 2-3-15,2 4-1 16,14 3-6-16,-4-4 5 0,7 1 0 16,0-4-6-1,17 0 0-15,12-5-1 0,7 0 0 16,13-6 1 0,-6 0 0-16,-1-7 0 0,8-4-1 15,-18-6 0-15,-2-6-12 16,-17 0 13-16,10-9 1 15,-4-16 28-15,-9-11-7 16,-3-6-9-16,-4-8-1 16,-3-3 0-16,0-6 2 15,-26-9-7-15,-10-4-7 16,0-5-20-16,-10-1-20 16,-3 3 24-16,10 11 13 15,9 6 3-15,1 8 11 16,12 8 10-16,14 0-6 0,3 1 10 15,0 4-4 1,10 3-2-16,13 4 1 16,0 4 1-16,3 3-6 15,0 6 7-15,4 1-6 0,-4 3-3 16,-7 1-11 0,11 5-1-16,-7 3-1 0,-10 2-8 15,10 2-5-15,3 0-78 16,-7 0-116-16,4 12-153 15,-6-2-525-15</inkml:trace>
  <inkml:trace contextRef="#ctx0" brushRef="#br1" timeOffset="-158198.28">25064 7394 932 0,'0'0'402'0,"0"0"-245"16,0 0 45-16,0 0-43 0,0 0-55 15,0 0-37 1,0 0-34-16,-55-50-8 15,35 50-2-15,1 0-6 16,-11 0 2-16,14 10-9 0,-14 10 0 16,1 5-2-1,3 1 2-15,3 6-9 0,-3 1 0 16,13 0-1 0,13 2-1-16,0-3 0 0,0 2 1 15,13-3-1-15,16-4-10 16,-9-5 10-16,6-3-19 15,-3-9-26-15,-7-6-33 16,4-4-15-16,-4-7 38 16,7-20 2-16,-3-9 15 15,-4-7 14-15,-6-1 3 16,0-1 22-16,-7 5 1 16,3 9 0-16,-6 8 28 15,0 10 50-15,0 7 4 16,0 6 2-16,0 0-37 0,0 0-9 15,0 0 5 1,0 3-43-16,0 16 0 0,0 5 19 16,0 10 31-1,0 10 25-15,0 7 12 0,4 10-18 16,-4 4-2 0,3 7-22-16,-3 1-19 0,7 3-9 15,-7-1-9-15,0-2 2 16,0-4-9-16,0-7-1 15,6-6 8-15,-6-6-9 16,10-8 1-16,-7-5 0 16,0-8 0-16,-3-7 0 15,14-6-1-15,-14-6 1 16,9-8-2-16,-9-2-4 16,0 0-16-16,0 0-18 15,10-14-19-15,-10-4-41 16,3-1-70-16,-3-6-54 0,0 3-140 15,0 4-393-15</inkml:trace>
  <inkml:trace contextRef="#ctx0" brushRef="#br1" timeOffset="-157906.84">24871 7878 933 0,'0'0'262'0,"0"0"-39"0,0 0 8 16,0 0-35-16,0 0-38 15,0 0-8-15,0 0 4 16,95-37-22-16,-62 28-51 15,0-3-51-15,-1 2-17 16,11-2-13-16,3 2-6 16,-4-2-116-16,27 1-155 15,-13 5-219-15,-14-1-292 0</inkml:trace>
  <inkml:trace contextRef="#ctx0" brushRef="#br1" timeOffset="-156833.11">25539 7240 864 0,'0'0'351'15,"0"0"-74"-15,0 0-71 16,0 0-94-16,0 0-37 16,0 0 8-16,0 0 37 15,82-22 4-15,-40 12-37 16,4 0-35-16,3 4-28 16,-10-2-23-16,1 8-1 0,-4 0-107 15,-13 0-105 1,3 8-79-16,-16 6-197 0,-1 2-112 15</inkml:trace>
  <inkml:trace contextRef="#ctx0" brushRef="#br1" timeOffset="-156586.79">25621 7529 1164 0,'0'0'330'0,"0"0"-49"0,0 0-23 16,150-33-101 0,-94 18-77-16,-4 6-52 0,1 3-28 15,-11 4-68-15,10 2-171 16,-12 0-157-16,-11 4-286 0</inkml:trace>
  <inkml:trace contextRef="#ctx0" brushRef="#br1" timeOffset="-155956.64">26691 6898 1145 0,'0'0'308'15,"0"0"-84"-15,0 0-51 16,0 0-88-16,0 0-61 16,0 0 13-16,0 0 67 15,153-14-6-15,-84 4-24 16,3-4-21-16,20 0-27 16,-20 3-16-16,-7 1-10 15,-13 5-65-15,-16 1-121 16,-16 4-98-16,-20 0-106 15,0 4-203-15</inkml:trace>
  <inkml:trace contextRef="#ctx0" brushRef="#br1" timeOffset="-155436.7">26943 6891 880 0,'0'0'334'0,"0"0"-62"16,0 0-44-16,0 0-80 15,0 0-52-15,0 0-32 16,0 0-19-16,0 7-10 15,0 13 2-15,0 10 63 16,0 10 13-16,6 6-29 16,-6 10 4-16,10 4-32 15,0 8-27-15,-10 0-15 16,10-3 0-16,-10 2-13 16,0-1-1-16,0-6 0 15,0-2 5-15,0-5-4 0,-10-2 0 16,0-5 5-1,-6-9-5-15,2-6-1 0,-2-5 8 16,3-13-7 0,-3-4 16-16,-4-9 2 0,0 0 6 15,-3-5 2 1,-6-17-13-16,6-8 8 0,-6-3-7 16,-1-6-8-16,11 3-7 15,-1 2-10-15,7 10 1 16,13 3-36-16,0 7-108 15,0-9-157-15,13 4-300 16,7 2-309-16</inkml:trace>
  <inkml:trace contextRef="#ctx0" brushRef="#br1" timeOffset="-154646.91">27391 7066 849 0,'0'0'296'0,"0"0"-4"16,0 0-77-16,0 0-72 16,0 0-19-16,0 0-64 0,0 0-24 15,-154 40 7 1,118 1 12-16,7 5 10 0,-1 5 14 16,1 3-5-1,19-1-29-15,-10 2-23 0,17-4-12 16,3 0-9-16,0-1 5 15,0-6-6-15,13-3-7 16,0-9-52-16,4-4-68 16,5-8-59-16,11-20-87 15,0 0-227-15,-7 0-48 0</inkml:trace>
  <inkml:trace contextRef="#ctx0" brushRef="#br1" timeOffset="-153996.91">27584 7276 631 0,'0'0'583'15,"0"0"-310"-15,0 0 11 16,0 0-52-16,0 0-35 0,0 0-18 15,0 0-20 1,-13-26-56-16,6 26-38 16,-3 0-17-16,-9 13-25 15,-11 4-22-15,4 8 9 16,-3 4 5-16,-1 7 5 16,1 0-14-16,3 3-5 15,16-3 0-15,-7 0-1 0,17-5-1 16,0-4-14-16,0-7-8 15,14-3-41-15,-1-6-22 16,6-8-23-16,4-3-35 16,0 0-4-16,3-9 29 15,-3-13 19-15,0-5 22 16,0 3 28-16,-13 2 36 16,3 7 14-16,-7 3 16 15,-6 4 43-15,0 8 20 16,0 0 2-16,0 0 4 0,0 0-14 15,0 0-19 1,0 9-27-16,0 7 12 0,10 7 34 16,-3 4 14-1,-7 6 0-15,0 8-15 0,13 4 2 16,-7 4-2 0,-6 4-30-16,10 4-18 0,-10 1-11 15,0-1-10-15,0 1 6 16,0-7-6-16,0-2 0 15,0-7-1-15,0-10-18 16,0-6-40-16,0-11-24 16,0-8-14-16,0-5-33 15,0-2-60-15,0 0-63 16,0-18-68-16,0-30-64 16,10 6-193-16,-10 0-176 0</inkml:trace>
  <inkml:trace contextRef="#ctx0" brushRef="#br1" timeOffset="-153776.77">27450 7740 702 0,'0'0'825'0,"0"0"-535"15,0 0-35-15,0 0-95 0,0 0-35 16,0 0-36-1,0 0-36-15,160-58-29 16,-117 50-24-16,-4 1-12 16,-3 0-165-16,0-5-87 15,-7 4-279-15,-6-3-203 0</inkml:trace>
  <inkml:trace contextRef="#ctx0" brushRef="#br1" timeOffset="-153386.78">27859 7017 110 0,'0'0'836'15,"0"0"-576"-15,0 0 43 16,0 0-67-16,0 0-75 0,0 0-46 15,0 0-6-15,42 29-8 16,-32-3 5-16,0 6 1 16,-4 8-10-16,14 4-4 15,-10 6-18-15,0 4-8 16,-1 2 14-16,-5 4-26 16,2 0-18-16,-6 4-16 0,0 1-3 15,0 3-9 1,-16-1-1-16,-7 2-2 0,-3-3-6 15,-4-8 4 1,-2-11-4-16,6-6-18 16,9-13-34-16,1-15-50 15,9-12-68-15,-3-1-111 16,1-30-189-16,9-12-112 16,-10-5-92-16</inkml:trace>
  <inkml:trace contextRef="#ctx0" brushRef="#br1" timeOffset="-152846.71">27548 6400 624 0,'0'0'537'0,"0"0"-285"0,0 0-3 15,0 0-54 1,0 0-58-16,0 0-64 0,0 0-26 16,42 2 32-1,-19-2 17-15,7 0-23 16,-4-2-48-16,3 0-18 16,4 2-7-16,-7 0-59 15,4 0-124-15,-4 0-179 0,-10 0-395 0</inkml:trace>
  <inkml:trace contextRef="#ctx0" brushRef="#br1" timeOffset="-151926.74">27967 6288 789 0,'0'0'237'15,"0"0"-36"-15,0 0-88 16,0 0-39-16,0 0 5 15,0 0 20-15,0 0 11 16,39-82 1-16,-39 63-8 16,16 2-3-16,-6-2-23 15,-7 4-18-15,4 5-19 0,-7-1-6 16,0 8-2 0,3-3-9-16,-3 6-9 0,0 0 4 15,0 0 1-15,0 0 5 16,0 0 18-16,0 0 17 15,0 0-12-15,0 0-8 16,0 0 0-16,0 0-6 16,0 0-8-16,0 0-19 15,0 4-6-15,0 1-15 16,0 9-2-16,0 5 16 16,0 5 1-16,0 4 12 15,0 8-3-15,0 5-2 16,0 2 1-16,7-1-2 15,-7 3 1-15,0-1-1 0,3 1 2 16,-3-3 1-16,0-1-8 16,0-6-1-16,0-4 2 15,0-6-1-15,0-7 0 16,0-4 6-16,0-8-5 16,0-4 13-16,0-2-2 15,0 0 26-15,0 0 19 16,0 0 4-16,0 0-6 15,0 0-12-15,0 0-11 16,0 0-1-16,0 0-6 16,0 0-4-16,0 0 1 15,0 0 13-15,0 0 6 16,0 0 6-16,0 0-2 0,3 0-4 16,-3 0-8-16,0 0-10 0,0 0-13 15,0 0-3 1,0 0-8-16,0 0-41 0,0 0-96 15,0 0-116 1,0 0-209-16,0 0-149 0,0 0-544 0</inkml:trace>
  <inkml:trace contextRef="#ctx0" brushRef="#br0" timeOffset="-140840.86">28372 5813 660 0,'0'0'142'0,"0"0"27"16,0 0-14-16,0 0-37 15,0 0-47-15,0 0-36 16,0 0 0-16,-13-22 20 16,3 19-6-16,7 0 18 15,-3-1 0-15,-1-1-8 16,-6-2-14-16,7 1-3 15,-4 2-8-15,0-2-1 16,-3-2-6-16,0 2 9 16,-4-2 4-16,4 1-6 15,-3 1-9-15,3-1 2 16,0 4-11-16,-4-3-6 0,-6 1-8 16,17 4 10-16,-10 1-3 15,2-2-1-15,5 2 1 16,-11 0 4-16,10 0-7 15,-13 0 0-15,7 0 5 16,-4 0 2-16,4 0 2 16,0 0-1-16,2 0 3 15,-5 0-6-15,9 0-5 16,-13 0-6-16,0 0 0 16,10 0 0-16,-16 0 0 15,12 0 0-15,1 3 0 16,-4 2-1-16,7 1-1 15,-3 0 1-15,0-2 0 0,-1 2 0 16,1 1 1-16,-4 1 1 16,10 0-1-16,-9 0 0 15,2 3-1-15,4-2 1 16,-6 1 0-16,2 0 1 16,4 0 1-16,-3-2 8 15,-4 4 2-15,10-3-3 16,4-2-3-16,-7 1 0 0,13 0-6 15,-10 1-1 1,3-2 1-16,4 0 1 0,-7 2-1 16,4-3 9-1,3 5-9-15,-7 0 6 0,-3 3-5 16,0-2 5 0,3 5-5-16,-10-2 0 0,10 0 0 15,-3 1 0-15,7 0 0 0,-1-5 7 16,4 3-8-1,-10-4 0-15,6 2 0 0,7-3 1 16,-6 0 8 0,2 0-8-16,4 0 5 15,-6 0 1-15,3 3-7 16,3 3 1-16,-14 2 0 0,11 3 0 16,3 6 7-16,-3-2-2 15,-4 0-5-15,7 1 11 16,-3-1-6-16,3 1 0 15,0-2 0 1,0-1-5-16,0 0 5 0,0-1-6 16,0-5 1-1,0 4 0-15,0-5 2 0,0 0 9 16,0 1-6-16,0-1-5 16,0-2 7-16,0 3-7 15,0-2 6-15,0 1-5 16,0-2 8-16,0 3 0 15,0 0 1-15,3 0-2 16,7 2-8-16,-10 2 0 16,7 0 6-16,6-2-6 15,-7-2 5-15,-2-4 0 16,2 2-4-16,7 0 11 16,-3-2 4-16,0 1 0 0,6-1 0 15,-6 1 2 1,10 3-1-16,-4-2-3 0,4 0-6 0,-1 1 1 15,1-4 8 1,3 1-3-16,-7-2 1 0,4 0 5 16,-4-4-6-1,7 4-2-15,-3-2-4 0,-1 0-7 16,1-2 7 0,-4-2-3-16,4 2-5 0,6-4-1 15,-13 3 6 1,4-2 0-16,2-1-4 0,4-2-1 15,-6 2 8-15,9 0-1 16,3 1-7-16,-6-3 10 16,7 3-10-16,-4-3 5 15,-3 0 6-15,9 0-11 16,-9 0 13-16,-3 0-2 16,-1 0-3-16,1 0 4 15,-10 0 1-15,6 0-4 16,-6-3-2-16,0-2-2 0,-4 1-5 15,14 0 10 1,-10-2-10-16,10 0 0 0,-7 0 9 16,-4-2-1-1,8 0 6-15,-7 1 2 0,3-2-4 16,0 3-12 0,0-3 5-16,-3 0-6 0,3 3 0 15,3-4 1-15,-6 1 0 0,-4 0-1 16,8 1 9-1,-5-2 6 1,8 0 0-16,-7-2 6 0,-1-2-10 16,-2 4-4-16,6 1-1 15,-3-3-4-15,-4 1 6 16,7-2-7-16,-3 1 10 16,0-1-4-16,0-1 2 0,-4 2 0 15,8-2-1 1,-11 1-7-16,10 0 11 0,-3 1-10 15,0-4 4 1,-10 2 0-16,13-2-6 0,-7 2 6 16,4-2-4-16,-10 3-1 15,7-2 5-15,-7 4-5 16,13-1 9-16,-13 0 1 16,0-1 2-16,9 3 2 15,-9-4 0-15,0 0-15 16,0 2 1-16,7-4 1 15,-7 3-2-15,0-2 1 0,0-3-1 16,0 0 1 0,0 1 1-16,0-3-1 15,0-1 1-15,0 1 5 16,0 3-5-16,0-2-1 0,0 3-1 16,0 3 1-16,-7-1-1 15,-2 2-1-15,9-1 1 16,-13 1 1-16,13-2 0 15,0 2-1-15,-7-5 1 16,7 2 7-16,-10 1-8 16,4-2 1-16,2 1 0 15,-5 2 7-15,2-2-7 16,4-1-1-16,-7 2 0 16,0 1 0-16,4-1 2 15,2 0-1-15,-6 1 5 0,10 3-5 16,-6-2 0-1,-1 1 5-15,4-1-6 0,-7 4 1 16,10 1 5 0,-3-1-6-16,-4 1 1 0,7 1 0 15,0 0 0 1,-13 2 0-16,13-3-1 0,0 1 9 16,0-1-1-1,-6-2-2-15,6 2 4 0,0-2 4 16,-10 1-1-16,10 3 3 15,0-2 7-15,-7 1-4 16,1-1-1-16,3 0-6 16,-1-2 2-16,-2 3-4 15,3-5-8-15,-7 5 3 16,0-3-5-16,-6 0-9 16,12 2-8-16,-12 1-26 15,3 2-152-15,-23 4-144 0,-3 0-233 16,6 0-418-16</inkml:trace>
  <inkml:trace contextRef="#ctx0" brushRef="#br0" timeOffset="-137166.8">12873 15937 590 0,'0'0'281'16,"0"0"-180"-16,0 0 60 0,0 0 17 16,0 0-59-16,0 0-38 15,0-2 11-15,0 2 8 16,0 0 3-16,0 0 1 16,0 0 1-16,0 0-10 15,0 0-5-15,0 0 14 16,0 0 20-16,0 0-5 15,0-2-4-15,-6-1-18 16,2 0-20-16,-2-1-19 16,-7-2-11-16,13 2-13 15,-17-1-2-15,4-2-7 16,7 1-6-16,-4 2-4 16,-3-2 2-16,6 2-2 0,-9 0-6 15,3-1 3-15,-4 0-11 16,-2 1 7-16,6 2-2 15,-13 2-5-15,16 0 0 16,-3 0 0-16,-4 0 1 16,4 0 4-16,7 0 4 15,-4 0 5-15,0 0-7 16,0 0-8-16,0 0 11 16,1 0-4-16,-4 0-1 15,6 0 3-15,-9 0-7 0,16 0 10 16,-10 2-3-1,0 0-8-15,0 0 6 0,-3 3-6 16,10 0 0 0,-10-1-1-16,0 0 1 0,0 4 1 15,3-2-1-15,-3 2 0 16,6-2 5-16,-3 0-6 16,-3 4 1-16,-3-2-1 15,3 0 0-15,6 4-1 0,-3 0 1 16,1 0-1-1,-1 2 1-15,0-1-1 0,0 1 1 16,0-2 0 0,4-3 0-16,3 1 0 0,-4-4-1 15,7 5 0 1,-10-2 1-16,10 1 0 0,-10 2 0 16,7 3 1-1,-3 0-1-15,-4 4 1 0,-3-2-1 16,6 2 0-16,7-4 1 0,-10 0-1 15,10 0 1 1,-13-2 0-16,13 0-1 0,0-3 1 16,-6 4-1-1,6 0 0-15,-7 3 0 0,7 2 0 16,-3 1 1 0,-4 2-1-16,7 0 0 0,-3 1 0 15,3-1 0-15,0-1 0 16,0 1 0-16,0-2 0 15,0 0-1-15,0-3 1 16,0 0 0-16,0 0 1 16,0-1 0-16,0-1 0 15,3 0 0-15,7 4 0 16,-3-2 0-16,-1 2 0 16,7-2-1-16,-3 1 1 15,-3 0 7-15,12 0-7 16,-9-2 8-16,-7 0-8 15,7-2 0-15,7 0 11 16,-8 2-4-16,11-2 4 16,-10-1 0-16,0 0 1 15,-1 1-1-15,1-5-11 16,-3-1 5-16,6 1-5 16,-3-3 5-16,-4 0 3 15,7 1-8-15,4-4 0 0,-4 4 5 0,3-2 2 31,-6 2-2-31,16-2 4 0,-3-1-1 0,-3 0 5 16,-4-2 1 0,7 0-6-16,-7 2 3 0,4-4-6 15,-7 3 0 1,3 0 1-16,1-1-6 16,6-2 8-16,-4 0-8 15,-2 0 5-15,2 0 3 16,1 0 1-16,3 0 4 0,-10-8 1 15,10-3-5 1,3 2-2-16,-10 1-2 0,7 0 0 16,-13-3-5-16,13 2-1 15,-7-4 6-15,4 3-5 16,-14-4 8-16,21-1-3 16,-11 1-5-16,0 0 8 15,-3-1-1-15,4 0-2 16,-4 2 3-16,3-3-3 15,-9-3-5-15,16 2 0 16,-14-3 8-16,18-1 0 16,-18-3 3-16,11-1-4 0,-10 2 2 15,10 4 4 1,-7-1-5-16,-4 1-2 0,-2 3 1 16,3-1 2-16,-4-1-9 0,7 0 8 15,-3 1 2 1,0-4-2-16,0 1 9 0,-4 1-6 15,-2-2 3 1,-4 3-3-16,10 1 4 0,-7-2-1 16,-3 0-3-1,13 0-10-15,-10 2 5 0,4 0-1 16,-4 1-6 0,0 0 1-16,-3-3 7 0,4 2 1 15,-4-1 0-15,0-2 1 16,0 0-8-1,9-2-1-15,-9 3 1 16,0 2-2-16,0 2 9 0,0 1-8 16,0 1 0-1,0-1 5-15,0-2-4 0,0 4 7 16,0-8-3 0,0 5 1-16,0-1 4 0,0 3-11 0,0 3 11 15,-9-3-10 1,5 6 5-16,1-5 0 15,0 2-4-15,-7 2-2 16,-3-4 15-16,10 4-5 0,-7 0-2 16,6-2 7-1,-9 4-6-15,10-4-8 0,-7 3 6 16,0 0-7 0,-3-1 1-16,7 0 0 0,-4 2-1 15,-3-1 0 1,0 4-4-16,0-3 3 0,3 3 1 15,-6-4 0-15,2 2 0 16,-2 0-2-16,-4 1 2 16,11-2 0-16,-14 0 0 15,6 3 0-15,-2-2-8 16,-1 0 8-16,-6 3 0 16,6 2-1-16,-9 0-10 15,9 0 4-15,-9 0-8 16,-14 5 13-16,1 9-11 0,2 2-2 15,1 2-38-15,-7 8-68 16,7 1-85-16,0 10-146 16,13-3-313-16,-4-10-574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14:20:51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23906 7882 462 0,'0'0'140'0,"0"0"-56"16,0 0 53-16,0 0 23 15,0 0-22-15,0 0-31 16,0-7 7-16,0 5-5 15,0 2-20-15,0-3-19 16,0 3-6-16,0-2-12 16,0 1-9-16,0-5 2 15,10 0-6-15,-10-3-14 16,0-5-12-16,10-4-1 16,6-4 6-16,1-5-1 15,5-1 1-15,-5-6-5 16,9-2 2-16,0 2-2 15,10-2-4-15,-6 1-3 16,9 2 0-16,-3-3-5 16,6 3 7-16,-2 2-7 0,-4 8 0 15,-7 3 10-15,1 4-4 16,-14 6 6-16,7 4-7 16,-10 3-6-16,3 3 0 15,-3 0-7-15,10 0 5 16,7 0 2-16,6 3 0 15,3 7 1-15,3 0 7 0,4 2-7 16,-3-2 5 0,-1 2 3-16,-15-2-9 15,2 0 1-15,0 0-1 16,-6 1 1-16,-6-3 1 0,9 1-1 16,7-3 6-16,-4 3-1 15,0-4 1-15,7-1-5 16,-3-1 4-16,-7-3 0 0,14 0 0 15,-14 0 1 1,3 0 5-16,-6-6-3 0,0-1-1 16,7-5-2-1,-8-2-4-15,8 1 7 0,-4-5 1 16,-6 1-1 0,-1-3 0-16,7-1 5 0,-6 4 6 15,-7 1 0-15,-3 2-11 16,0 5 7-16,-7 2 7 15,-3 5 11-15,0 2-3 16,0 0-12-16,0 0-13 16,3 0-6-16,-3 0-1 15,0 0-7-15,0 0 1 16,0 0-5-16,0 0 3 16,0 0-4-16,10 0-1 0,-7 8 7 15,7 2 7 1,10 4 0-16,-4-2 0 0,14 8 1 15,-4-4 5 1,7 3-6-16,3-2 2 0,3-1 5 16,7-3 1-1,-4-1-2-15,1-3 1 0,6-4-1 16,-10-2-5 0,0-3 0-16,7 0 5 0,-7 0-4 15,7 0 8-15,7-3-4 0,2-16 7 16,1-1-7-1,22-4 0-15,-15-5-5 16,8 0 7-16,-12 0-8 16,-3 0 1-16,-7 3 0 15,-10 4 0-15,1 5-1 16,-11 1 6-16,-3 4-6 16,-6 5-1-16,0-1-8 15,2 4 8-15,-9 2 0 16,17 2 0-16,3 0-8 0,-1 0 8 15,1 0 1 1,3 6 0-16,23 8 6 0,-20 2-4 16,20 4 8-1,-3 2 12-15,-7 0-1 0,0-2-1 16,-7-2 9-16,-9-5 5 16,-3 2-4-16,-11-8-2 15,-9 0-10-15,-10-1-1 0,7-5-5 16,-7-1-5-1,0 0-7-15,0 0-93 0,0 0-205 16,0-9-250 0,-17-6-274-16</inkml:trace>
  <inkml:trace contextRef="#ctx0" brushRef="#br0" timeOffset="653.96">25251 6047 781 0,'0'0'324'0,"0"0"-18"15,0 0 2-15,0 0-84 0,0 0-67 0,0 0-65 31,0 0-49-31,7 1-43 0,-7 25 2 0,6 12 55 16,1 11 108 0,2 9-55-16,1 4-58 15,-7 3-21-15,11-3-14 16,-11-4-8-16,7-3-9 0,-4-9 9 16,-6-1-7-1,0-7 4-15,10-5-6 0,-7-6-1 16,4-6 1-1,-4-8-1-15,4-4-33 0,-7-8-68 16,0-1-37 0,0 0-23-16,0-10-26 0,6-38-74 15,-6 6-321 1,13-2-88-16</inkml:trace>
  <inkml:trace contextRef="#ctx0" brushRef="#br0" timeOffset="1054.33">25163 6011 590 0,'0'0'235'0,"0"0"-10"16,0 0 23-16,0 0-46 0,0 0-38 15,0 0-19 1,0 0 8-16,-7-6-22 0,14 6-97 16,12-3-34-1,4 3 9-15,13-4 37 16,3-4 29-16,7 1 0 16,13-6-29-16,-3 3-26 0,-10-2-12 15,6 5-6-15,-13 1-1 16,-3 4-1-16,-16 0 0 15,-4 2-23-15,-3 0-45 16,-3 0-48 0,3 0-49-16,-13 0-35 15,7 0-39-15,-1 0-4 0,-6 0-39 16,0 7 13-16,-16 3 28 16,-4 4 7-16</inkml:trace>
  <inkml:trace contextRef="#ctx0" brushRef="#br0" timeOffset="1404.19">25222 6362 603 0,'0'0'235'0,"0"0"-62"16,0 0 43-16,0 0-17 0,0 0 20 15,0 0-7-15,127-12-58 16,-84 4-62-16,6 1-21 16,-10 2-30-16,0 1-14 15,-6 1-11-15,0 2-10 16,-4 1 0-16,-9 0-5 16,-7 0 4-16,3 0-4 15,-6 0-1-15,0 0 1 16,-7 0 0-16,4 0 1 0,-1 0 5 15,-3 0-6 1,-3 0-1-16,0 0-16 16,0 0-63-16,7 0-87 15,-7-14-131-15,3-4-272 0,1 0-375 0</inkml:trace>
  <inkml:trace contextRef="#ctx0" brushRef="#br0" timeOffset="2625.28">17847 8992 235 0,'0'0'576'16,"0"0"-423"-1,0 0 23-15,0 0 34 0,0 0-33 16,0 0-114-16,0 0 2 16,6 0 37-16,10-1-4 15,-2-5-5-15,18-1 10 16,-2 0-29-16,6-2-6 15,6 2-19-15,4-2-12 16,-7-2-8-16,-3 5-14 16,0 2-14-16,-6-1 0 15,-1 4 0-15,-16 1-1 16,4 0 0-16,-4 0 0 16,3 0 0-16,-6 0-16 0,10 0-27 15,-1 0-28-15,-9-4-6 16,6 1-2-16,-3-2-37 15,-3-3-55-15,-3 2-72 16,-7 2-60-16,0-1-47 16,-17 5-171-16</inkml:trace>
  <inkml:trace contextRef="#ctx0" brushRef="#br0" timeOffset="3187.22">17811 9128 375 0,'0'0'205'16,"0"0"-116"-1,0 0 21-15,0 0 36 16,0 0 21-16,0 0-62 16,0 0-58-16,0 0 40 15,6 0 18-15,7 0-5 0,7 0 16 16,6-1 27-1,13-9 2-15,10 0-23 0,0-2-40 16,-3 2-33-16,7 2-27 16,-11 3-10-16,-3 1-12 15,-9 4 0-15,-1 0 0 16,-6 0 1-16,0 0-1 16,-13 0 0-16,10 0 0 15,-11 0 1-15,-9 0 1 16,0 0 4-16,10 0 7 15,-10 0-1-15,0 0 19 16,0 0 9-16,0 0-6 16,0 0-13-16,0 0-12 15,0 0-9-15,0 0-2 16,0 0-36-16,0 0-121 0,0 0-136 16,0 3-306-16,0-2-138 15</inkml:trace>
  <inkml:trace contextRef="#ctx0" brushRef="#br0" timeOffset="5384.29">22025 7993 540 0,'0'0'142'0,"0"0"-25"16,0 0 62-1,0 0-26-15,0 0-39 0,0 0-51 16,0 0 9-16,-111-43 8 0,97 40-9 15,-5-4-13 1,-1 2 2-16,1 1-31 0,-11 4-17 16,-6 0-7-1,3 0-5-15,-12 0 0 0,15 0 0 16,-6 4 0 0,3 5 1-16,-6 2 0 0,16 1-1 15,-6 0 0 1,-4 2 0-16,-3 4 0 0,7-2 0 15,3 1-1 1,3 3 0-16,3-1 0 0,0-2 0 16,-6 2 0-16,16 3 0 15,-13 0 1-15,10 2-1 16,-6 5 1-16,-1 0 0 16,7 5 2-16,3-3 4 0,-9 1-5 15,15 1 11 1,1-4-2-16,0 3 2 0,-4-1 12 15,7 1-12 1,0-1 6-16,0 0 21 0,0-1-2 16,0 2-12-1,0 2 11-15,7-2 11 16,-1-2-22-16,11-1-7 16,-1-2-11-16,4 1-5 0,-4-5 0 15,10 0 5-15,0-1-6 0,1-2 1 16,-8 1-1-1,11-4 5-15,-1 3-5 0,1-4 1 16,6 2 5 0,-7-3-6-16,4 1 8 0,3-4 2 15,-7-3-11 1,1-3 1-16,-4-4 1 0,3-2 8 16,1 0 6-16,-11 0-2 15,14-4 2-15,-7-9 13 16,4-3 7-16,-4-3 14 15,3-7-4-15,1 0-25 16,-4-3-7-16,3 2-5 16,-6 1-3-16,-3 7 3 15,-4-1 3-15,-9 6 12 16,6-1-1-16,3 1-3 16,-9 0-7-16,6 1-4 15,-3-4-2-15,-1-1-1 0,11-5-6 16,-10 0 0-1,10 1 0-15,-1-2 0 16,-9-1 1-16,6 2 5 16,-3-3 1-16,-3 2 4 15,-3-4 5-15,3 2 3 16,-7 2 2-16,3-4 1 16,-6 6-2-16,0 0 2 0,0 0 11 0,0 2-3 15,-9-1-8 1,-1 4-10-16,0-2 4 15,0 2 1-15,-6 1-2 16,16-2-14-16,-10 2 6 16,0-4-1-16,-6 3-5 15,6-2 6-15,7 2-4 16,-10-2-2-16,6 3 8 16,-3 0 4-16,0 3-2 15,4 0 2-15,3 3 4 0,-7 2-5 16,3-2 1-1,1 0-2-15,-1-1-4 0,-9 2 2 16,3-4 4 0,-4-1 4-16,-2-1-8 0,2-1-8 15,-6 3 5-15,1-1-5 16,-1 4 4-16,3 4-5 16,-3 0-1-16,7 4 1 15,-4 2-8-15,-9 0 1 16,-1 0-5-16,-6 14-3 15,-3 7 0-15,0 1-34 16,-1 3-51-16,1 2-75 16,23 13-155-16,-7-12-277 15,16-3-510-15</inkml:trace>
  <inkml:trace contextRef="#ctx0" brushRef="#br0" timeOffset="18867.68">18655 9227 4 0,'0'0'0'15,"0"0"-1"1,0 0-2-16</inkml:trace>
  <inkml:trace contextRef="#ctx0" brushRef="#br0" timeOffset="18954.65">18655 9227 20 0,'-36'16'19'16,"26"-16"-6"-16,3 0-4 15,4 1-8-15,-7-1-1 16,0 0-39-16</inkml:trace>
  <inkml:trace contextRef="#ctx0" brushRef="#br0" timeOffset="19723.98">18557 9244 48 0,'0'0'56'16,"0"0"-5"-16,0 0-33 15,0 0-5-15,0 0 5 0,0 0-1 16,0 0 19-1,-20-7 14-15,20 7-3 16,0-1-4-16,0 1-6 16,0 0 4-16,0 0 6 15,0 0 11-15,0-2 19 16,0 2 11-16,0 0 7 0,0-3 2 16,0 3-16-1,0 0-6-15,0 0 7 0,0 0-9 16,0 0-2-16,0 0-10 15,0 0-3-15,0 0-5 0,0 0-6 16,0 0-15 0,0 0-2-16,0 0-6 0,0 0-11 15,0 0-4 1,0 0-8-16,13 0-1 0,-3 0 3 16,9 0-2-1,-2 0 1-15,6 0-1 0,3 0 0 16,3 0 1-16,-2 0 14 15,2 0 3-15,0 0 8 16,-9 0-8-16,9-4-4 16,-12 1-5-16,12 1-9 15,-6 1 0-15,3-3 0 16,4 2 0-16,6 0-1 16,3 2 1-16,-6 0-1 15,3 0 1-15,0 0-1 0,-7 0 1 16,4 0-1-1,-4 0 0-15,-2 2 1 0,12 4 1 16,-3-5-1 0,-3 1-1-16,3-2 2 0,0 0 4 15,-4 0-6 1,-2 0 1-16,-4 0 5 0,-6 0-5 16,-11 0 11-16,8 0-11 0,-4 0 12 15,-7 0-5 1,-2 0-8-16,-4 0 12 0,0 0-11 15,3 0 5 1,-3 0 10-16,0 0 14 0,0 0 8 16,0 0 3-1,0 0-10-15,0 0 2 0,0 0-11 16,0 0-7 0,0 0-4-16,0 0-11 15,0 0-9-15,0 0-86 0,0 0-110 16,-13 0-146-1,0 3-211-15,-4-3 76 0</inkml:trace>
  <inkml:trace contextRef="#ctx0" brushRef="#br0" timeOffset="20704.33">18579 9329 15 0,'0'0'238'16,"0"0"-137"-16,0 0-21 15,0 0 21-15,0 0-43 16,0 0-7-16,0 0 9 16,0 0-3-16,0 0-16 15,0 0-13-15,0 0-4 0,7 0 15 16,-4 2 25-1,7 1 2-15,6 0 4 0,-6-3-9 16,10 0 1 0,-4 0 3-16,14 0 6 0,-1 0-6 15,1 0-14 1,-1 0-17-16,0 0-14 0,1 0-6 16,-1-3-2-1,-2 3-3-15,2-3-8 0,0 3 12 16,7-2-5-16,-6 1 2 15,-1-2 20-15,1 0 1 16,-1 3-8-16,-3-1-7 16,-6-3-7-16,10 4-8 15,-8 0 0-15,5 0 1 16,-11 0 0-16,13 0-1 16,-6 0 0-16,3 0 5 15,-6 0-6-15,10 0 1 0,-1 0-1 16,0-1 1-1,-2 1 0-15,-8 0-1 16,11 0 1-16,-11 0-1 0,11 0 1 16,-14 0 1-16,7 0-1 15,-10 0-1-15,0 0 1 16,-3 0 0-16,-7 0-1 16,4 0 1-16,3 0-1 0,-10 0 0 15,9 0 2 1,-9 0 5-16,7 0 2 0,-7 0 1 15,0 0 3 1,0 0 5-16,13 0 10 0,-13 0 21 16,0 0 14-1,0 0-1-15,0 0-11 0,0 0-23 16,0 0-12 0,0 0-16-16,0 0-6 0,0 0-154 15,-13 0-368-15,6 0-653 0</inkml:trace>
  <inkml:trace contextRef="#ctx0" brushRef="#br0" timeOffset="28053.76">22705 9360 137 0,'0'0'235'15,"0"0"-155"-15,0 0-14 16,0 0 41-16,0 0-19 16,0 0-38-16,0-3-11 0,0 3 8 15,0 0 5 1,0 0 5-16,0 0 10 15,0 0-1-15,0 0-18 16,0 0-10-16,0 0-6 16,0 0 4-16,4 0 4 15,-4 0 2-15,0 0-5 16,0 0-5-16,0 0-6 16,0 0-3-16,0 0-3 15,6 0-2-15,-3 0-8 0,4 0 3 16,13 0 9-16,-4 0 11 15,13 0-4-15,-6 0-11 16,7-4-4-16,6 1-5 16,-7 0-6-16,7 0 3 15,-6 3-6-15,-7-1 0 16,-1 1 0-16,1-2 1 16,-3 2-1-16,3 0 0 15,0 0-1-15,-4 0 1 16,-5 0-1-16,5 0 0 15,-2 0 1-15,9 3 0 16,-16 0 1-16,9 0-1 16,-6-1 0-16,4-1 1 0,-4 3 0 15,-7-4 0 1,7 1 0-16,-3-1-1 0,-10 0 0 16,7 0 9-16,-7 0-8 15,0 0 9-15,0 0 13 16,0 0 2-16,0 0-9 15,0 0-6-15,0 0-9 16,0 0-1-16,0 0 1 16,0 2 0-16,0-2-1 15,0 0 0-15,0 0-18 16,0 0-78-16,0 0-138 0,0 0-139 16,0 0-297-16</inkml:trace>
  <inkml:trace contextRef="#ctx0" brushRef="#br0" timeOffset="28993.94">22735 9486 38 0,'0'0'329'0,"0"0"-185"0,0 0 2 15,0 0-18 1,0 0-27-16,0 0-29 0,0 0-25 15,98-12 3 1,-82 7 10-16,-6 4-7 0,10 0-4 16,-1-2-2-16,1 0 3 15,0 1-15-15,-4 0 0 16,7-1-6-16,-3 3-12 16,-4 0-11-16,-10 0-5 15,24 0 1-15,-10 0 8 0,-4-2-9 16,0 2 0-1,1 0 0-15,2 0 0 0,-9 0 0 16,10 0-1 0,-10 0 1-16,9 0 0 15,-2 0-1-15,2 0 2 16,-6 0-1-16,-3 0 0 0,0 0-1 16,0 0 1-16,-7 0 0 15,0 0 5-15,7 0-5 16,-7 0 11-16,4 0 2 15,-7 0 5-15,0 0-3 16,0 0-6-16,0 0-2 16,0 0-7-16,0 0 2 15,0 0 3-15,0 0-6 16,0 0 1-16,0 0 0 16,0 0 1-16,0 0 6 15,0 0-2-15,0 0-4 0,0 0 6 16,0 0-2-1,0 0-5-15,0 0-1 0,0 0-22 16,0 0-199 0,0 0-410-16</inkml:trace>
  <inkml:trace contextRef="#ctx0" brushRef="#br0" timeOffset="30594.98">22745 11583 218 0,'0'0'216'16,"0"0"-164"0,0 0-39-16,0 0 22 0,0 0 24 15,0 0-11 1,0 0 1-16,98 0 7 0,-82-3-4 16,4-2 0-1,9 3 16-15,-12-3-7 0,2 4-35 16,-9-1-5-16,10-2 8 15,-10 3-1 1,9 1-12-16,-3-4-3 0,7 4 1 16,7 0 2-16,-4 0-6 15,3 0-8-15,-9 0 12 16,10 0-5-16,-4 0 2 16,-7 0-5-16,1 0-5 15,-7 0 0-15,3 0 2 16,-6 0 4-16,10 0-6 15,-10 0 6-15,9 0-5 16,-2 0 9-16,2 0 1 16,-9-1 11-16,0-1-1 15,-7 2-5-15,-3-2 5 16,0 2 4-16,0 0-1 16,0 0-9-16,0 0-6 0,0 0-4 0,0 0-6 15,0 0-51 1,0 0-121-16,-13 0-181 0,-3 0-236 0</inkml:trace>
  <inkml:trace contextRef="#ctx0" brushRef="#br0" timeOffset="31374.4">22705 11671 280 0,'0'0'195'15,"0"0"-88"1,0 0-8-16,0 0-21 0,0 0-27 15,0 0 24-15,0 0 17 16,20 0-9-16,-10 0-14 16,0 0-17-16,-1 0-13 15,8 0-1-15,-7 0 4 16,-1 0 0-16,14 0-12 16,-3 0 1-16,0 0 7 0,6 0-8 15,13 0 6 1,-6 0-9-16,6 0-7 0,-10 0-4 15,21 0 1 1,-11-2 8-16,-10 0 9 0,1-1-7 16,-1 0-5-1,-12 3-9-15,2 0-11 0,-2 0-1 16,-4 0 0 0,-4 0 1-16,-2 0-1 0,6 0 0 15,-3 0 0-15,0 0-1 16,0 0 2-16,-1 0-1 15,-9 0-1-15,10 0 1 16,-3 0-1-16,3 0 8 16,-7 0 5-16,3 0 7 0,-2 0-1 15,2 0-3 1,-6 0 3-16,10 0 0 0,-7 3 2 16,4-3-2-16,-4 0 4 15,-3 0 5-15,0 0-6 16,0 0-9-16,0 0-2 15,0 0-11-15,-10 11-30 16,-13 1-204-16,-3-2-631 0</inkml:trace>
  <inkml:trace contextRef="#ctx0" brushRef="#br0" timeOffset="56873.8">3898 16924 487 0,'0'0'163'0,"0"0"-40"15,0 0 85-15,0 0-36 16,0 0-75-16,0 0-24 16,-68-66 38-16,61 58 16 15,0 0 1-15,1 3-3 16,6 2-15-16,0 0-32 15,0 3-24-15,0 0-19 16,0 0-8-16,0 0-7 16,0 0-1-16,0 0-1 0,0 0-3 15,0 0-6 1,0 0-9-16,0 0-1 0,0-3-6 16,23-1 6-16,3-2 0 15,13 1 0 1,4-2-1-16,9 2 2 0,-6 4 0 0,16-1 0 15,-16-1-1 1,10 3 0-16,-7-3 1 0,-7 2 1 16,-6-2-1-1,-3 0 0-15,0 0 1 0,-11-1 1 16,5 2-2 0,-11-2 1-16,17 2 0 0,-7 1-1 15,-6 1 0-15,-1 0 0 16,1-3 1-16,-4 3-1 15,-3 0 1-15,-3 0-1 16,-3 0-1-16,6 0 0 16,-3 0 1-16,-10 0 0 15,0 0 0-15,0 0 1 16,0 0 10-16,0 0-5 16,0 0-5-16,0 0 5 0,0 0-6 15,0 0-1 1,0 0 0-16,0 0-35 0,0 0-111 15,0 0-112 1,0 0-87-16,0 0-179 0,-10 10-4 16</inkml:trace>
  <inkml:trace contextRef="#ctx0" brushRef="#br0" timeOffset="57664.03">3875 17042 15 0,'0'0'202'16,"0"0"-135"-16,0 0-25 15,0 0 42-15,0 0-21 16,0 0 2-16,0 0 35 16,-23 3 15-16,23-3 11 15,0 0 5-15,0 0 1 16,0 0 4-16,0 0-10 15,0 0-7-15,0 0-42 16,7 0-23-16,3 0 5 16,9 0 27-16,1 0 2 15,10 0-6-15,5 0-18 16,-5 0-20-16,6 0 0 16,6 0-3-16,-2 0-7 0,6 0-7 0,-10 0 7 15,16 0 0 1,-10 0-15-16,1 0 5 0,3 0-12 15,-7 0 7 1,-10 0-6-16,1 0 4 16,6-1-11-16,-13 1 5 15,3 0-5-15,-6 0-4 0,-1 0 4 16,-2 0 0 0,12 0 1-16,-9 0 11 0,-1 0-2 15,4 0-4-15,-6 0 2 16,-8 0-4-16,1 0-4 15,-10 0-5-15,0 0 0 16,7 0 10-16,-7 0-4 16,0 0 10-16,0 0 6 15,0 0 7-15,0 0 0 16,0 0-9-16,0 0-5 16,0 0 2-16,0 0-3 0,0 0-2 15,0 0 4 1,0 0 5-16,0 0 5 0,0 0-3 15,0 0-5 1,0 0-5-16,0 0-13 0,0 0 1 16,0 0-2-1,0 0-71-15,0 0-174 0,0 0-263 16,0 0-399-16</inkml:trace>
  <inkml:trace contextRef="#ctx0" brushRef="#br0" timeOffset="60076.51">8561 14086 719 0,'0'0'488'15,"0"0"-410"-15,0 0 31 16,0 0 97-16,0 0-48 16,0 0-60-16,0 0-6 15,0-26 13-15,-7 26-15 16,7 0-10-16,-10 0 26 16,1 0-63-16,-5 0-31 0,-2 0-10 0,-3 4-2 15,-11 8 0 1,-16 4 0-1,10 6-11-15,-10 8 11 0,-6 2-9 16,16 4 9-16,-6 2 0 16,2 0-5-16,4 0 3 15,7 0 2-15,3 0-11 16,6-1 2-16,0 2 0 16,11-1-5-16,-4-5 6 15,13 1 7-15,0-7-8 16,0-3 2-16,0-5-5 0,0-6 12 15,0-4 0 1,0-6 1-16,0 1-1 16,0-4 0-16,0 0 0 15,0 0-6-15,0 0-37 0,0 0-46 16,0 0-20-16,0 0 4 16,9-5-78-16,-9-6-115 15,0 0-248-15,0-1-157 0</inkml:trace>
  <inkml:trace contextRef="#ctx0" brushRef="#br0" timeOffset="60541.64">7975 14504 544 0,'0'0'301'0,"0"0"-153"16,0 0 53-16,0 0-23 16,0 0-72-16,0 0-44 0,0 0 10 15,0 0-5 1,0 0-40-16,0 10-21 0,-6 2-5 15,-4 4 8 1,0 10-2-16,0 1 11 16,4 1-1-16,-8 4-1 15,5-2-7-15,2-1-7 0,7-3 0 16,0-9 4 0,0-3-5-16,0-6 5 0,0-3 7 15,7-3 18-15,6-2 13 0,13 0 45 16,-6 0-11-1,9-7 1-15,7-9-26 0,0-3-28 16,-7-1-14 0,4 0-5-16,-3 1-6 0,-1 2-91 15,0-5-100 1,-9 3-193-16,-4 3-392 0</inkml:trace>
  <inkml:trace contextRef="#ctx0" brushRef="#br0" timeOffset="61204.1">8996 13602 796 0,'0'0'292'0,"0"0"-86"15,0 0 48-15,0 0-55 16,0 0-104-16,0 0-54 15,0 0-17-15,0-3-2 16,0 24 14 0,-13 6-9-16,6 10-14 0,-3 5-1 15,-9 6 2-15,9 1-5 16,-10 0 2-16,11-1-3 16,-1-9-1-16,-7 0-6 15,8-10-1-15,9-5 0 16,0-5 0-16,0-7-2 15,0-6-11-15,0 2-5 16,9-6 7-16,8-2 11 16,2 0 24-16,11 0 7 15,6-10-9-15,6-5-4 16,-2-2-5-16,-4-3-12 16,-7 1-1-16,1 2-29 15,6-1-63-15,-14-2-107 0,1 2-122 16,-10 4-255-16</inkml:trace>
  <inkml:trace contextRef="#ctx0" brushRef="#br0" timeOffset="61554.09">9353 13604 114 0,'0'0'618'0,"0"0"-478"16,0 0 68-16,0 0 11 16,0 0-64-16,0 0-71 15,0 0-27-15,6-15-16 16,-6 16-28-16,0 15-12 15,0 6 88-15,0 10 8 0,0 4-37 16,0 4-29 0,-6 4-14-16,-11 3-17 0,4-2-4 15,-7-1-74 1,11-4-100-16,-1-4-104 0,10-13-70 16,0-10-134-16</inkml:trace>
  <inkml:trace contextRef="#ctx0" brushRef="#br0" timeOffset="62225.49">9637 13597 120 0,'0'0'775'15,"0"0"-610"1,0 0 23-16,0 0 23 0,0 0-72 15,0 0-52 1,0 0-29-16,10-7-8 0,-10 16-27 16,0 10 34-1,0 8 62-15,0 4-18 0,-6 7-52 16,-8 6-26-16,-15 4-5 16,13-4-8-16,-4-2-10 0,4-6-20 15,-1-8-26 1,14-12-14-16,0-6-49 0,3-8-36 15,0-2 29 1,0 0 21-16,3-22 38 0,13-7-2 16,-3-12 9-1,1-5 20-15,8-6-11 16,-2 4 16-16,-4 0 25 16,-2 12 6-16,-5 7 57 0,-2 12 43 15,-4 7 7-15,-3 3 7 16,0 5-14-16,0 2-40 15,0 0-26-15,3 0-28 16,4 0-12-16,-1 15-26 16,-2 8 11-16,6 10 15 15,-4-1 19-15,14 9-3 16,-10-2-4-16,-1 0 0 0,1-2-6 16,0-1 2-16,-3-7-6 15,2-4 5-15,1-5-6 16,-7-7 0-16,4 0-1 15,3-7-19 1,-7-6-12-16,4 0-9 0,-4 0-1 16,7-4 31-16,0-12 10 15,6-14 12-15,4-4-4 16,-1-3 0-16,7-4-8 16,-16 5-1-16,10 8-5 15,-17 5-6-15,4 8 5 16,-7 3-43-16,0 6-64 15,-7 2-181-15,-6 2-461 0</inkml:trace>
  <inkml:trace contextRef="#ctx0" brushRef="#br0" timeOffset="62674.1">10102 13540 834 0,'0'0'233'15,"0"0"-36"-15,0 0-41 16,0 0-102-16,0 0-38 16,0 0 33-16,0 0 30 15,-17 117-6-15,11-74-21 16,-4 3 4-16,-10-2 1 15,14 2-22-15,-17 2-16 16,17-8-4-16,-4-5-9 16,10-6-6-16,0-10 0 0,0-9 0 15,0-7-7 1,0-3 7-16,0 0 12 0,16-5 19 16,7-16 7-16,6-4-6 15,7-9 12-15,4-3-3 16,-4-5 2-16,16 2-9 15,-6 2-8-15,-7 2-6 16,7 8-4-16,-13 0-9 16,-7 6-6-16,-10 10-1 15,-3 0 0-15,-13 7-71 0,0 5-91 16,0 0-144 0,-13 0-397-16</inkml:trace>
  <inkml:trace contextRef="#ctx0" brushRef="#br0" timeOffset="62929.1">10223 13772 880 0,'0'0'391'0,"0"0"-255"15,0 0-7 1,0 0-51-16,0 0-22 0,0 0 32 15,0 0-28 1,23 100-16-16,-20-72-12 0,10-2-9 16,-10 0-17-1,4 1 3-15,0 1-9 0,-4-7-92 16,7-3-75 0,-1-7-168-16,1-5-209 0</inkml:trace>
  <inkml:trace contextRef="#ctx0" brushRef="#br0" timeOffset="63434.1">11051 13401 573 0,'0'0'710'0,"0"0"-540"16,0 0 53-16,0 0-93 0,0 0-95 16,0 0-35-16,0 0 1 15,-184 59 0-15,135-27 11 16,-6 2 4-16,9-3 9 16,13-2-6-16,7-4-12 15,13-4 6-15,13-5-13 0,0 0-1 16,0 0-11-1,13 0 5-15,13-2 7 0,4-2 19 16,9 2 0 0,7-1 13-16,-10-4 16 0,6 3-21 15,-2-4-14 1,-4 4-10-16,-14-2 6 0,-5 0-3 16,-11 0-6-16,1 0 0 15,-7 2 9-15,0-2 38 16,-7 4 3-16,-9 2 1 15,-10 0-12-15,-13-1-9 16,9 0-8-16,-6-1 11 16,-3-6 4-16,-4-2 12 15,17-6-15-15,0 0-9 16,6 0-25-16,7-4-37 16,13-18-178-16,0 0-170 0,0-1-564 0</inkml:trace>
  <inkml:trace contextRef="#ctx0" brushRef="#br0" timeOffset="66693.71">11519 14526 550 0,'0'0'203'15,"0"0"-8"1,0 0 54-16,0 0-53 16,0 0-63-16,0 0-12 15,0 0 0-15,-4-10 33 16,-9 10-84-16,3 0-39 15,-9 10-11-15,-7 2-10 16,-7 6-9-16,-6 4-1 16,-7 5 9-16,0 4-7 0,-3 2 9 15,0 6-2-15,0 1-1 16,3 3-7-16,7 0 8 16,-1-1-8-16,4 1 0 15,4 3 0-15,-4 5 1 16,-7 5-1-16,7 2-1 15,-3 5 8-15,-7 2-8 16,0-3 0-16,-3 3 12 16,0-3-11-16,10 0 0 15,-10-8 5-15,23-2-4 16,-4-10 8-16,4-6-4 16,10-7 3-16,9-9-2 0,1-6-6 0,2-5-1 31,4-4 6-31,0-5-5 0,0 0 15 0,0 0 5 15,0 0 13 1,0 0-9-16,0 0 9 0,0 0-10 16,0 0-15-1,0 0-9-15,0-2 0 0,0-9-29 16,4 1-81 0,5-10-90-16,11-16-107 0,-7 6-272 15,0 2-317-15</inkml:trace>
  <inkml:trace contextRef="#ctx0" brushRef="#br0" timeOffset="67104.87">10465 15511 510 0,'0'0'145'15,"0"0"-41"1,0 0 65-16,0 0-15 0,0 0-48 16,0 0-18-1,0 0-20-15,-23 37-21 0,7-16-1 16,-4 3 28 0,-9 8 3-16,12 4-14 0,-12 2-18 15,-1 2-8-15,1-1-4 16,3 2-15-16,3-5-2 15,7-6 10 1,-7-7 9-16,23-10-10 0,0-4-12 16,0-6-7-16,13-3 0 15,16 0 85-15,10-12-15 16,7-8 14-16,20-6 44 16,-1-6-46-16,4 3-60 0,-10 0-18 15,-10 7-10 1,-3 1-111-16,-17 4-156 0,-9 3-349 15,-10 6-249-15</inkml:trace>
  <inkml:trace contextRef="#ctx0" brushRef="#br0" timeOffset="68703.23">11898 14222 208 0,'0'0'666'0,"0"0"-565"15,0 0-47-15,0 0 66 0,0 0-26 16,0 0-35-1,138-62-21-15,-109 53-6 0,-6 2-3 16,3 1 9-16,-6 4 2 16,3-3-11-1,3 5-13-15,-10-1-4 0,14 1-2 16,-1 0-8-16,-9 0-1 16,-4 0 1-16,0 0-1 15,-6 0 0-15,-3 0 0 16,-7 0-1-16,0 0 1 0,0 0 9 15,10 0 13 1,-10 0 8-16,0 0-1 16,0 0 8-16,0 0 0 15,0 0 0-15,0 0 0 0,0 0-11 16,0 0-14 0,0 1-10-16,0 4-3 0,-20 3-138 15,-6-1-187-15,-4 2-544 0</inkml:trace>
  <inkml:trace contextRef="#ctx0" brushRef="#br0" timeOffset="69153.92">12212 14206 603 0,'0'0'215'16,"0"0"-26"-16,0 0 32 16,0 0-71-16,0 0-59 15,0 0-17-15,0 0-24 16,10 0-16-16,-10 6-33 16,0 12 33-16,0 9 52 15,-10 6-18-15,-3 6-30 16,7 7-16-16,-1 3-6 15,-3 5-14-15,-3 4 5 16,-3 1 2-16,-4-1-8 16,7-6 1-16,-13-1 0 15,3-8 5-15,7-7-6 16,-4-10-1-16,4-11 1 16,3-8 9-16,6-7 5 0,4 0 12 0,-7-26-20 15,-3-6 35 1,0-7 14-16,0-3-41 15,6 6-8-15,7 5 5 16,0 7-11-16,0 5-1 16,0 5-8-16,0 1-28 15,36 1-165-15,0 0-148 16,0 3-235-16</inkml:trace>
  <inkml:trace contextRef="#ctx0" brushRef="#br0" timeOffset="70313.69">12975 14360 160 0,'0'0'880'0,"0"0"-714"16,0 0 30-16,0 0 51 0,0 0-81 16,0 0-66-1,0 0-6-15,0-19 5 0,0 19-18 16,0 0-26 0,-13 0 9-16,-1 0-29 0,-2 3-35 15,-7 11-6 1,-3 2 4-16,6 3-7 0,-6 4-1 15,3 0 1-15,7 3-4 16,3-4-6-16,13 1 2 16,0-1 10-16,0-5-9 15,0 2 4-15,13-6-1 16,-3 1-5-16,9-5-23 16,-2-3-18-16,2-2-26 15,-6-4-13-15,4 0 33 16,-4-7 18-16,3-12 9 0,-6-8 9 15,6-1 9 1,-16-1 20-16,14 5 0 0,-5 4 1 16,-5 6 11-1,-4 7 30-15,0 6 28 0,0 1-32 16,0 0-10 0,0 0-28-16,0 1-35 0,0 12 3 15,0 3 32-15,13 0 9 16,-3 3 11-16,-1-2-4 15,1 1 8-15,10-4-5 16,-14-4-5-16,11 2 3 16,-7-5-4-16,-7-3 1 15,20-1 1-15,-23-3 3 16,19 0 8-16,-2 0-1 0,2 0-6 16,-6-3 9-1,7-13-12-15,0-1 3 0,-4-8 6 16,13-1 3-16,-19-6 6 15,10 1-3-15,-10-3 2 16,0 0-11-16,-10 2 8 16,0-4-7-16,0 2 6 15,0 3 0-15,-14 0 7 16,-12-1-9-16,-3 8-1 16,3-2-11-16,-7 6-1 15,0 4-3-15,0 6 19 0,1 2-6 16,19 1-6-1,-10 4-11-15,6 0-6 0,4 3 0 16,-6 0-1 0,-7 0-5-16,6 6 4 15,-10 7-7-15,1 3 3 16,3 1 4-16,-17 4-1 16,14 0 1-16,3 0 0 0,-14 1 0 15,21-2 1-15,-17-2 0 16,23 0 0-16,-4 0-1 15,1 2-13-15,6 0 4 16,0 4 1-16,7 4-2 0,-7-1 5 16,10 3 5-1,0 5 0-15,0-3 0 0,13 4 1 16,10 0 0 0,7 3 11-16,12-3 5 0,4-4 20 15,0 3-5 1,3-7 5-16,-7-4-3 0,4-3-20 15,-20-3-2-15,14-2-2 16,-11-6-8-16,-3-4 10 16,4-6-2-16,2 0 2 15,4 0 3-15,7-19-5 16,-7-6-9-16,16-5-69 16,7-18-142-16,-6 11-182 15,-14 2-357-15</inkml:trace>
  <inkml:trace contextRef="#ctx0" brushRef="#br0" timeOffset="71076.89">14336 14124 766 0,'0'0'294'16,"0"0"-111"-16,0 0 58 15,0 0-39-15,0 0-70 16,0 0-18-16,0 0-70 16,-92-6-20-16,63 22-5 15,-7 4 12-15,3 5 21 16,0 2-9-16,4 4-17 15,9 0 14-15,4 1-12 16,6-2-22-16,7 0 1 16,3-3-7-16,0-2 0 15,0-1-8-15,3-5-10 0,23 1 18 16,4-6 0-16,-1-2-23 16,17-7-124-16,-4-5 1 15,24 0-96-15,-11-15-137 16,-15-6-274-16</inkml:trace>
  <inkml:trace contextRef="#ctx0" brushRef="#br0" timeOffset="71644.14">14643 14206 362 0,'0'0'309'16,"0"0"-119"-16,0 0 40 0,0 0-35 15,0 0-48-15,0 0-9 16,0 0 21-16,0-10-1 16,-10 10-18-16,1 0-78 15,-1 6-34-15,-3 4-2 16,-4 3-8-16,-2 2 17 16,9 4 16-16,-10 3-13 15,11-1-7-15,2 1-24 16,7-2-6-16,-3-3-1 0,3 3-1 15,0-4-6 1,0 3-8-16,3-3 7 0,13-2 8 16,4-2 1-1,-4-1 5-15,14-5 0 0,-11-1-4 16,14-3 8 0,3-2 3-16,-6 0-4 0,6 0 0 15,-4-12-1-15,-6-3 0 0,-9-4 3 16,6-5-4-1,-17-1 7-15,17-4-4 0,-13-5 2 16,-3 0-2 0,-7 3-2-16,0 2-7 15,0 5 13-15,0-2-3 16,-7 6-4-16,-3 4 4 0,-13 2 4 16,17 2 4-16,-17 2-14 15,10 0-5-15,-4 4-7 16,4 0-32-16,-10 6 2 15,14 0-65-15,-18 0-40 16,8 0-11-16,-1 10-84 16,-9 15-87-16,2-2-64 15,14-4-112-15</inkml:trace>
  <inkml:trace contextRef="#ctx0" brushRef="#br0" timeOffset="72719.85">15196 14108 563 0,'0'0'523'15,"0"0"-393"-15,0 0 76 0,0 0-15 16,0 0-75 0,0 0-38-16,0 0 8 15,-10-6-5-15,4 6-36 0,3 16-7 16,-17 4 21-1,13 5-6-15,-2 8-16 0,-11 3-14 16,10 3 1-16,-9 0-11 16,9-1-13-16,-7-5 1 15,11-3 0-15,3-5 0 16,-1-8-1-16,4-5-12 16,0-3-36-16,0-8-26 15,0-1-20-15,0 0-9 16,0 0 29-16,0-5 15 0,4-12 47 15,5-7 12 1,8-8 0-16,-7-4 0 0,9-1 7 16,-9-6-1-1,0 0 9-15,-10 4 8 0,10 3 42 16,-10 9-4 0,0 5 33-16,0 6-13 0,9 6-22 15,-9 8-22-15,0-2-12 0,0 4-7 16,0 0-10-1,0 0-8-15,0 0 0 0,0 0-25 16,0 6-19 0,0 10 17-16,7 2 17 0,13 6 10 15,-11 2 10 1,1-2-3-16,3-2 1 0,0-2-3 16,1-4-3-16,-1-2 3 15,-7-8-4 1,4 0-1-16,-10-5 0 0,10-1-9 15,-4 0 8-15,7 0-17 16,7-5 12-16,0-12 5 16,-4-5 0-16,14-1-11 15,-11-1 5-15,-3 1-1 16,-2 6 8-16,2 3 1 16,-3 2-1-16,-3 3 6 15,-4 3 10-15,-6 1 12 0,4 1-1 16,-4 2-11-1,0 2-7-15,3 0-9 0,-3 0 0 16,0 0 6 0,0 0-6-16,0 0-11 15,0 0-2-15,0 6 13 16,6 8 12-16,-6 4 34 0,7 4 14 16,-7 6 0-16,3 2-14 15,4 2-3-15,-4 3-4 16,0-1-14-16,-3 2-1 15,4-5-15-15,-4-3-2 16,9-1 5-16,-9-4 4 16,0-7-8-16,0-5-7 15,0-4 1-15,0-5 7 16,0-2-8-16,0 0 7 16,0 0-8-16,4 0-45 15,2 0-87-15,-2-11-79 0,15-11-67 16,-2-1-335-16,2-2-280 15</inkml:trace>
  <inkml:trace contextRef="#ctx0" brushRef="#br0" timeOffset="73449">16544 14128 595 0,'0'0'362'16,"0"0"-216"-16,0 0 65 0,0 0-5 15,0 0-73 1,0 0-47-16,0 0-26 0,-137-42 3 16,101 42-21-16,3 16-20 15,-3 10 3-15,-3 2-4 16,13 6-10-16,3 4-2 15,3 2-3-15,4 4-6 16,16 2 1-16,0-7-1 16,16-3-18-16,7-4 3 15,7-6 15-15,6-7 0 16,3-9-35-16,-6-4-31 0,9-6 49 16,-9-3 17-16,3-19-1 15,-7-9 2-15,-6-3-2 16,0-9 4-1,-13 1 1-15,-10-3-3 0,0 3 6 16,0 1-7-16,-30 10-1 0,14 9-1 16,-13 8 2-1,6 8 21-15,6 6 14 0,1 0-35 16,3 0-60 0,-7 16-107-16,10 8-99 15,1-2-283-15,9-6-103 0</inkml:trace>
  <inkml:trace contextRef="#ctx0" brushRef="#br0" timeOffset="73556.34">16544 14128 770 0</inkml:trace>
  <inkml:trace contextRef="#ctx0" brushRef="#br0" timeOffset="73753.74">16544 14128 770 0,'170'-90'580'0,"-170"88"-420"0,0 2 63 0,10 0-77 0,-10 0-99 0,0 0-41 16,10 8 7-16,-10 11 63 16,0 4 52-16,0 6-12 15,0 7-8-15,0 5-35 0,0 2-24 16,-10-2-18 0,0 1-16-16,7 0-7 0,0-6-8 15,0-6-1 1,3-8-16-16,0-2-57 0,0-13-73 15,3-4-43 1,3-3-49-16,24-10 9 0,-24-16-136 16,17 0-318-16</inkml:trace>
  <inkml:trace contextRef="#ctx0" brushRef="#br0" timeOffset="73994.12">16649 14114 160 0,'0'0'646'15,"0"0"-527"-15,0 0 63 0,0 0 9 16,0 0-24 0,0 0-9-16,0 0 9 0,144-28-31 15,-95 24-48-15,7-2-37 16,-1 2-29-16,-12-4-11 15,-1 7-11-15,1-5-123 16,-17 5-173-16,-6-2-327 0</inkml:trace>
  <inkml:trace contextRef="#ctx0" brushRef="#br0" timeOffset="74243.91">16734 14306 75 0,'0'0'1037'15,"0"0"-858"-15,0 0 29 16,0 0-67-16,0 0-84 15,134-18-57-15,-95 11-24 16,-6 6-227-16,-7-3-416 0</inkml:trace>
  <inkml:trace contextRef="#ctx0" brushRef="#br0" timeOffset="74744.96">17519 14020 783 0,'0'0'289'0,"0"0"-20"15,0 0-32 1,0 0-84-16,0 0-67 0,0 0-26 16,0 0 9-16,0 16 0 15,-6-2-18-15,3 2-5 16,-14 6 2-16,7 5-8 16,1 4 2-16,-5 3-1 15,8 2-7-15,-10 5-19 16,6-2-14-16,-3 3 7 15,3-5-7-15,0-1-1 16,3-8 1-16,4-5-1 16,3-7-4-16,0-5-11 15,0-6 6-15,10-3 9 16,13-2 29-16,13 0 62 16,3-2-20-16,17-17-15 0,3-1-14 15,0 1-17-15,6-1-17 0,-16 0-8 16,-13 4-46-1,-3 2-148-15,-23 2-134 16,-10 3-194-16,0 5-402 0</inkml:trace>
  <inkml:trace contextRef="#ctx0" brushRef="#br0" timeOffset="75054.77">17935 14108 940 0,'0'0'384'15,"0"0"-212"-15,0 0 28 0,0 0-34 16,0 0-81-16,0 0-39 16,0 0 12-16,0-22 20 15,0 22-16-15,0 0-18 0,0 6-14 16,0 6-21-1,0 8 19-15,0 6 16 16,-10 6-7-16,-10 4-16 16,11 5-15-16,-11 0-6 15,10-2-49-15,-6-4-100 16,6-7-73-16,7-4-75 0,3-8-220 16,0-10-44-16</inkml:trace>
  <inkml:trace contextRef="#ctx0" brushRef="#br0" timeOffset="75719.14">18259 14040 738 0,'0'0'566'15,"0"0"-381"-15,0 0 64 16,0 0-57-16,0 0-97 15,0 0-49-15,0 0-5 0,13 6 31 16,-10 12 17-16,4 4 10 16,-7 7-19-16,0 7-25 15,0 7-5-15,-20 1-21 16,-3 4-17-16,-6-5-12 16,-1-6-55-16,7-6-17 15,7-11 5-15,9-8 4 16,1-8-25-16,6-4 3 0,0 0-4 15,6-22 22 1,14-13-3-16,0-3 27 16,9-14 7-16,1-6-7 15,-1-3 17-15,-9 6 0 16,3 7 17-16,-7 11 9 16,-6 12 37-16,-4 11 61 15,-6 8 25-15,0 6 0 16,0 0-42-16,0 0-54 0,0 6-27 15,10 14-27-15,-10 8 27 16,10 8 19-16,6 4 11 16,7 6-11-16,-6 4 9 15,5-1-1-15,-2-3-15 16,-4-4-1-16,4-6-5 0,0-8-6 16,-1-8 2-1,-2-10-1-15,-4-4 10 0,-7-6 1 16,14 0 8-1,-4-21 7-15,1-6-13 16,-4-4-14-16,10-5-2 16,-4 1-8-16,-2-3 1 15,-14 3 2-15,0 5-1 16,-3 10 7-16,0 4-14 0,0 10-27 16,0 0-54-16,-6 6-107 15,-11 0-144-15,-2 0-367 0</inkml:trace>
  <inkml:trace contextRef="#ctx0" brushRef="#br0" timeOffset="76224.16">18952 13964 886 0,'0'0'175'0,"0"0"77"15,0 0-26-15,0 0-86 16,0 0-20-16,0 0-6 16,0 0-5-16,7-5-17 15,-7 5-21-15,0 0-14 16,0 12-8-16,0 5-6 15,0 9 9-15,0 4-2 0,-7 8-8 16,-2 8-8 0,-11 2-9-16,10 1-11 0,-13 0 1 15,17-1-15 1,-17-6 0-16,16-4 0 0,-3-7 0 16,4-6-16-16,3-9-2 0,3-10-18 15,0-4 3 1,0-2 11-16,9 0-5 0,8-12 27 15,12-6 8 1,4-8 1-16,3 0-8 0,3-6 10 16,1 3-6-1,-1-2-3-15,0 3-2 0,-3 0 0 16,-6 4-1 0,-1 4 1-16,0 2-1 0,-2 2-1 15,-14 2-52-15,6 4-101 16,-6-4-91-16,-9 6-141 15,5 1-306-15</inkml:trace>
  <inkml:trace contextRef="#ctx0" brushRef="#br0" timeOffset="76506.02">19096 14151 1041 0,'0'0'248'15,"0"0"-41"-15,0 0-23 0,0 0-16 16,0 0 14 0,0 0-27-16,0 0 5 0,86 108-30 15,-67-84-63 1,-9 1-37-16,-4-1-20 0,8 4-10 15,-5-4-33-15,-9-2-147 16,7 4-102-16,13-6-98 16,-17-10-313-16</inkml:trace>
  <inkml:trace contextRef="#ctx0" brushRef="#br0" timeOffset="77064.03">20157 14112 1175 0,'0'0'280'15,"0"0"-6"-15,0 0-11 0,0 0-72 16,0 0-104 0,0 0-60-16,0 0-2 0,-17 24 21 15,17-4 16-15,-10 3-5 16,4 4 2-16,6-1-22 15,-10 1-19 1,10 0-4-16,-10-1-6 0,10 0 0 16,-13-3-8-16,7 0 0 15,-1-5 0-15,4-8-62 16,-7 0-59-16,10-10-86 16,0 0-99-16,0-6-270 0,0-10-561 0</inkml:trace>
  <inkml:trace contextRef="#ctx0" brushRef="#br0" timeOffset="77553.77">20219 13826 1392 0,'0'0'385'0,"0"0"-1"16,0 0-18-1,0 0-115-15,0 0-86 16,0 0-27-16,0 0-8 16,6 0-20-16,-6 0-49 0,0 0-24 15,0-6-37 1,0-4-9-16,0-10-166 0,0 2-316 16,-3-3-400-16</inkml:trace>
  <inkml:trace contextRef="#ctx0" brushRef="#br0" timeOffset="80635.2">11885 16808 1088 0,'0'0'267'16,"0"0"-111"-16,0 0 21 16,0 0-70-16,0 0-76 15,0 0-4-15,0 0 51 16,164-4 13-16,-86-2-9 16,37 0 18-16,35 0-10 0,37 2-14 15,2-2-11 1,-35 0-14-16,-39 2-22 15,-56 0 16-15,0 1-30 16,-1 0-2-16,-2 2-2 0,-7 0-2 16,-13 1-8-16,-19 0 8 15,-4 0 7-15,-13 0 16 16,0 0 27-16,0 0 11 16,0 0-8-16,0 0-12 15,0 0-15-15,0 0-19 16,0 0 1-16,0 0-11 15,0 0-6-15,0 0-39 16,0 0-97-16,-13 0-122 16,6 0-262-16,-9 0-145 0</inkml:trace>
  <inkml:trace contextRef="#ctx0" brushRef="#br0" timeOffset="93128.76">9955 7126 358 0,'0'0'132'0,"0"0"-15"16,0 0-5-16,0 0-4 16,0 0-15-16,-7-5-19 15,7 2 2-15,-3-2 23 16,3 0-21-16,-7 1-6 0,4-1-1 16,3 4-8-1,0 1-2-15,-10-4-3 0,7 4-13 16,0-2-13-16,-1 2-1 15,-2 0 20-15,-4-2 11 16,10 1-3-16,-10-2 4 16,0 1-7-16,-13-4-23 15,17 3-21-15,-4 0-3 16,-6-1-7-16,3 2 0 16,3-1 4-16,-7 2 3 0,8 1-1 15,-11-4 12-15,0 4-9 16,11 0-3-16,-11 0-7 15,4 0 0-15,2 0 5 16,-2 0-5-16,6 0-1 16,-3 8 0-16,-3 1-1 15,-7 0-1-15,16 1 1 16,-15 2 1-16,15 0 0 16,0-2 0-16,-2 4 0 0,-4 0-1 15,9 0-1 1,1 0-7-16,3 0 8 15,0 2-6-15,0-3-3 16,0 4 9-16,0-1-7 16,0 4 8-16,0 0-2 15,7 1 2-15,6-4 0 16,-4 1 1-16,-2 0-1 16,0-2 1-16,15 0 5 0,-15 0-4 15,6 0-1-15,3 0 11 0,-2 1-3 16,2-4-3-1,-3-1 7-15,7 2-3 16,-4-2-2-16,4-2 2 16,-11 0-4-16,11-1 6 15,-4-6 11-15,-3 5 4 16,4-5-7-16,2 0-8 16,-5-3 0-16,2 0 3 0,4 0-5 15,9 0 1 1,-9 0 5-16,6 0-1 0,-7 0-8 15,1-3 5 1,0-3 3-16,-4-2 1 0,-3 1 3 16,3 1-1-16,4-2 3 15,-7 1-9-15,-6 2 0 16,3 3 4-16,-7-4 8 16,3 3 19-16,-6-4 18 15,4 2 0-15,-1-3-8 16,-3 2-20-16,3-3-12 15,7-3-10-15,-7 1-5 16,-3-3 1-16,7-3-1 16,-7 0 4-16,0 2 2 15,0 1 0-15,0 0-4 16,0 0 2-16,0 4-9 0,0 0 5 16,0 0-4-16,0 1 4 0,0 0 1 15,0-1 4 1,0-3 1-16,0 3 1 0,0-2-12 15,0 1 19 1,0 1-7-16,0 2-12 0,0 0 8 16,0-1-7-1,0 2 5-15,-7 2 2 0,7-2 3 16,-3 1 0 0,-7-2 12-16,7 2-9 0,-4-1 9 15,1-2-15-15,-7 3 0 16,6-2 4-16,4 2-11 15,-7 0 13 1,-3 2-6-16,6-2 0 0,1 3-9 16,-4-2 9-1,-9 0-9-15,9 2 6 0,-10-1 6 16,10 0-5 0,-9 0-1-16,-11 0-5 0,4-1-1 0,6 0 1 15,-3 1-1 1,7 2-6-16,-4-1-42 0,1 3-93 15,-7 0-136 1,-14 21-224-16,11 9-169 0,-1 6-389 0</inkml:trace>
  <inkml:trace contextRef="#ctx0" brushRef="#br0" timeOffset="94415.38">9978 7382 324 0,'0'0'290'16,"0"0"-169"-16,0 0 12 0,0 0-12 15,0 0-28 1,0 0-34-16,0 0-11 0,-14-28 8 15,14 28-2 1,0 0-6-16,0 0 1 16,-9 0-16-16,9 0-6 15,0 0 2-15,0 0-2 16,-7 0-1-16,7 0-1 0,0 0 19 16,0 0-9-1,0 0-21-15,0 0 1 0,0 0 10 16,0 0 8-16,0 0-1 15,0 0-8-15,0 2-4 16,0 7 4-16,0 3 9 16,0 3 20-16,0 7 14 15,0 5 8-15,0 3 13 16,0 2-10-16,-3 3-17 16,-4 1-9-16,4 0-12 15,-7 0 7-15,4 5-11 0,-4 2 0 16,0 1-1-16,0 2-12 15,0 2 5-15,1 1 2 16,9 3-5-16,-14-3-1 16,14 0 10-16,0-1-12 15,-6 2 5-15,6-2 6 16,-7-2 0-16,4 2-9 16,-3-4-12-16,-4-2 3 0,6 2-6 15,-2-2-2 1,3-4 2-16,-4 4 0 15,-6-3 3-15,13 7 12 16,-10-1 3-16,0 3-11 16,-6 2 2-16,6-2-9 15,-9 1 2-15,9-1-11 0,10-5 2 16,-10-1 7 0,0-3 6-16,10 0-8 0,-3-4 5 15,0 1-11-15,-1-1 23 16,4 0-14-16,-6-1-2 15,6-3-7-15,0-3 11 0,0-5-12 16,0-5 1 0,0-2 9-16,0-6-3 0,0 0-6 15,0-6 7 1,0 1-8-16,0-5 2 0,0 0 8 16,0 0 1-1,0 0-2-15,0 0 6 0,0 0 3 16,0 0 6-1,0 0-3-15,0 0 7 0,0-5-8 16,0 1-20-16,0-3-9 16,0-5-65-16,0-2-96 15,6-7-113-15,1-10-207 16,-4 4-125-16,-3 4-277 16</inkml:trace>
  <inkml:trace contextRef="#ctx0" brushRef="#br0" timeOffset="95329.22">9569 8934 664 0,'0'0'313'16,"0"0"-70"0,0 0 17-16,0 0-33 0,0 0-75 15,0 0-38 1,0 0 3-16,0-9-9 0,0 9-30 15,13 0-31-15,-13 0-15 16,0 7-6-16,9 7 28 16,-2 2 24-16,6 7-15 15,-13 5-17-15,16 0 2 16,-16 6 5-16,14-1-18 16,-8 2 2-16,4-2-18 15,-7-2-7-15,0-2 6 16,4 0-7-16,-1-2 8 15,4-2-10-15,-6 2 4 16,-1-1-7-16,0 0 0 0,7-3-4 16,-10-4-1-1,10 0 0-15,-10-7 5 16,0 2-6-16,10-4 1 16,-10-1 1-16,0-2-2 15,0-4 9-15,0 1-8 0,0-1 0 0,9 0 1 31,-9-3-1-31,0 2 0 0,0-2 7 0,0 0-8 16,0 0 11 0,0 0-10-16,0 0 0 0,0 0 0 15,0 0-1 1,0 0 0-16,0 0 2 0,0 0 7 16,0 0 3-16,0 0 6 15,10 0 3 1,-10 0 10-16,0-5 8 0,0-5 4 15,10-6-2 1,6-8-17-16,-6-1-8 0,10-9-2 16,-7-2-1-16,7 0 2 15,-4 0-1-15,4 4-2 16,-1-1 0-16,7 3-5 16,-6-1 4-16,0-2-10 15,-1 4 10-15,-9 2 5 16,10 3 0-16,-10 6-2 15,-4 6 5-15,-6 5 5 16,0 2 2-16,0 5-5 16,0-2-11-16,0 2-2 15,0 0-8-15,0 0 0 16,0 0-8-16,0 0-16 16,0 0-66-16,0 0-128 0,0 4-163 0,0 8-447 15,-6-4-460-15</inkml:trace>
  <inkml:trace contextRef="#ctx0" brushRef="#br0" timeOffset="97179.31">10472 9341 937 0,'0'0'253'16,"0"0"-37"-1,0 0 2-15,0 0-48 16,0 0-64-16,0 0-24 16,0 0-12-16,-7-19-16 15,7 26-26-15,-10 14-4 16,-3 12-5-16,7 9 18 16,-1 7 6-16,-9 8 3 15,3 2 9-15,0 6-14 0,-4-2-11 16,4 1-17-16,-3-6-6 15,6-1-6 1,0-10-1-16,10-7-1 0,0-4-9 16,0-8-36-16,0-10-48 15,0-4-40-15,0-8-75 16,10-6-39-16,6 0-111 16,4-13-210-16</inkml:trace>
  <inkml:trace contextRef="#ctx0" brushRef="#br0" timeOffset="97523.84">10341 9419 889 0,'0'0'405'16,"0"0"-161"-16,0 0-15 16,0 0-80-16,0 0-83 0,0 0-43 15,0 0 0-15,101-30 10 16,-58 24-4-16,9-2-14 15,-6 7-9-15,0 0-5 16,3 1-1-16,-10 0-80 16,-3 0-135-16,-26 6-88 0,-4 11-185 15,-6 3-61-15</inkml:trace>
  <inkml:trace contextRef="#ctx0" brushRef="#br0" timeOffset="97773.76">10357 9735 1047 0,'0'0'308'0,"0"0"-36"16,0 0-8-16,0 0-91 15,0 0-40-15,0 0 24 16,0 0-21-16,115 0-45 15,-63 0-48-15,4 0-28 16,-1 0-15-16,7 0-3 16,-6 0-152-16,19 0-144 15,-26 0-290-15,-9 0-472 0</inkml:trace>
  <inkml:trace contextRef="#ctx0" brushRef="#br0" timeOffset="100063.74">9925 7199 107 0,'0'0'248'15,"0"0"-111"-15,0 0-19 0,0 0-45 16,0 0-42-1,0 0-23-15,0 0-8 0,0 0 0 16,0 0 9-16,0 0 33 16,0 0 35-16,0 0 34 15,0 0 25-15,0 0-10 16,0 0-19-16,0 0-13 16,0 0-13-16,0 0-33 15,0 0-8-15,0 0 2 16,0 0-4-16,0 0 1 15,0 0-1-15,0 0-6 0,0 0-5 16,0 0-8 0,0 0-3-16,-3 3-6 0,0 3-9 15,-1 1 1 1,-12 0-1-16,16-1 0 0,0 1 7 16,-10 0-8-1,10 1 3-15,0-2-3 0,0-2-2 16,0 0 1-16,0-2 0 15,0-2-5-15,0 0-7 16,0 0 1-16,0 0-1 16,0 0 5-16,0 0 8 15,0 0 19-15,0 0 21 16,0 0-8-16,0 0 2 16,0-2 5-16,0 1 20 15,0-5-15-15,0 5-7 0,-10 1 8 16,1 0-14-1,-5 0-6-15,8 0 27 0,-4 4-27 16,-3 9-25 0,0 2 0-16,0 5-6 0,3-4 4 15,3 4-11-15,4-4 0 16,3 1-6 0,0-2-2-16,0-1 0 0,10-2 8 15,3-2 11-15,3-3 2 16,4-5 7-16,-4-2 4 15,7 0 5-15,-3 0 2 16,0-15 7-16,-4-6-4 0,-6-1 1 16,0-3 1-1,-10 0 7-15,0 1 0 0,0 2-13 16,0 3 10 0,-10 5-3-16,0 2-11 0,-10 4-1 15,-6 8-11-15,16 0-1 16,-13 0 33-16,7 10-33 15,0 4-5-15,3 2 4 16,3-6-6-16,0-2-2 16,10-3 2-16,0-2-16 15,0-3-6-15,0 0 16 16,0 0 13-16,0 0 0 16,13-20-52-16,-6-2-257 15,2-4-769-15</inkml:trace>
  <inkml:trace contextRef="#ctx0" brushRef="#br0" timeOffset="102176.4">10472 5682 910 0,'0'0'187'16,"0"0"-45"-16,0 0 11 15,0 0-18-15,0 0-36 16,0 0-13-16,0 0 12 15,-36-17-10-15,36 17-18 16,-10 0-18-16,-7 0-18 16,4 0-25-16,-13 13-9 15,-3 10-1-15,-11 6-1 16,4 7 1-16,-3 9-7 0,-10 7 8 16,10 6-1-16,-10 7 1 15,3 6 1-15,7 6-1 16,3 2 0-16,3-2 0 15,-3-1 0-15,16-3 1 16,-3-8 0-16,10-3-1 16,4-6 1-16,-1-10 1 15,10-4-1-15,0-6 0 16,0-7 8-16,0-5-9 16,0-3 15-16,0-8-5 15,0-4 5-15,0-6 7 16,0-2 7-16,0-1 8 0,0 0 2 15,0 0-2-15,0 0-6 16,0 0-15-16,0 0-6 0,0 0-10 16,0 0-38-1,0 0-55-15,0-1-92 0,3-4-119 16,10-10-71 0,-10 1-149-16,4 0-278 0</inkml:trace>
  <inkml:trace contextRef="#ctx0" brushRef="#br0" timeOffset="102623.93">9762 6637 578 0,'0'0'208'0,"0"0"-9"0,0 0-5 16,0 0-50-1,0 0-34-15,0 0-11 0,0 0-18 16,9-3 1 0,-9 3-9-16,0 0-34 0,0 16-21 15,0 7 9 1,0 10 10-16,0 5-5 0,0 2-8 15,0 2-1 1,10-4 1-16,0-4-10 0,-10-2 9 16,13-8-12-16,-3-6 0 15,-4-2-10-15,1-6 6 16,0-3-7-16,-1 0 0 16,4-5 0-16,-10-2 6 0,6 0 3 15,8 0 5 1,5-2 8-16,7-18 6 0,7-11-16 15,3-8-12-15,13-5-62 16,0-8-179-16,-13 10-156 16,-6 11-326-16</inkml:trace>
  <inkml:trace contextRef="#ctx0" brushRef="#br0" timeOffset="103483.91">10743 5287 492 0,'0'0'183'15,"0"0"-30"-15,0 0 61 16,0 0-18-16,0 0-57 16,0 0-20-16,0 0-20 15,0-14-2-15,0 14-19 16,0 0-17-16,20 0-32 15,6 0-28-15,13 0 5 16,10-2 1-16,7 2 5 16,9-2-3-16,-6 0 1 15,0-1-8-15,-20 2 6 0,-3 1-3 16,-13 0-5 0,-16 0 0-16,-7 0 5 0,0 0-5 15,0 0 0 1,0 0-50-16,0 0-45 0,-7 0 37 15,-16 4-133-15,7 2-293 0,-4 0-88 16</inkml:trace>
  <inkml:trace contextRef="#ctx0" brushRef="#br0" timeOffset="103970.85">10992 5315 611 0,'0'0'248'0,"0"0"-53"15,0 0 40-15,0 0-26 16,0 0-70-16,0 0-41 16,0 0-28-16,-10-3-22 15,10 3-37-15,0 3-11 0,0 13 0 16,-7 6 25-1,7 10 26-15,-3 6-25 0,-7 11 8 16,10 4 4 0,-3 9-22-16,0 2-10 0,0 6 1 15,-4 0-5 1,4-1 6-16,-10 2 1 0,0-9-9 16,3-7 1-1,-10-7 5-15,10-15-5 0,10-11 1 16,-13-8 6-16,13-9 6 15,-3-5 9-15,0 0 32 16,-7 0 102-16,-7-19-40 16,-2-5-76-16,-1-7-15 15,-3 3-1-15,7-2 17 16,6 7-10-16,0 6-21 16,4 5-11-16,6 3-1 15,0 1-50-15,0-1-192 0,26-10-142 16,-10 6-247-16,14 1-374 15</inkml:trace>
  <inkml:trace contextRef="#ctx0" brushRef="#br0" timeOffset="109347.62">9657 5902 124 0,'0'0'287'16,"0"0"-101"-16,0 0-8 0,0 0 13 15,0-143-18 1,0 114-14-16,0 1-14 0,0 7-34 16,0 0 33-16,0 7 4 15,0 7-19-15,0 4-9 16,0 3-13-16,0 0-31 15,0 0-41-15,0 3-35 16,0 18-11-16,0 10 11 16,0 17 30-16,0 16 2 15,0 30 0-15,-7 41-4 16,-16 32-7-16,-6 14 11 16,-7-7-23-16,3-20 3 0,7-44 2 15,10-24-13 1,6-21 0-16,3-10-1 15,7 5 1-15,0 0-1 16,0 2-1-16,0-12 1 0,0-14-1 16,0-12 1-16,0-11-2 15,7-6-5-15,-7-7 7 16,6 0 15-16,-6 0 9 16,0 0-24-16,0 0-8 15,0-8-39-15,0-8-90 16,4-26-129-16,-4 2-123 15,6-2-360-15</inkml:trace>
  <inkml:trace contextRef="#ctx0" brushRef="#br0" timeOffset="110127.07">9110 5938 491 0,'0'0'225'16,"0"0"-74"-16,0 0-6 16,0 0-19-16,0 0-32 15,0 0-4-15,0 0 4 16,0 3 6-16,0-3-16 16,0 0-24-16,0 0-7 15,0 0-10-15,0 0 6 16,0 0 5-16,0 0 0 15,0 0 6-15,0 0-11 16,0 0-9-16,0 0-6 16,0 0-6-16,0 0-16 15,0 0-12-15,0 0 6 16,0 0-3-16,10 0 26 16,-10-1 39-16,10-11-37 0,0-9-7 0,10-4 7 15,6-11-13 1,3-7-1-16,-3-1-2 0,1-1-7 15,-1 0-1 1,-7 5 2-16,1 4 6 0,0 8-9 16,-11 0 19-1,8 4-7-15,-7 2-5 16,3-2-4-16,-4 8-8 16,8-4 0-16,-11 5-1 0,7 5 0 15,-3 0 0 1,3 7-1-16,-6-1-8 0,-1 4 0 15,-6 0-6-15,4 0-4 16,6 0 8-16,-4 5 4 16,7 7 6-16,0 3 1 15,4 3 1-15,-1 4 15 16,4 8-3-16,9 2 5 16,-3 4 6-16,-3 5 1 15,-3 4-16-15,-4 4 0 16,4 2 2-16,-1 5 0 0,1 2-11 15,9 2-131 1,7 20-144-16,-6-15-125 0,-10-14-443 0</inkml:trace>
  <inkml:trace contextRef="#ctx0" brushRef="#br0" timeOffset="111064.09">9392 7030 58 0,'0'0'209'0,"0"0"-105"16,0 0 13-16,0 0-23 15,0 0 11-15,0 0 2 16,0 0 0-16,-33 47 11 16,33-46 11-16,0 3 8 15,0-4-6-15,0 2-16 0,0-2-21 16,0 5-17-1,0-2-2-15,10 4 13 0,10 5 23 16,2-2 9-16,14 4 17 16,10 0-21-16,7 1 7 15,12-1-24-15,17-4-2 16,6 0 2-16,1-3-26 16,9-4-37-16,-3 3-10 15,-10-5-6-15,13 2-4 16,-3-1-5-16,-7 0-2 0,-6 0 0 15,6 1-9 1,-3 0 2-16,-16 1 5 0,-10 0-1 16,-7-2 2-1,-9 2-7-15,-17 2 6 0,-3-5 0 16,-4 2-6 0,-2-1-1-16,-17-1 1 0,13 2-1 15,-7 0 0-15,-2-2-2 0,-4-1 1 16,0 0-1-1,6 2 2-15,-6-2 0 0,0 0 0 16,0 0 0 0,0 0 0-16,0 0 0 15,0 0-1-15,0 4-17 16,0-4-122-16,7 1-130 0,-7 1-102 16,0-2-194-1,0 0-108-15,0 0-112 0</inkml:trace>
  <inkml:trace contextRef="#ctx0" brushRef="#br0" timeOffset="111473.67">10858 7008 1069 0,'0'0'341'0,"0"0"-128"0,0 0-11 16,0 0-90 0,0 0-65-16,0 0-32 0,0 0-6 15,29-4 36 1,-9 14 40-16,19 3 30 0,-3 6-11 16,3 1-25-16,-3-2-32 0,0-1-5 15,-3 0-21 1,-4-1-10-16,-9-3 1 0,-10-3-6 15,-4 2-6 1,-6 3-6-16,0 3 6 0,0 8 43 16,-22 9 8-1,-11 4-8-15,-13 3-24 16,-3 4-8-16,0-4-5 16,0-6-6-16,13-8-7 0,6-6-26 15,14-8-72 1,6-4-129-16,10-10-132 15,7 0-301-15,2-3-235 0</inkml:trace>
  <inkml:trace contextRef="#ctx0" brushRef="#br0" timeOffset="112203.87">9303 7099 204 0,'0'0'251'0,"0"0"-116"15,0 0-22 1,0 0-18-16,0 0-18 0,0 0 6 16,0 0 37-1,59-53 41-15,-39 43 9 16,-4 4-2-16,-9 3-31 16,6 2-29-16,-13 1-39 0,0 0-28 15,0 0-13-15,0 0-2 16,0 8-10-16,0 11 46 15,0 5 57-15,-13 12 17 16,-3 7-41-16,-14 6-28 16,-6 6-11-16,-16 6-10 15,9 5-11-15,-16 6-10 16,0 4-15-16,-3 1 1 0,-3 5-10 16,-1-7 5-16,11-7-4 15,-1-10-1-15,17-12-1 16,9-11 1-1,11-12 0-15,9-9-1 0,0-9 1 16,10-4 0 0,0-1-1-16,0 0-2 0,0 0-6 15,0 0 7-15,0-4-37 16,0-5 14-16,10-6-52 16,-10-4-112-16,0-3-69 15,10-11-90-15,-10 6-285 0,0 5-82 0</inkml:trace>
  <inkml:trace contextRef="#ctx0" brushRef="#br0" timeOffset="112670.67">8832 7562 675 0,'0'0'367'0,"0"0"-102"16,0 0 1-1,0 0-61-15,0 0-64 0,0 0-43 16,0 0 16 0,-13 12-34-16,-3 8-55 0,-10 6-23 15,-4 9 4 1,1 8 7-16,-7 6 9 0,6 2 5 15,-2 1 1 1,12-3-6-16,4-4 0 0,-7-6-5 16,23-4-10-1,0-6 2-15,0-9 0 0,0-2-8 16,0-4 17-16,0-4 10 16,13 2 15-16,-3-2 16 0,19 2 16 15,1 2-2 1,6-6-9-16,3-2-4 15,10-6 1-15,16 0 5 16,11-8 25-16,-8-20-22 0,17-2-36 16,-16-4-18-1,-10 4-15-15,-10 2-104 0,-16 1-227 16,-1 10-430 0,-22 3-767-16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14:23:10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21560 6206 606 0,'0'0'154'16,"0"0"-28"0,0 0-1-16,0 0 17 0,0 0-23 15,0 0-35 1,-6-25 3-16,6 22 31 0,0 2 8 16,0-3-25-16,0 3-12 15,0 1-24-15,0 0-11 16,0 0-16-16,0-2-19 15,0 2-14-15,0 0-5 16,0-2 0-16,6-3-1 16,17 0 1-16,3-2 0 15,7 2-1-15,3-3 0 16,3 2-8-16,7 3-3 16,3 1-14-16,-13 2-6 15,23 0-3-15,-20 0-9 16,10 0-18-16,-9 0-30 15,-11 0-10-15,-13 0-5 0,-2 0-1 16,-8 0 11 0,-6 0 17-16,0 2-8 0,0 3-76 15,-10 2 43-15,-9-2-114 16,2-2-256-16</inkml:trace>
  <inkml:trace contextRef="#ctx0" brushRef="#br0" timeOffset="451.66">21384 6392 485 0,'0'0'249'0,"0"0"-111"15,0 0 7 1,0 0 2-16,0 0-37 0,0 0-46 16,0 0-42-1,75 0-3-15,-43 0 46 0,11-8 16 16,-4 4 2-16,7-4-23 15,6 1-18-15,-6-6-7 16,13 3 0-16,-10-3-8 16,-3-2 2-16,-7 5-10 15,-9 0-10-15,-11 4-8 16,-2 2 1-16,-11 1 5 16,7 3-7-16,-13 0-1 15,10 0-6-15,-3 0 5 0,16 0 1 16,-10 0 0-1,10 0-36-15,-4 9-160 0,-2 1-368 16,-1-4-489-16</inkml:trace>
  <inkml:trace contextRef="#ctx0" brushRef="#br0" timeOffset="15141.41">5914 14381 59 0,'0'0'610'0,"0"0"-487"16,0 0-52-16,0 0 70 15,0-11 5-15,0 7-63 16,0-1-30-16,0 2-22 16,0-2 14-16,0 3 14 15,0-4 18-15,0 2 5 16,0 1-7-16,0-6-9 0,0-3-3 15,0-2-11 1,0-3-18-16,0-3-9 16,0-2-3-16,0-4-9 15,10 2-3-15,-1-4-2 0,11 0-8 16,-4-1 0 0,4 0 1-16,3 0-1 0,3 2 1 15,-10 3 9-15,17 2-9 16,-13 1 7-16,-7 6-8 15,3 1 6-15,1 0-5 16,2 6 6-16,-9 0-6 16,10-2 1-16,-4 0-1 15,7 2 0-15,6 1-1 16,-9 0 6-16,0 1-5 0,-1 2 0 16,-2 0-1-1,2 4 1-15,-2-2-1 0,12-2 0 16,-6 4 0-1,3 0 1-15,-6 0-1 0,9 0 1 16,-9 0-1-16,16 0 0 16,-7 0-1-16,1 0 1 15,-1 4 0-15,1 2 0 16,6 0 0-16,-7 4 0 16,1-2 7-16,-11-1-7 15,11 1 0-15,-4 1 0 16,-10-3 1-16,7 2-2 15,-3-2 2-15,-1 1-1 16,-9 2 1-16,10-3 0 16,9 2-1-16,-3 0 8 15,-3 2-8-15,13-1 2 16,-6-1 5-16,9 5 1 16,-3-3-2-16,3 2 4 0,-9-2-1 15,12 0 10 1,-9-4-5-16,6-4 8 0,10 0-3 15,-9-2-1-15,-4 0-4 16,3 0 4-16,0 0-6 0,7-2-2 16,3-6 2-1,-10-2 4-15,7 3-5 0,3-2 0 16,-10-1-5 0,10 0 3-16,-9 0 0 0,6-4-7 15,3 0 5 1,-10 0 0-16,3-1-5 0,-2-2-1 15,2 1 1 1,-6 0-1-16,-6 0 8 0,-1 2-8 16,-9-1 0-16,6 0 7 15,3-1-8-15,-6-2 1 16,0 1 1-16,7-2-1 16,2 3 0-16,-5 2 1 0,-18 2-1 15,11 3 0 1,-14 2-1-16,8 3 1 15,-14 0-1-15,9 4 1 16,-9 0 0-16,0 0 5 0,0 0 3 16,0 0-3-1,0 0-6-15,0 0 0 0,0 0-2 16,0 0-5 0,0 0 5-16,0 0-4 0,0 0-6 15,0 0-5-15,0 0-1 16,0 4 2-16,10 6 16 15,-3 0 0-15,6 4 1 16,3-2 5-16,7 3-5 16,-3 0 15-16,-1 1-5 15,8-4-1-15,2 2 6 16,0 0-7-16,1 0 5 16,9-4-4-16,-3 2-4 15,7-4 3-15,2 2 0 16,-5-4-8-16,-4 0 5 0,0 0 1 15,0-2-6 1,-4-2 11-16,-2-2-12 0,6 0 2 16,3 0 4-16,-6 0-5 15,3 0 5-15,-7 0 5 16,17 0-10-16,-7-8 6 16,-3-2-6-16,7 1 6 15,-4-2-5-15,0 1-1 16,-3-2 7-16,14 1-8 15,-11 2 6-15,-3-1-6 16,-7 2-1-16,10 0 1 16,-3 4 0-16,-6-2 0 15,9 0 0-15,-6-1 2 16,9 0-1-16,-2-1-1 0,-1-2 0 16,3 3 0-1,4-2 0-15,-10 1 0 0,10-1 0 16,3 2 0-1,-10 1 0-15,1 0-1 0,6 5 1 16,-4-2 0-16,-6 3 0 16,7 0 0-16,-1 0 0 15,-9 0 0-15,3 0 1 16,0 0 5-16,-3 0-5 16,-4 0 0-16,-3 0-1 15,0 0 1-15,4 4-1 16,2 3-1-16,-2 0 1 15,-4 1 0-15,4 4 0 0,6-1-1 16,-7 6-1 0,4 1 2-16,3 5 1 15,3 2 0-15,-6 3 8 16,-1-2-9-16,-2 2 1 0,-11 2 1 16,-2 2-1-16,6-2 16 15,-10 4 37-15,3-1-11 16,-3-4-19-16,0-2-11 15,-3-2 4-15,0-8 5 16,-10-1 3-16,10-4-1 0,-10-5 5 16,0-3-6-1,0 0-8-15,0-2-14 16,0-2-1-16,0 3-75 16,0-3-165-16,0 0-246 0,-20 0-185 15</inkml:trace>
  <inkml:trace contextRef="#ctx0" brushRef="#br0" timeOffset="16271.61">8158 12571 590 0,'0'0'265'15,"0"0"-70"-15,0 0 38 16,0 0-6-16,0 0-63 16,0 0-32-16,0 0-6 15,0-22-27-15,0 22-26 16,0 0 0-16,0 0-7 16,0 0-26-16,0 0-21 0,0 0-18 15,4 0-1-15,2 0-1 16,17 0-1-16,3-2 2 15,4 0 0-15,9-3 0 16,3 0 0-16,1 3 0 16,-4-1 1-16,1-2-1 15,-14-1-1-15,-7 5-8 16,4 1-1-16,-6 0-1 16,-8 0-4-16,1 0 8 15,-10 0 0-15,7 0-4 16,-7 0 2-16,0 0-4 15,0 0 1-15,0 0-4 0,0 0 7 16,0 0-13 0,0 7 4-16,0-1 18 0,0 6 6 15,0 4 2-15,0 1 2 16,0 8 2-16,0 4 6 16,13 2 7-16,-13 7-9 15,0 3 3-15,0 1 0 16,0 3-4-16,0-1-8 0,0 0 2 15,0 2-7 1,0-7-1-16,0 3 1 0,-13-3-1 16,13-3 8-1,0-2-8-15,-7-7 5 0,7-11-4 16,0-2 8-16,-10-5-1 16,10-6 6-16,0-3 8 15,0 0 11-15,-9 0 21 16,9 0 23-16,-14 0-1 15,1-4-46-15,-6-8-17 16,-1 1-5-16,7-1-8 16,-3 2 1-16,3 4-1 15,6-1-1-15,-3 1-1 16,10 3-66-16,-13-2-102 16,13 3-132-16,0-4-188 0,0 5-119 0</inkml:trace>
  <inkml:trace contextRef="#ctx0" brushRef="#br0" timeOffset="25357.96">8908 12141 377 0,'0'0'150'16,"0"0"-28"-16,0 0 26 0,0 0-17 16,0 0-28-16,0 0-14 15,0 0 21-15,0-32-7 16,0 30-6-16,0 2-12 15,0 0-7-15,0 0 2 16,-7 0-2-16,4 0 6 16,-4 0 9-16,7 0-36 15,-6 0-48-15,6 5-9 16,-4 4-2-16,-5 5-8 16,-1 4 1-16,-3 8 9 15,6 3 0-15,-3 2 0 16,-3 4 13-16,0 1 1 15,10 3-6-15,-7-5-7 16,10 6 0-16,0-4 7 0,-10-7 4 16,10 0-1-1,0-7 8-15,0-7-7 0,0-2 4 16,0-1-9 0,0-6 5-16,0-2-6 0,0-2 3 15,0-2 1-15,0 0 11 16,0 0 1-16,0 0 1 15,0 0 2-15,0 0-4 16,0 0-21-16,0-2-37 16,0-6-113-16,0-12-100 15,0 2-90-15,0 0-254 0</inkml:trace>
  <inkml:trace contextRef="#ctx0" brushRef="#br0" timeOffset="26184.37">8603 12059 472 0,'0'0'210'16,"0"0"-78"-16,0 0 62 16,0 0-20-16,0 0-64 15,0 0-22-15,0 0 11 16,7 0-9-16,-7 0-16 15,0 0-4-15,0 0 3 16,0 0 0-16,0 0-21 16,0 0-13-16,0 0-8 0,0 0-13 15,0 0-7 1,0 0-2-16,0 0-7 0,3 0-1 16,-3 0 6-16,7 0-7 15,6 4 0-15,6-3 3 16,11 4 19-16,16-3 16 0,3-2 8 15,6 0 1 1,14 0-4-16,-10 0-15 16,-13 0-16-16,3 0-5 15,-13-2 1-15,-7 0-7 0,1-2-1 16,-11 0 2 0,1 2-1-16,-4 2 4 0,-6 0-5 15,-7 0-1-15,-3 0 1 16,7 0 0-16,-7 0-2 15,3 0-5-15,7 0 7 16,-7 0 0 0,10 0-1-16,-3 0 1 15,-6 0 0-15,-1 0 0 16,-3 0 0-16,0 0 2 0,0 0 9 16,0 2 6-16,0-2 15 0,0 4 16 15,0-4-4 1,0 0-1-16,0 1-9 0,0-1-1 15,0 0 4 1,0 0-2-16,0 0 3 0,0 0 5 16,0 0-2-1,0 0 0-15,0 0-6 0,0 0-1 16,0 0-2 0,0 0-6-16,0 0-12 0,0 0-6 15,0 0-8 1,0 0-12-16,0 0-149 0,-3 3-218 15,-1-3-441-15</inkml:trace>
  <inkml:trace contextRef="#ctx0" brushRef="#br0" timeOffset="34270.16">2890 14713 689 0,'0'0'284'0,"0"0"-117"15,0 0-69-15,0 0 93 16,0 0-45-16,0 0-78 15,-104-21-21-15,91 21-15 16,6 0-9-16,-6 0 11 16,-3 0-3-16,-14 2-14 15,11 9-8-15,-17 1 5 16,3-1 16-16,-6 2 6 0,12 2 7 16,-12-2-11-1,6 0-16-15,-3 3 7 0,1 6-6 16,5 5-12-16,-6 9-5 15,-13 9 0-15,6 7-1 16,7 9-8-16,-9 1 9 16,5 0 0-16,21-6-9 15,-4-6 9-15,10-1-1 16,3-4 0-16,3 0 0 16,7-4-10-16,0-2 10 15,0-4 1-15,17 0 1 0,9-5 8 16,3 1 6-16,27-3 34 15,3 0 17-15,0 0-1 16,16-1-6-16,-10-3-15 16,17-2-27-16,-16-1-8 15,9-4-8-15,-16 2 0 16,0-5 0-16,-7-2-1 16,0 2 1-16,14-4 5 15,-7 0 3-15,6-4-3 16,4 1 18-16,6-5-11 0,-9-2 10 15,12 0 0 1,-9 0-6-16,0-11-4 0,-4-4-4 16,-6-2 4-1,-10-1 4-15,-3-5-8 0,-7 0 4 16,0 0 6 0,-3-1-7-16,-16 0 5 0,9-1-10 15,-9-1 11-15,6 0-12 0,-6 0 7 16,-1 0 4-1,-5-4-11-15,2 0-6 16,4-1 2-16,-11 2 5 16,11 0 8-16,-20-2 3 0,10 3 7 15,-4-2 5 1,-6 2 10-16,0-5 2 0,0 2-9 16,0-5-15-1,-6-1-17-15,-17-2 9 0,7 0-9 16,-4-2 7-1,0 3 2-15,-9 1 7 0,-7 1 7 16,-13 0-9 0,13 1 1-16,-17 7 1 0,8 1 1 15,-8 4-9 1,7 4-8-16,-9 3 0 0,-4 6-1 16,3 0 0-16,-3 4-2 15,-9 3 2-15,-8 3-8 0,1 0 7 16,-13 3-6-1,13 14 1-15,-4 0 4 0,1 4-4 16,25 1 0 0,-6 2-3-16,10 2-13 0,3 1-77 15,7 4-52 1,-3 4-41-16,25 4-69 0,17 9-84 16,0-5-295-16,0-14-135 0</inkml:trace>
  <inkml:trace contextRef="#ctx0" brushRef="#br0" timeOffset="36064.98">19761 15333 12 0,'0'0'633'0,"0"0"-524"15,0 0-48 1,0 0 69-16,0 0-10 0,0 0-45 16,0 0-8-16,-4-2 25 15,4 2 0 1,0 0-30-16,0 0-12 0,0 0-7 15,4 0-9-15,12 0 12 16,10-2 33-16,23 2-41 16,0-2-3-1,17 0-4-15,16-3-5 0,-7 2 0 16,13 2-1-16,-3-2 3 16,0 3-8-16,4 0-6 15,-24 0-3-15,4 0-3 16,-23 0-8-16,-7 0 1 15,-19 0 1-15,-1 0-1 16,-9 0 17-16,-7 0-1 16,-3 0 28-16,0 0 11 15,0 0 2-15,0 0 10 16,0 0 0-16,0 0 3 16,0 0 0-16,0 0-12 15,0 0-15-15,0 0-10 16,0 0-24-16,0 0-10 0,0 0-81 15,-6 0-387 1,-20-2-762-16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14:23:56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16852 7999 120 0,'0'0'190'15,"0"0"-77"-15,0 0-76 16,0 0 50-16,0 0 20 15,-10-23-34-15,10 19-25 16,0 4-16-16,0 0-3 16,0 0-9-16,0 0-4 15,0 0 0-15,0 0-6 16,0 0 6-16,0 0 2 16,0 0 4-16,0 0 3 15,0 0-15-15,0 0 3 16,0 0-2-16,0 0 5 15,0 0-10-15,0 0 1 16,10 0 28-16,10 0 27 16,6 7-8-16,13-3-30 15,10 6-2-15,3 2 13 16,14 1-8-16,-4 0-9 0,3 5-18 16,-12-3 9-16,2 1-9 15,-15 1 0-15,-4-7 1 16,-7-2 1-16,-13-1-2 15,-16-1 0-15,14-5 0 16,-14-1 6-16,9 2 4 16,-9-2-1-16,0 0-3 15,0 0-6-15,0 0 1 16,0 0 0-16,0 0 6 0,0 0-1 16,0 0 6-1,0 0 17-15,0 0 19 0,0 0-2 16,0 0-1-1,0 0-10-15,0 0-9 0,0 0-14 16,0 0-5-16,0 0-5 0,0 0-1 16,0 0-1-1,0 0-1-15,0 0-12 16,0 0-5-16,0 3-15 16,0 1-59-16,0 7-70 15,-9 1-82-15,9-3-146 0</inkml:trace>
  <inkml:trace contextRef="#ctx0" brushRef="#br0" timeOffset="17402.05">5960 13437 778 0,'0'0'277'0,"0"0"-212"16,0 0-40-16,0 0 115 16,0 0-3-16,58-65-73 15,-38 40-28-15,-4-2 18 16,7-6-2-16,17-3-10 16,-8-1 27-16,1-2-15 0,3-1-19 15,13-1-1 1,-6 5-4-16,2 1-5 0,-5 2-10 15,9 4-5 1,-3 4-1-16,3 1 1 0,-3 3-8 16,-4 1 7-16,1 5-2 15,6 1 0-15,-10 4 4 16,0 3-1-16,-3 2-1 16,13 0 3-16,-9 2 12 15,5 3 5-15,8 0-5 16,2 0 1-16,-6 0-12 15,0 0-2-15,-3 0-10 16,3 3 8-16,-9 3-2 16,-1 1 2-16,-3 2 0 15,0 1-3-15,6 0 4 16,4 2-1-16,-7 2 1 0,17 2-1 16,3-1 3-16,0 3-3 0,-4-2 0 15,4-1 3 1,7-1-3-16,-17 2 4 15,7-6-3-15,6 3 2 16,-16-3 1-16,6-1 4 16,-6-2-4-16,-1 1-1 15,11-3-3-15,-7-3 3 16,10-2-11-16,7 0 15 16,2 0-14-16,-2 0 5 0,12 0-5 15,7 0-1-15,-6-5 15 16,-1-5-6-1,-6 4-2-15,10-2-1 0,-16-1-5 16,2-1 4-16,-2 1-6 16,2 2 6-16,-2-6-5 15,3 5-1-15,-4-1 2 16,0-3 4-16,1 2-5 16,-4-4 6-16,7 2-6 0,-4-3 6 15,1-1-1 1,-1 0 2-16,17-5-8 0,-7 1 1 15,-3-6-1 1,0 4 6-16,3-2-6 16,-16 0 1-16,-3 0-1 15,-4 2 8-15,-16 6-7 0,-6-4 5 16,-4 10 0 0,-16 1 10-16,-4 3 1 0,-6 0-1 15,0 5-1-15,7 1-2 16,-7 0-1-16,0 0-10 15,0 0-1-15,0 0-1 16,0 0-6-16,0 0-2 16,0 0 1-16,0 0-5 15,0 0 2-15,0 0 10 16,0 1 0-16,0 2 0 0,0 1-7 16,0 4 6-1,10 0 1-15,3 4 0 0,10 1 10 16,-4 0-8-1,7 3 10-15,14 0 5 0,-8 1-8 16,4-2-8-16,4 5 11 16,5-4-10-16,-2 1 4 15,3-2-5-15,-4-1 5 16,1-2-5-16,-4 2 1 16,0-2 9-16,4-2-10 15,-1 1 0-15,-2 1 0 0,15-2 5 16,-6-1-5-1,10-2 6-15,7 0 2 0,2 0-1 16,1-2-7 0,3-1 0-16,0 0 6 0,-6-2-6 15,9 4 0 1,-16-5 0-16,6 2-1 16,-3-1 1-16,-9-2-1 0,12 0 0 15,-3 0 1-15,4 0 0 16,-4 0-1-16,3 0 2 15,1 0-1-15,6 0 0 16,-10 0 1-16,3-2 16 0,4-2-9 16,-4-2-8-1,7 3 11-15,-6-3 13 0,3 1-19 16,-11 4-5 0,1 0 0-16,0-2 1 0,3 3-1 15,4-3 0-15,3 3 9 16,9 0-2-1,-3 0-7-15,1 0 0 0,2 0 5 16,-3 0-5 0,-16 0 0-16,10 0-1 0,-23 3 0 15,3 2-1-15,-13 0 0 16,-3 2 0-16,3 1-5 16,19-2 6-16,-12 3 10 0,12-1-10 15,1 2-1 1,3-1 1-16,0-1 0 15,-4 4 0-15,-6-3 0 16,1-1 0-16,-5 1 0 16,-15 1 1-16,6-3 0 15,-7-2-2-15,1 2 2 16,-7 3-1-16,-10-1 0 16,10-1-1-16,0 4 0 15,-7 0-8-15,3 2 3 0,-2 3-3 0,2 2 3 31,-2 6 5-31,6 4 0 0,-4 2 1 0,1 5 0 16,9 0 8 0,-2-4-8-16,-8-1 2 0,1-8-1 15,0-3 8 1,-4-2-8-16,-3-6 6 0,-3-6 5 16,-4-4-3-1,-6 2 0-15,0-4-9 0,0 0-10 16,0-6-143-16,-16-8-193 15,-20-2-573-15</inkml:trace>
  <inkml:trace contextRef="#ctx0" brushRef="#br0" timeOffset="18186.91">10079 11790 68 0,'0'0'556'16,"0"0"-455"-16,0 0 22 0,0 0 95 15,0 0-37 1,0 0-76-16,0 0-13 0,0-12 25 15,6 12-5-15,17 0-6 16,7 0 4-16,9 0 6 16,17 0-28-16,3 0-24 15,19 0-19-15,-12 0-29 16,6 0-7-16,-10 0-8 16,-13 0 0-16,-3 0 0 0,-17 0-1 15,-6 0 0 1,-7 0-19-16,-6 0-19 0,0 3-33 15,0-1-55 1,-4 2-57-16,-6 0-55 0,13 2-147 16,-13-5-243-16</inkml:trace>
  <inkml:trace contextRef="#ctx0" brushRef="#br0" timeOffset="18706.59">10436 11853 430 0,'0'0'655'0,"0"0"-548"16,0 0-25-1,0 0 50-15,0 0-49 0,0 0-83 16,0 0-12-16,0 26 12 16,0 6 31-16,-10 4 14 15,-3 8-1-15,0 6-7 16,-10 0-10-16,6 4-16 15,-12 2-5-15,9 0 7 16,-12 0-5-16,-1-2-7 16,0-2 7-16,-3-2 1 15,0-8-6-15,10-10 6 16,10-9-8-16,2-10 0 16,11-7 11-16,0-6 21 0,3 0 67 15,-7-9 41-15,4-15-43 16,-3-15-75-16,-8-2-14 15,8-7-9-15,-4 7-6 16,10 9-11-16,0 6-20 16,0 10-72-16,10-6-98 15,19 9-105-15,1 0-345 0</inkml:trace>
  <inkml:trace contextRef="#ctx0" brushRef="#br0" timeOffset="19176.68">11204 11661 882 0,'0'0'291'0,"0"0"-148"0,0 0 53 15,0 0-36-15,0 0-94 0,0 0-43 16,0 0-14-1,0 20 4-15,0-4 2 0,-13 10 27 16,-3 4 9 0,10 0-14-16,-8 8-3 0,5-1 4 15,-11 2-11 1,13 1-16-16,4-2-10 0,-7-2 0 16,4-3 5-16,-1-4-5 15,7-3 1-15,-3-6-2 16,3-8-9-1,0-6-49-15,0-2-68 0,0-4-41 16,0-14-25-16,0-11-83 16,0-4-444-16</inkml:trace>
  <inkml:trace contextRef="#ctx0" brushRef="#br0" timeOffset="19668.52">10848 11609 116 0,'0'0'698'16,"0"0"-568"-16,0 0 16 15,0 0 56-15,0 0-56 16,0 0-75-16,0 0-21 16,0 2 15-16,13 0 2 15,3 0 3-15,4 1 11 16,16 2-18-16,6-3-9 16,4-1-9-16,13 1-11 15,7 1-5-15,-8-1-5 0,1 3-10 16,-10-4 0-16,-13 5-13 15,0-2 5-15,-13-2-3 16,-10-2-2-16,-6 3 13 16,0-3 17-16,-7 0 25 15,3 0 3-15,-3 0-3 16,0 0-8-16,0 0-5 16,0 0-5-16,0 0-8 0,0 0-12 15,0 0-3 1,0 0-14-16,0 0-1 15,0 0-97-15,0 0-184 16,0 0-311-16,0-7-648 0</inkml:trace>
  <inkml:trace contextRef="#ctx0" brushRef="#br0" timeOffset="24477.13">11829 17958 575 0,'0'0'267'0,"0"0"-169"16,0 0 37-1,0 0 35-15,0 0-73 16,0 0-62-16,0 0-20 16,30 0 24-16,-17 0 15 15,10 0-1-15,6 0-12 16,7 0-10-16,4 0 1 16,2 0-8-16,14 0-6 0,-1 6-11 0,4-4-1 31,-6 3-4-31,9-3 8 15,-13-2-9-15,3 0 0 0,-9 0-1 16,-4 0 0-16,-10 0 0 16,-2 0-25-16,-8 0-37 15,1 0-62-15,-10 0-47 0,-10 0-98 16,0 0-25 0,0 0-52-16</inkml:trace>
  <inkml:trace contextRef="#ctx0" brushRef="#br0" timeOffset="24887.75">11708 18116 452 0,'0'0'95'0,"0"0"-57"16,0 0 44 0,0 0-20-16,0 0-23 15,0 0 2-15,0 0 19 16,53 10 37-16,-24-10 14 0,17 0-12 15,-7 0 1 1,20-2-34-16,0-1-13 0,-3 0-7 16,9 1 8-16,-3 2 2 15,-9 0-22-15,9 0-12 16,-7 0-16-16,-9 0-5 16,3 7 9-16,-9 0-10 0,-11-1-18 15,7 1-105 1,-16 0-201-16,-11-5-323 0</inkml:trace>
  <inkml:trace contextRef="#ctx0" brushRef="#br0" timeOffset="25590.06">13299 17083 522 0,'0'0'144'0,"0"0"-83"0,0 0 82 16,0 0 40-1,0 0-28-15,0 0-30 0,163-9-14 16,-117 5-18 0,3 2-20-16,7 2-3 0,3 0-9 15,-4 0-8 1,7 0-11-16,-6 0-14 15,9 0-18-15,-16 0-9 0,1 6-1 16,-11 0-39-16,-6 0-56 16,-1 0-61-16,-12-4-77 15,-4 4-105-15,-3-4-30 16,-13-1-255-16</inkml:trace>
  <inkml:trace contextRef="#ctx0" brushRef="#br0" timeOffset="26056.61">13459 17214 352 0,'0'0'229'0,"0"0"-137"16,0 0-31-16,0 0 86 15,0 0 2-15,0 0-14 16,0 0-15-16,78 0-1 16,-42-5-22-16,4-2-17 0,-1 2 7 15,10 2-5 1,7-3-16-16,3 2-18 0,-4 2 6 15,4 2-26 1,-10 0-7-16,0 0-12 0,-3 0-2 16,-17 0-1-1,11 2-6-15,-14 2 8 0,-3 2-1 16,-7-4-6-16,-9-1 0 16,6 2 0-16,-10-1-1 15,4 0 2-15,-7 0-2 16,0-2 0-16,0 0-5 15,0 3-48-15,0-3-104 0,0 5-146 16,0-3-270 0,-10-1-63-16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14:24:52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17582 5549 548 0,'0'0'266'0,"0"0"-114"15,0 0 23-15,0 0 0 16,0 0-29-16,0 0-28 15,0 0-10-15,0-7 10 16,0 7 20-16,0 0-5 16,0 0-14-16,0 0-18 15,0 0-18-15,0 0-15 16,0 0-7-16,0 0-15 16,0 0-9-16,0 0-4 0,0 0-9 15,0 0-2 1,0 0-4-16,0 0-9 0,0 0-9 15,0 0-7-15,0 0-9 16,0 4-10-16,6 5-5 16,-3 7 14-16,7 1 17 15,-3 10 8-15,9 3-1 16,-3 3 0-16,10 3-5 16,-10-3 4-16,3 1-5 15,1-3 0-15,-4-4-1 0,0-3 1 16,-3-4-1-16,0-4 0 15,-10-4 0-15,6-6 0 16,-6 1-1-16,0-5 1 16,13-2 6-16,-13 0-5 15,0 0 7-15,0 0 1 16,0 0-2-16,0 0 2 16,0 0-1-16,0 0-1 15,0 0 3-15,0 0-2 16,0 0 4-16,0 0-3 0,0-2 9 15,10-3 26 1,-10-3-15-16,7-11-19 0,22-13-1 16,4-17 0-1,22-41 0-15,40-40-3 0,33-36 2 16,3 12 5 0,-33 30-1-16,-10 40-12 0,-42 40 0 15,0 0 0-15,-4 1 13 0,-2 5 4 16,-27 15 14-1,0 11 4-15,-3 4-20 0,-10 6-15 16,0 2 0 0,0 0-79-16,0 0-108 0,0 0-130 15,0 4-153 1,0 8-161-16,0-2-76 0</inkml:trace>
  <inkml:trace contextRef="#ctx0" brushRef="#br0" timeOffset="5209.91">18550 7595 12 0,'0'0'725'0,"0"0"-540"16,0 0-46-16,0 0 33 15,0 0-16-15,0 0-37 16,0-15-12-16,0 13 35 16,0 2-6-16,0 0-24 15,0 0 1-15,0 0-6 16,0 0 0-16,0 0-9 16,0 0-14-16,0 0-6 0,0 0-14 15,0 0-12 1,0 0-13-16,0 0-17 0,0 0-1 15,0 0-20-15,0 0 4 16,0 0-5-16,0 0-10 16,0 0-2-16,0 0 11 15,0 0-8-15,0 0 3 16,-3 2 5-16,3-1 1 16,0 2 6-16,0 1-5 15,0 2-1-15,0 0-5 0,0 5 5 16,0 1 0-1,0 3-1-15,3 2 2 0,7 3-1 16,-4 1 5-16,7 0-4 16,-3 4-1-16,3 1 0 15,0-5 0-15,-3 0 0 16,-3-4 0-16,16 3 0 16,-17 0-1-16,7-5 1 15,-3 2 1-15,0-3-1 16,-7-1 11-16,1-4-11 15,5-3 1-15,-9 0 6 16,4-6-6-16,-4 1 8 0,0-1-3 16,0 0 0-1,0 0 1-15,0 0-1 0,0 0-4 16,0 0-2 0,0 0 1-16,0 0-1 0,0 0 1 15,0 0 0 1,0 0 5-16,0 0-5 0,0 0 5 15,0 0-5-15,0 0 11 16,0 0 3-16,6 0 17 16,-6-12 15-16,3-5-7 15,1-19-4-15,12-16-12 16,14-37-5-16,22-33-5 16,26-30-13-16,1 12 0 0,-4 26-1 15,-13 34 8-15,-9 23-7 16,-8-3 12-16,18-3 16 15,-8 3 7-15,-15 12 0 16,-4 18 0-16,-17 8 3 16,-9 10 9-16,-7 7 4 15,1 5-10-15,-4 0-23 16,0 0-12-16,0 0-7 16,0 0-12-16,0 0 5 15,0 3-4-15,0-1 2 0,0 0-4 16,0 1-5-1,0 0-54-15,-4 6-126 0,4 3-268 16,-3-3-313-16</inkml:trace>
  <inkml:trace contextRef="#ctx0" brushRef="#br0" timeOffset="12946.27">19519 9788 962 0,'0'0'267'15,"0"0"-129"-15,0 0 39 0,0 0-8 16,0 0-49 0,0 0-47-16,0-27-7 0,0 27 7 15,0-3 5 1,0 3 6-16,0 0 6 15,0 0-16-15,0 0-10 0,0 0-7 16,0 0-14 0,0 0-18-16,0 0-25 0,0 4 1 15,0 3-1-15,0 2 2 16,0 7-2-16,9 4 6 16,-9 6 0-16,10 4 3 15,-3 1 1-15,6 1-5 16,-7-3-5-16,1 0 0 15,-4-2 0-15,7-1 0 16,0 0-6-16,-7-2 5 16,4-4-8-16,-7 0-3 15,6-2 12-15,1 0-8 0,-1-2 2 16,-3-6-4 0,4-4-3-16,-7-2-1 0,3-4-2 15,-3 0 4-15,4 0 12 16,-4 0 0-16,3 0 6 15,7-14-6-15,-1-8 16 16,-2-12 2-16,22-12 21 16,1-12-2-16,-1-10-15 15,4-4-10-15,3-3-4 16,13 4-8-16,-10-1 1 16,-3 7 1-16,10 7 4 0,-13 10 1 15,-4 12 2 1,-9 7 10-16,-7 12 8 0,-13 6 3 15,13 7 0 1,-13 1 0-16,0 3-14 0,0 0-5 16,0 0-11-16,0 0-1 15,0 0-5-15,0 0-2 16,0 0-1-16,0 0 8 16,0 0-22-16,0 3-47 15,0-3-30-15,0 4-62 16,0 1-88-16,10 3-90 15,0 1-166-15,6 1-194 0</inkml:trace>
  <inkml:trace contextRef="#ctx0" brushRef="#br0" timeOffset="13661.27">20189 10210 159 0,'0'0'337'15,"0"0"-137"-15,0 0-7 0,0 0 12 16,0 0-15-1,0 0-22-15,0 0-1 0,0-8-6 16,20-7-94 0,-4-8 17-16,14-5 28 0,19-6-24 15,0-4-21 1,0-2 2-16,3 0-1 0,4 0-7 16,-14 2-5-1,11 0 4-15,-14 6-5 0,-9 3-7 16,-4 4-17-1,0 5 2-15,-13 7-10 0,-10 4-8 16,0 4-13 0,7 4-1-16,-10 1 5 0,0 0-6 15,0 0-27-15,0 0-76 16,0 0-40-16,0 0-34 16,0 0-40-16,0 0-57 15,-13 0-91-15,0 0-277 0</inkml:trace>
  <inkml:trace contextRef="#ctx0" brushRef="#br0" timeOffset="14213.9">20320 9752 803 0,'0'0'377'0,"0"0"-104"16,0 0-33 0,0 0-50-16,0 0-58 0,0 0-34 15,0 0-10-15,0 0-11 16,0 0-25-16,0 9-24 15,3 1-9-15,17 9 24 16,-10 3 21 0,19 6-3-16,-9 4-18 0,16 2-14 15,-3 2-13-15,6-2-3 16,-3-2-4-16,0 0 9 16,6-2 12-16,-6-2 3 15,-6 0 4-15,6-6 2 16,-17-3-11-16,4 1 14 15,-6-5 1-15,-4-1 1 16,-3-2 1-16,-1-6 5 16,-2 2 6-16,3-5-5 15,-10 0-2-15,0-1-2 16,0-2 5-16,0 0-3 16,0 0-2-16,0 0-16 15,0 0-10-15,0 0-7 16,0 0-13-16,0 0-1 0,0 0-21 15,0 0-178-15,6-22-154 0,7 2-374 16,-13-4-636-16</inkml:trace>
  <inkml:trace contextRef="#ctx0" brushRef="#br0" timeOffset="17637.99">20278 12265 1190 0,'0'0'401'0,"0"0"-253"16,0 0-20-16,0 0-8 15,0 0-53-15,0 0-36 16,0 0-9-16,9-8 13 16,-9 8 14-16,0 0-8 15,0 0 1-15,0 0-10 16,0 1-14-16,0 8 13 15,0 7 5-15,4 4 1 16,9 8-8-16,-3 0-8 16,-4 4-12-16,7 1 2 15,-3 2-4-15,0-3-6 16,0 2 1-16,-1-4-1 0,-5 3-1 16,2-4 0-16,1-3 0 15,6-3 0-15,-3 0 5 16,-4-7-5-16,4-2-2 15,0-5 1-15,-7-3 0 16,4-2-5-16,-7-4 4 16,3 0 2-16,-3 0 20 15,3-5 9-15,10-16-4 16,-3-6-7-16,0-11-6 16,19-4 8-16,-9-8-2 0,-4 3-3 15,14-8-6 1,-7 5 0-16,-4-2 3 0,4 0-11 15,0 4 11-15,-3-2-11 16,-10 2 10-16,16 7 1 16,-10 2 7-16,-3 7-2 15,0 5 6-15,-6 8 3 16,3 7-5-16,-10 4-2 16,3 4 1-16,-3 4-7 0,0 0-4 15,0 0-9 1,0 0 0-16,0 0-1 0,0 0-1 15,0 0 0 1,0 0 1-16,0 0 0 0,0 0 1 16,0 0-12-1,0 0-56-15,0 0-96 0,10-5-159 16,0 2-231 0,-1-1-244-16</inkml:trace>
  <inkml:trace contextRef="#ctx0" brushRef="#br0" timeOffset="18230.09">21004 12646 178 0,'0'0'583'15,"0"0"-405"-15,0 0-37 16,0 0-22-16,0 0-32 16,0 0-22-16,0 0 32 0,-7-12-23 0,24-1 21 31,-7-7 20-31,-1-6 8 0,21-4 7 0,-7-4-21 15,13-3-15 1,3-4-20-16,7-1-6 0,-4 0-10 16,4-1-3-1,10 4 4-15,-14 3-6 16,-9 6-21-16,0 2-11 16,-7 12 2-16,-20 4-14 15,-2 8 0-15,-4 0 2 16,0 4-11-16,0 0-8 15,0 0-97-15,-4 0-111 0,-9 13-24 16,-6 0-31 0,-14 3-70-16,0 4-61 0,1-3 25 15,2-4-247-15</inkml:trace>
  <inkml:trace contextRef="#ctx0" brushRef="#br0" timeOffset="18750.11">21122 12121 49 0,'0'0'643'0,"0"0"-441"0,0 0 12 15,0 0-23-15,0 0-45 0,0 0-32 16,0 0-14-1,0-9-2-15,0 9-15 0,0 0-24 16,0 0-5 0,0 0-4-16,0 0-12 0,0 7-10 15,0 5 41 1,10 8 15-16,-4 1-3 16,20 6-8-16,-3-1 16 0,7 3-3 15,-7 4-9-15,-1-3-15 16,11 2-7-16,-7-4 0 15,-6 4-16 1,0-3-8-16,-7 0 2 0,3-2 4 16,-9-2-1-16,6-1-7 15,-3-4 4 1,-4-4-7-16,-6-4-14 0,13-2 3 16,-13-4 6-16,0-1-6 15,10-5-4-15,-10 1-1 0,0-1 1 16,0 0-1-1,0 0-4-15,0 0-5 0,0 0 5 16,0 0-6 0,0 0-59-16,0 0-137 0,0 0-275 15,0 0-171 1,-10-2-1010-16</inkml:trace>
  <inkml:trace contextRef="#ctx0" brushRef="#br0" timeOffset="23902.04">18795 15317 1674 0,'0'0'517'15,"0"0"-380"-15,0 0 46 16,0 0-24-16,0 0-86 16,0 0-61-16,0-10-10 15,0 10 5-15,0 0 1 16,0 10 14-16,13 12 17 0,4 1 7 16,2 10 11-16,-2 9 0 15,6 4-11-15,-4 12-10 16,1 6-5-16,9 4-8 0,-9 4-8 15,-4 4-8 1,7 0 7-16,-3-2-8 16,0-6-6-16,-4 0 0 15,-6-8 0-15,9-6 0 16,-2-6 0-16,-7-5 0 16,9-9-1-16,-9-6 0 15,3-7-5-15,-3-7 6 16,-3-5 0-16,-1-6-1 0,-6-3 1 15,0 0 8-15,0 0 4 16,0 0 4-16,0 0 8 16,0 0 17-16,0 0-2 15,0 0-7-15,0 0-9 16,0 0-10-16,0 0 8 16,0 0-6-16,0 0 6 0,7 0 5 15,-7-2-5 1,6-6-6-16,-3-6-6 15,4-3-2-15,-1-12-6 16,24-10 0-16,3-14 11 16,16-34-1-16,16-42-1 15,43-55 11-15,16-28-8 0,11-8-13 16,2 14 0 0,-3 26 0-16,4 19 0 0,-1 16 1 15,-26 33 31-15,-13 22 12 0,-19 22-2 16,-4 5-3-1,14-9-15-15,5-8-15 16,14-3 1-16,-6 8-9 16,-7 10 11-16,-20 10 5 15,-13 16 5-15,-6 12 22 16,-27 11 8-16,-16 10 11 0,-9 4 3 16,-4 2-22-16,0 0-44 15,0 0 0-15,0 0 0 16,0 0 0-16,0 0 0 15,0 0 0-15,0 0 0 16,0 0 0-16,0 0 0 16,0 0 0-16,0 0 0 15,0 0 0-15,0 0 0 16,0 0 0-16,-13 2-156 16,-20 14-296-16,-6 0-276 15,-11 1-1069-15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1A6E1-4E45-415D-9DCE-DAFE2783F85C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B9456-3755-4A72-81C8-5B7B85F3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5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rtual_displacemen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Rotation" TargetMode="External"/><Relationship Id="rId4" Type="http://schemas.openxmlformats.org/officeDocument/2006/relationships/hyperlink" Target="https://en.wikipedia.org/wiki/Mechanical_equilibrium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ackground-black-blackboard-board-159770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http://en.wikipedia.org/wiki/Virtual_work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principle of virtual work states that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virtual work of the applied forces is zero for all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Virtual displacement"/>
              </a:rPr>
              <a:t>virtual movements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system from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echanical equilibrium"/>
              </a:rPr>
              <a:t>static equilibrium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principle can be generalized such that three dimensional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Rotation"/>
              </a:rPr>
              <a:t>rotations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included: the virtual work of the applied forces and applied moments is zero for all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Virtual displacement"/>
              </a:rPr>
              <a:t>virtual movements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system from static equilibrium.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B9456-3755-4A72-81C8-5B7B85F361E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---- forward kinematics --</a:t>
            </a:r>
            <a:r>
              <a:rPr lang="en-US" dirty="0">
                <a:sym typeface="Wingdings" panose="05000000000000000000" pitchFamily="2" charset="2"/>
              </a:rPr>
              <a:t>--&gt; x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&lt;---- inverse kinematics ----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\dot{q}  ----- \dot{x} = J \dot{q}  ----&gt;  \dot{x}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   \dot(q} = J^{-1}  \dot{x}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                 F = J^{-T}  \tau      </a:t>
            </a:r>
          </a:p>
          <a:p>
            <a:r>
              <a:rPr lang="en-US" dirty="0">
                <a:sym typeface="Wingdings" panose="05000000000000000000" pitchFamily="2" charset="2"/>
              </a:rPr>
              <a:t>\tau &lt;-----  \tau = J^T F  ----  F</a:t>
            </a:r>
            <a:endParaRPr lang="en-US" dirty="0"/>
          </a:p>
          <a:p>
            <a:endParaRPr lang="en-US" dirty="0"/>
          </a:p>
          <a:p>
            <a:r>
              <a:rPr lang="en-US" dirty="0"/>
              <a:t>Background image</a:t>
            </a:r>
          </a:p>
          <a:p>
            <a:r>
              <a:rPr lang="en-US" dirty="0">
                <a:hlinkClick r:id="rId3"/>
              </a:rPr>
              <a:t>https://www.pexels.com/photo/background-black-blackboard-board-159770/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A0A1-9A07-46B6-9556-F1CE9B457C28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60B3-3E3C-4F79-8433-6F5C4EF613E0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2B8-4792-488E-BF2B-B9E29A5D27D3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CDA-B54A-4019-876E-56D9C7CF189F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03B-C0CE-48FC-8F22-3940643DEBFC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663B-6979-425A-8DA6-9064793B8B5F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B4E5-F554-42AB-B422-7ABF677D2D18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FBFC-A084-4FA4-A18C-6DAB292935EB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EED5-64C3-4015-8348-CF372C18ACC9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E2D-5987-4631-908C-D8AF9ACB2256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C42B-496C-4533-A71A-4F2C99592AD6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0C39-FA7D-465E-867E-20B8FECF630F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0598-E4E7-4CA8-9603-0ED1A3BC5819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84E0-016A-4759-B3F8-74685D9530BF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519E-4DF5-466E-A674-41E04D2CFD24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D18A-F445-4469-8FCE-CBC21F12A58E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E57-58E5-4225-ABFC-D740B7186DE8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4592-16EA-414C-8B53-1B58A3A950B5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B4AD-AAA1-4617-9CD5-3695DB868E7C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CD9-3AC4-412C-8A1A-275A3CB22817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B867-ABDB-4FCC-A145-ACE5AE048171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393-C15F-469C-BEE9-FD6EF73BA741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13FB-7880-4363-BBA9-2FF039BAEC57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3BCF-57CD-42C7-89AA-E8D89C59EE4A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8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7.xml"/><Relationship Id="rId16" Type="http://schemas.openxmlformats.org/officeDocument/2006/relationships/image" Target="../media/image10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6.png"/><Relationship Id="rId5" Type="http://schemas.openxmlformats.org/officeDocument/2006/relationships/tags" Target="../tags/tag10.xml"/><Relationship Id="rId15" Type="http://schemas.openxmlformats.org/officeDocument/2006/relationships/customXml" Target="../ink/ink1.xml"/><Relationship Id="rId10" Type="http://schemas.openxmlformats.org/officeDocument/2006/relationships/image" Target="../media/image2.png"/><Relationship Id="rId4" Type="http://schemas.openxmlformats.org/officeDocument/2006/relationships/tags" Target="../tags/tag9.xml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13.xml"/><Relationship Id="rId16" Type="http://schemas.openxmlformats.org/officeDocument/2006/relationships/image" Target="../media/image16.png"/><Relationship Id="rId20" Type="http://schemas.openxmlformats.org/officeDocument/2006/relationships/image" Target="../media/image19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1.png"/><Relationship Id="rId5" Type="http://schemas.openxmlformats.org/officeDocument/2006/relationships/tags" Target="../tags/tag16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4.xml"/><Relationship Id="rId19" Type="http://schemas.openxmlformats.org/officeDocument/2006/relationships/customXml" Target="../ink/ink2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23.png"/><Relationship Id="rId18" Type="http://schemas.openxmlformats.org/officeDocument/2006/relationships/customXml" Target="../ink/ink3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22.png"/><Relationship Id="rId17" Type="http://schemas.openxmlformats.org/officeDocument/2006/relationships/image" Target="../media/image14.png"/><Relationship Id="rId2" Type="http://schemas.openxmlformats.org/officeDocument/2006/relationships/tags" Target="../tags/tag22.xml"/><Relationship Id="rId16" Type="http://schemas.openxmlformats.org/officeDocument/2006/relationships/image" Target="../media/image17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21.png"/><Relationship Id="rId5" Type="http://schemas.openxmlformats.org/officeDocument/2006/relationships/tags" Target="../tags/tag25.xml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4.xml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28.png"/><Relationship Id="rId18" Type="http://schemas.openxmlformats.org/officeDocument/2006/relationships/image" Target="../media/image30.png"/><Relationship Id="rId3" Type="http://schemas.openxmlformats.org/officeDocument/2006/relationships/tags" Target="../tags/tag31.xml"/><Relationship Id="rId21" Type="http://schemas.openxmlformats.org/officeDocument/2006/relationships/image" Target="../media/image32.png"/><Relationship Id="rId7" Type="http://schemas.openxmlformats.org/officeDocument/2006/relationships/tags" Target="../tags/tag35.xml"/><Relationship Id="rId12" Type="http://schemas.openxmlformats.org/officeDocument/2006/relationships/image" Target="../media/image27.png"/><Relationship Id="rId17" Type="http://schemas.openxmlformats.org/officeDocument/2006/relationships/image" Target="../media/image14.png"/><Relationship Id="rId2" Type="http://schemas.openxmlformats.org/officeDocument/2006/relationships/tags" Target="../tags/tag30.xml"/><Relationship Id="rId16" Type="http://schemas.openxmlformats.org/officeDocument/2006/relationships/image" Target="../media/image18.png"/><Relationship Id="rId20" Type="http://schemas.openxmlformats.org/officeDocument/2006/relationships/customXml" Target="../ink/ink4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26.png"/><Relationship Id="rId5" Type="http://schemas.openxmlformats.org/officeDocument/2006/relationships/tags" Target="../tags/tag33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4.xml"/><Relationship Id="rId19" Type="http://schemas.openxmlformats.org/officeDocument/2006/relationships/image" Target="../media/image31.png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5.png"/><Relationship Id="rId3" Type="http://schemas.openxmlformats.org/officeDocument/2006/relationships/tags" Target="../tags/tag40.xml"/><Relationship Id="rId7" Type="http://schemas.openxmlformats.org/officeDocument/2006/relationships/image" Target="../media/image33.png"/><Relationship Id="rId12" Type="http://schemas.openxmlformats.org/officeDocument/2006/relationships/customXml" Target="../ink/ink5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42.xml"/><Relationship Id="rId10" Type="http://schemas.openxmlformats.org/officeDocument/2006/relationships/image" Target="../media/image4.png"/><Relationship Id="rId4" Type="http://schemas.openxmlformats.org/officeDocument/2006/relationships/tags" Target="../tags/tag4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3D33-3F39-4CDE-8DFF-A5427C37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2263-45A5-4EC2-901D-5FBF0693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slides are intended as presentation aids for the lecture.  They contain information that would otherwise be to difficult or time-consuming to reproduce on the board.  But they are incomplete, not self-explanatory, and are not always used in the order they appear in this presentation.  As a result, these slides should not be used as a script for this course.  I recommend you take notes during class, maybe on the slides themselves.  It has been shown that taking notes improves learning success.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0A7A-E375-4200-9CE8-3BA7FFAB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04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ground, black, blackboard">
            <a:extLst>
              <a:ext uri="{FF2B5EF4-FFF2-40B4-BE49-F238E27FC236}">
                <a16:creationId xmlns:a16="http://schemas.microsoft.com/office/drawing/2014/main" id="{2269E047-6952-493A-A1C9-6A136CC3C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66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 this set of slides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Craig – Intro to Robotics (3</a:t>
            </a:r>
            <a:r>
              <a:rPr lang="en-US" baseline="30000" dirty="0"/>
              <a:t>rd</a:t>
            </a:r>
            <a:r>
              <a:rPr lang="en-US" dirty="0"/>
              <a:t> Edition)</a:t>
            </a:r>
          </a:p>
          <a:p>
            <a:pPr lvl="1"/>
            <a:r>
              <a:rPr lang="en-US"/>
              <a:t>Chapter 5.10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2351584" y="4723030"/>
            <a:ext cx="73708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Please note that this set of slides is intended as support for the lecture, not as a</a:t>
            </a:r>
          </a:p>
          <a:p>
            <a:r>
              <a:rPr lang="en-US" sz="1600" dirty="0"/>
              <a:t>stand-alone script.  If you want to study for this course, please use these slides </a:t>
            </a:r>
          </a:p>
          <a:p>
            <a:r>
              <a:rPr lang="en-US" sz="1600" dirty="0"/>
              <a:t>in conjunction with the indicated chapters in the text books.  The textbooks are</a:t>
            </a:r>
          </a:p>
          <a:p>
            <a:r>
              <a:rPr lang="en-US" sz="1600" dirty="0"/>
              <a:t>available online or in the TUB library (many copies that can be checked out for the</a:t>
            </a:r>
            <a:br>
              <a:rPr lang="en-US" sz="1600" dirty="0"/>
            </a:br>
            <a:r>
              <a:rPr lang="en-US" sz="1600" dirty="0"/>
              <a:t>entire semester.  There are also some aspects of the lectures that will not be </a:t>
            </a:r>
          </a:p>
          <a:p>
            <a:r>
              <a:rPr lang="en-US" sz="1600" dirty="0"/>
              <a:t>covered in the text books but can still be part of the homework or exam.  For those</a:t>
            </a:r>
          </a:p>
          <a:p>
            <a:r>
              <a:rPr lang="en-US" sz="1600" dirty="0"/>
              <a:t>It is important that you attend class or ask somebody about what was covered in class.</a:t>
            </a:r>
          </a:p>
        </p:txBody>
      </p:sp>
    </p:spTree>
    <p:extLst>
      <p:ext uri="{BB962C8B-B14F-4D97-AF65-F5344CB8AC3E}">
        <p14:creationId xmlns:p14="http://schemas.microsoft.com/office/powerpoint/2010/main" val="235094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488" y="2130426"/>
            <a:ext cx="5600712" cy="1470025"/>
          </a:xfrm>
        </p:spPr>
        <p:txBody>
          <a:bodyPr>
            <a:normAutofit/>
          </a:bodyPr>
          <a:lstStyle/>
          <a:p>
            <a:r>
              <a:rPr lang="en-US" sz="6600" dirty="0"/>
              <a:t>Robotics</a:t>
            </a:r>
            <a:br>
              <a:rPr lang="en-US" sz="6600" dirty="0"/>
            </a:br>
            <a:r>
              <a:rPr lang="en-US" sz="1800" dirty="0"/>
              <a:t>The Jacobian and Forces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5868" y="4357694"/>
            <a:ext cx="4200532" cy="1281106"/>
          </a:xfrm>
        </p:spPr>
        <p:txBody>
          <a:bodyPr>
            <a:normAutofit/>
          </a:bodyPr>
          <a:lstStyle/>
          <a:p>
            <a:r>
              <a:rPr lang="en-US" sz="2400" dirty="0"/>
              <a:t>TU Berlin</a:t>
            </a:r>
          </a:p>
          <a:p>
            <a:r>
              <a:rPr lang="en-US" sz="2400" dirty="0"/>
              <a:t>Oliver Brock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23814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152400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</a:t>
            </a:r>
            <a:r>
              <a:rPr lang="en-US"/>
              <a:t>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r>
              <a:rPr lang="en-US">
                <a:latin typeface="CMBX10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CMEX10"/>
              </a:rPr>
              <a:t>A</a:t>
            </a:r>
            <a:r>
              <a:rPr lang="en-US">
                <a:latin typeface="LCMSS8"/>
              </a:rPr>
              <a:t>A</a:t>
            </a:r>
            <a:r>
              <a:rPr lang="en-US">
                <a:latin typeface="CMBX12"/>
              </a:rPr>
              <a:t>A</a:t>
            </a:r>
            <a:r>
              <a:rPr lang="en-US">
                <a:latin typeface="CMMI8"/>
              </a:rPr>
              <a:t>A</a:t>
            </a:r>
            <a:r>
              <a:rPr lang="en-US">
                <a:latin typeface="CMSY8"/>
              </a:rPr>
              <a:t>A</a:t>
            </a:r>
            <a:r>
              <a:rPr lang="en-US">
                <a:latin typeface="CMR7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CMBX7"/>
              </a:rPr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1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C596-D759-4A92-8B00-29C7CFDFFA8E}" type="slidenum">
              <a:rPr lang="en-US"/>
              <a:pPr/>
              <a:t>4</a:t>
            </a:fld>
            <a:endParaRPr lang="en-US"/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the Jacobian can do…</a:t>
            </a:r>
          </a:p>
        </p:txBody>
      </p:sp>
      <p:pic>
        <p:nvPicPr>
          <p:cNvPr id="41268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7269" y="2156628"/>
            <a:ext cx="3327400" cy="5207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1268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40957" y="3405223"/>
            <a:ext cx="2740025" cy="5143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95600" y="4653136"/>
            <a:ext cx="3955160" cy="653954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28016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97FA-8D22-49F1-9E8F-249CE48A305B}" type="slidenum">
              <a:rPr lang="en-US"/>
              <a:pPr/>
              <a:t>5</a:t>
            </a:fld>
            <a:endParaRPr lang="en-US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Jacobian and Forces</a:t>
            </a:r>
          </a:p>
        </p:txBody>
      </p:sp>
      <p:sp>
        <p:nvSpPr>
          <p:cNvPr id="478211" name="Text Box 3"/>
          <p:cNvSpPr txBox="1">
            <a:spLocks noChangeArrowheads="1"/>
          </p:cNvSpPr>
          <p:nvPr/>
        </p:nvSpPr>
        <p:spPr bwMode="auto">
          <a:xfrm>
            <a:off x="1410717" y="1573555"/>
            <a:ext cx="2304092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work = force </a:t>
            </a:r>
            <a:r>
              <a:rPr lang="en-US">
                <a:latin typeface="cmsy10" pitchFamily="34" charset="0"/>
              </a:rPr>
              <a:t>¢</a:t>
            </a:r>
            <a:r>
              <a:rPr lang="en-US"/>
              <a:t> distance</a:t>
            </a:r>
          </a:p>
        </p:txBody>
      </p:sp>
      <p:sp>
        <p:nvSpPr>
          <p:cNvPr id="478212" name="Text Box 4"/>
          <p:cNvSpPr txBox="1">
            <a:spLocks noChangeArrowheads="1"/>
          </p:cNvSpPr>
          <p:nvPr/>
        </p:nvSpPr>
        <p:spPr bwMode="auto">
          <a:xfrm>
            <a:off x="1423418" y="2097430"/>
            <a:ext cx="6198235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virtual work: virtual displacements with real force (or vice versa)</a:t>
            </a:r>
          </a:p>
        </p:txBody>
      </p:sp>
      <p:pic>
        <p:nvPicPr>
          <p:cNvPr id="478213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76079" y="2756242"/>
            <a:ext cx="2781300" cy="4206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78214" name="Text Box 6"/>
          <p:cNvSpPr txBox="1">
            <a:spLocks noChangeArrowheads="1"/>
          </p:cNvSpPr>
          <p:nvPr/>
        </p:nvSpPr>
        <p:spPr bwMode="auto">
          <a:xfrm>
            <a:off x="5108004" y="3524592"/>
            <a:ext cx="2411366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using matrix notation</a:t>
            </a:r>
          </a:p>
        </p:txBody>
      </p:sp>
      <p:sp>
        <p:nvSpPr>
          <p:cNvPr id="478215" name="Text Box 7"/>
          <p:cNvSpPr txBox="1">
            <a:spLocks noChangeArrowheads="1"/>
          </p:cNvSpPr>
          <p:nvPr/>
        </p:nvSpPr>
        <p:spPr bwMode="auto">
          <a:xfrm>
            <a:off x="5181029" y="4323105"/>
            <a:ext cx="734496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using</a:t>
            </a:r>
          </a:p>
        </p:txBody>
      </p:sp>
      <p:pic>
        <p:nvPicPr>
          <p:cNvPr id="4782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23992" y="4410418"/>
            <a:ext cx="1612900" cy="2524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78217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4868" y="3542055"/>
            <a:ext cx="1825625" cy="3413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78218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0255" y="4362792"/>
            <a:ext cx="1865313" cy="3175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78219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90292" y="5153368"/>
            <a:ext cx="1295400" cy="265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78220" name="Picture 1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33180" y="5813767"/>
            <a:ext cx="1636713" cy="4127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BEC08D-02B7-4EAE-810B-E2E0C9DE71D6}"/>
                  </a:ext>
                </a:extLst>
              </p14:cNvPr>
              <p14:cNvContentPartPr/>
              <p14:nvPr/>
            </p14:nvContentPartPr>
            <p14:xfrm>
              <a:off x="144360" y="2049840"/>
              <a:ext cx="10370520" cy="469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BEC08D-02B7-4EAE-810B-E2E0C9DE71D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5000" y="2040480"/>
                <a:ext cx="10389240" cy="4715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2" grpId="0"/>
      <p:bldP spid="478214" grpId="0"/>
      <p:bldP spid="4782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F510-BFCD-4676-804D-23FE678E5410}" type="slidenum">
              <a:rPr lang="en-US"/>
              <a:pPr/>
              <a:t>6</a:t>
            </a:fld>
            <a:endParaRPr lang="en-US"/>
          </a:p>
        </p:txBody>
      </p:sp>
      <p:sp>
        <p:nvSpPr>
          <p:cNvPr id="397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Gravity Reloaded: With </a:t>
            </a:r>
            <a:r>
              <a:rPr lang="en-US" dirty="0" err="1"/>
              <a:t>Jacobian</a:t>
            </a:r>
            <a:endParaRPr lang="en-US" dirty="0"/>
          </a:p>
        </p:txBody>
      </p:sp>
      <p:sp>
        <p:nvSpPr>
          <p:cNvPr id="397375" name="Rectangle 63"/>
          <p:cNvSpPr>
            <a:spLocks noChangeArrowheads="1"/>
          </p:cNvSpPr>
          <p:nvPr/>
        </p:nvSpPr>
        <p:spPr bwMode="auto">
          <a:xfrm>
            <a:off x="5216554" y="1677975"/>
            <a:ext cx="5022850" cy="5143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/>
              <a:t>Linear part of Jacobian at Center of Mass 1</a:t>
            </a:r>
          </a:p>
        </p:txBody>
      </p:sp>
      <p:sp>
        <p:nvSpPr>
          <p:cNvPr id="397376" name="Freeform 64"/>
          <p:cNvSpPr>
            <a:spLocks/>
          </p:cNvSpPr>
          <p:nvPr/>
        </p:nvSpPr>
        <p:spPr bwMode="auto">
          <a:xfrm>
            <a:off x="7383493" y="2192326"/>
            <a:ext cx="371475" cy="750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" y="288"/>
              </a:cxn>
              <a:cxn ang="0">
                <a:pos x="234" y="473"/>
              </a:cxn>
            </a:cxnLst>
            <a:rect l="0" t="0" r="r" b="b"/>
            <a:pathLst>
              <a:path w="234" h="473">
                <a:moveTo>
                  <a:pt x="0" y="0"/>
                </a:moveTo>
                <a:cubicBezTo>
                  <a:pt x="11" y="48"/>
                  <a:pt x="25" y="209"/>
                  <a:pt x="64" y="288"/>
                </a:cubicBezTo>
                <a:cubicBezTo>
                  <a:pt x="103" y="367"/>
                  <a:pt x="199" y="435"/>
                  <a:pt x="234" y="473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97378" name="Picture 6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68179" y="2810702"/>
            <a:ext cx="3257787" cy="51445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pic>
        <p:nvPicPr>
          <p:cNvPr id="397382" name="Picture 7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4404" y="5385330"/>
            <a:ext cx="3448067" cy="924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pic>
        <p:nvPicPr>
          <p:cNvPr id="397383" name="Picture 7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68178" y="3618144"/>
            <a:ext cx="3254499" cy="5143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pic>
        <p:nvPicPr>
          <p:cNvPr id="44" name="Picture 34" descr="txp_fig">
            <a:extLst>
              <a:ext uri="{FF2B5EF4-FFF2-40B4-BE49-F238E27FC236}">
                <a16:creationId xmlns:a16="http://schemas.microsoft.com/office/drawing/2014/main" id="{0075E791-C41F-4027-852A-94F96C11025E}"/>
              </a:ext>
            </a:extLst>
          </p:cNvPr>
          <p:cNvPicPr>
            <a:picLocks noGrp="1" noChangeAspect="1" noChangeArrowheads="1"/>
          </p:cNvPicPr>
          <p:nvPr>
            <p:ph sz="half" idx="1"/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588515" y="3598465"/>
            <a:ext cx="215900" cy="268288"/>
          </a:xfrm>
          <a:noFill/>
          <a:ln/>
        </p:spPr>
      </p:pic>
      <p:sp>
        <p:nvSpPr>
          <p:cNvPr id="45" name="Line 5">
            <a:extLst>
              <a:ext uri="{FF2B5EF4-FFF2-40B4-BE49-F238E27FC236}">
                <a16:creationId xmlns:a16="http://schemas.microsoft.com/office/drawing/2014/main" id="{A25EE14E-ED40-4529-A732-A38A37EE8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740" y="4400153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Line 6">
            <a:extLst>
              <a:ext uri="{FF2B5EF4-FFF2-40B4-BE49-F238E27FC236}">
                <a16:creationId xmlns:a16="http://schemas.microsoft.com/office/drawing/2014/main" id="{A4428E8C-C3B8-4741-BB1D-F32E484FA8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3740" y="4400153"/>
            <a:ext cx="254000" cy="24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" name="Line 7">
            <a:extLst>
              <a:ext uri="{FF2B5EF4-FFF2-40B4-BE49-F238E27FC236}">
                <a16:creationId xmlns:a16="http://schemas.microsoft.com/office/drawing/2014/main" id="{506FFFA4-1920-4778-A8C1-6719A590AC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97740" y="4400153"/>
            <a:ext cx="254000" cy="24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Line 8">
            <a:extLst>
              <a:ext uri="{FF2B5EF4-FFF2-40B4-BE49-F238E27FC236}">
                <a16:creationId xmlns:a16="http://schemas.microsoft.com/office/drawing/2014/main" id="{EB2C5575-5C1C-460E-963D-4B2A55131B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1740" y="4400153"/>
            <a:ext cx="254000" cy="24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" name="Line 9">
            <a:extLst>
              <a:ext uri="{FF2B5EF4-FFF2-40B4-BE49-F238E27FC236}">
                <a16:creationId xmlns:a16="http://schemas.microsoft.com/office/drawing/2014/main" id="{AB82F61D-1717-466F-ACE1-E505684C0B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5740" y="4400153"/>
            <a:ext cx="254000" cy="24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6276FD4F-9281-4E97-AC3E-B8D5A0399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740" y="3898503"/>
            <a:ext cx="508000" cy="5016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61615B47-838E-45F6-804E-F3D0003A2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427" y="4089003"/>
            <a:ext cx="127000" cy="125412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Oval 12">
            <a:extLst>
              <a:ext uri="{FF2B5EF4-FFF2-40B4-BE49-F238E27FC236}">
                <a16:creationId xmlns:a16="http://schemas.microsoft.com/office/drawing/2014/main" id="{FA10BCF6-1235-4EB4-97F2-B7ADF98A4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802" y="2453878"/>
            <a:ext cx="381000" cy="3762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13">
            <a:extLst>
              <a:ext uri="{FF2B5EF4-FFF2-40B4-BE49-F238E27FC236}">
                <a16:creationId xmlns:a16="http://schemas.microsoft.com/office/drawing/2014/main" id="{9A581C28-2D5D-44ED-9F72-08924F7F0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802" y="2579290"/>
            <a:ext cx="127000" cy="125413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D4AB4678-2607-4895-9AFF-24CF567E0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3502" y="2709465"/>
            <a:ext cx="892175" cy="1189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Line 15">
            <a:extLst>
              <a:ext uri="{FF2B5EF4-FFF2-40B4-BE49-F238E27FC236}">
                <a16:creationId xmlns:a16="http://schemas.microsoft.com/office/drawing/2014/main" id="{980F0D79-7777-487C-B852-B7E856F705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7502" y="2838053"/>
            <a:ext cx="800100" cy="1084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32621AC4-4E78-43C3-9124-BC2420459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6352" y="2531665"/>
            <a:ext cx="1516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9A6B720D-9ED4-4B6F-A224-A400F98932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2227" y="2717403"/>
            <a:ext cx="1508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Line 18">
            <a:extLst>
              <a:ext uri="{FF2B5EF4-FFF2-40B4-BE49-F238E27FC236}">
                <a16:creationId xmlns:a16="http://schemas.microsoft.com/office/drawing/2014/main" id="{5E976DF1-A2B3-4DD0-BA16-578A0C875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9715" y="2515790"/>
            <a:ext cx="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9" name="Group 27">
            <a:extLst>
              <a:ext uri="{FF2B5EF4-FFF2-40B4-BE49-F238E27FC236}">
                <a16:creationId xmlns:a16="http://schemas.microsoft.com/office/drawing/2014/main" id="{0B6E0B57-55B1-4A2F-B088-07C7EF67C5EF}"/>
              </a:ext>
            </a:extLst>
          </p:cNvPr>
          <p:cNvGrpSpPr>
            <a:grpSpLocks/>
          </p:cNvGrpSpPr>
          <p:nvPr/>
        </p:nvGrpSpPr>
        <p:grpSpPr bwMode="auto">
          <a:xfrm>
            <a:off x="3447227" y="2550715"/>
            <a:ext cx="152400" cy="152400"/>
            <a:chOff x="2592" y="2976"/>
            <a:chExt cx="96" cy="96"/>
          </a:xfrm>
        </p:grpSpPr>
        <p:sp>
          <p:nvSpPr>
            <p:cNvPr id="60" name="Oval 21">
              <a:extLst>
                <a:ext uri="{FF2B5EF4-FFF2-40B4-BE49-F238E27FC236}">
                  <a16:creationId xmlns:a16="http://schemas.microsoft.com/office/drawing/2014/main" id="{BAB19993-F2B6-4958-B784-92136D5FF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976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5">
              <a:extLst>
                <a:ext uri="{FF2B5EF4-FFF2-40B4-BE49-F238E27FC236}">
                  <a16:creationId xmlns:a16="http://schemas.microsoft.com/office/drawing/2014/main" id="{43C118CF-2153-4140-9DEE-C4BB93168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4" y="2990"/>
              <a:ext cx="7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26">
              <a:extLst>
                <a:ext uri="{FF2B5EF4-FFF2-40B4-BE49-F238E27FC236}">
                  <a16:creationId xmlns:a16="http://schemas.microsoft.com/office/drawing/2014/main" id="{5D80E99A-3D8C-47C3-8EAF-C516AF581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6" y="2992"/>
              <a:ext cx="68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" name="Line 19">
            <a:extLst>
              <a:ext uri="{FF2B5EF4-FFF2-40B4-BE49-F238E27FC236}">
                <a16:creationId xmlns:a16="http://schemas.microsoft.com/office/drawing/2014/main" id="{BDE7F61F-91F8-4B91-9D9A-829EDDFDA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3427" y="2626915"/>
            <a:ext cx="0" cy="1376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4" name="Group 28">
            <a:extLst>
              <a:ext uri="{FF2B5EF4-FFF2-40B4-BE49-F238E27FC236}">
                <a16:creationId xmlns:a16="http://schemas.microsoft.com/office/drawing/2014/main" id="{604644D7-C9BB-4F65-9DC1-211189A44B41}"/>
              </a:ext>
            </a:extLst>
          </p:cNvPr>
          <p:cNvGrpSpPr>
            <a:grpSpLocks/>
          </p:cNvGrpSpPr>
          <p:nvPr/>
        </p:nvGrpSpPr>
        <p:grpSpPr bwMode="auto">
          <a:xfrm>
            <a:off x="2072452" y="3233340"/>
            <a:ext cx="152400" cy="152400"/>
            <a:chOff x="2592" y="2976"/>
            <a:chExt cx="96" cy="96"/>
          </a:xfrm>
        </p:grpSpPr>
        <p:sp>
          <p:nvSpPr>
            <p:cNvPr id="65" name="Oval 29">
              <a:extLst>
                <a:ext uri="{FF2B5EF4-FFF2-40B4-BE49-F238E27FC236}">
                  <a16:creationId xmlns:a16="http://schemas.microsoft.com/office/drawing/2014/main" id="{97DD6E4C-6341-4801-89C5-FD622FE5E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976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0">
              <a:extLst>
                <a:ext uri="{FF2B5EF4-FFF2-40B4-BE49-F238E27FC236}">
                  <a16:creationId xmlns:a16="http://schemas.microsoft.com/office/drawing/2014/main" id="{C621FED5-ABD0-401A-A6BC-291498A43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4" y="2990"/>
              <a:ext cx="7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1">
              <a:extLst>
                <a:ext uri="{FF2B5EF4-FFF2-40B4-BE49-F238E27FC236}">
                  <a16:creationId xmlns:a16="http://schemas.microsoft.com/office/drawing/2014/main" id="{D39AE0DD-3032-4354-B6A0-8A4D124E2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6" y="2992"/>
              <a:ext cx="68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" name="Line 20">
            <a:extLst>
              <a:ext uri="{FF2B5EF4-FFF2-40B4-BE49-F238E27FC236}">
                <a16:creationId xmlns:a16="http://schemas.microsoft.com/office/drawing/2014/main" id="{E34DEFAC-515F-41E8-A210-E8EC05179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7065" y="3290490"/>
            <a:ext cx="0" cy="13779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9" name="Picture 33" descr="txp_fig">
            <a:extLst>
              <a:ext uri="{FF2B5EF4-FFF2-40B4-BE49-F238E27FC236}">
                <a16:creationId xmlns:a16="http://schemas.microsoft.com/office/drawing/2014/main" id="{451B66D2-0FA9-42CD-A419-51D9A611E4C9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32790" y="4212828"/>
            <a:ext cx="234950" cy="290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3" name="Picture 42" descr="txp_fig">
            <a:extLst>
              <a:ext uri="{FF2B5EF4-FFF2-40B4-BE49-F238E27FC236}">
                <a16:creationId xmlns:a16="http://schemas.microsoft.com/office/drawing/2014/main" id="{3848875F-3490-4352-8A45-0C8761FEA182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40665" y="2730103"/>
            <a:ext cx="479425" cy="239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4" name="Picture 45" descr="txp_fig">
            <a:extLst>
              <a:ext uri="{FF2B5EF4-FFF2-40B4-BE49-F238E27FC236}">
                <a16:creationId xmlns:a16="http://schemas.microsoft.com/office/drawing/2014/main" id="{7385F6A9-82AF-44EF-9643-868A72BBF821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4752" y="2261790"/>
            <a:ext cx="528638" cy="255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5" name="Picture 68" descr="txp_fig">
            <a:extLst>
              <a:ext uri="{FF2B5EF4-FFF2-40B4-BE49-F238E27FC236}">
                <a16:creationId xmlns:a16="http://schemas.microsoft.com/office/drawing/2014/main" id="{5B0A3CF0-8642-4245-9B39-83644F4774E7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75652" y="3285728"/>
            <a:ext cx="444500" cy="3698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pic>
        <p:nvPicPr>
          <p:cNvPr id="76" name="Picture 69" descr="txp_fig">
            <a:extLst>
              <a:ext uri="{FF2B5EF4-FFF2-40B4-BE49-F238E27FC236}">
                <a16:creationId xmlns:a16="http://schemas.microsoft.com/office/drawing/2014/main" id="{42C09C86-A6C4-455F-A449-65FCA7A629B0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7177" y="2757090"/>
            <a:ext cx="428625" cy="3381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819103-EDF3-4835-9939-6CFC42171486}"/>
                  </a:ext>
                </a:extLst>
              </p14:cNvPr>
              <p14:cNvContentPartPr/>
              <p14:nvPr/>
            </p14:nvContentPartPr>
            <p14:xfrm>
              <a:off x="1371600" y="1894680"/>
              <a:ext cx="8506080" cy="424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819103-EDF3-4835-9939-6CFC4217148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62240" y="1885320"/>
                <a:ext cx="8524800" cy="426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75" grpId="0" animBg="1"/>
      <p:bldP spid="397376" grpId="0" animBg="1"/>
      <p:bldP spid="63" grpId="0" animBg="1"/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F967-2AE8-46A0-BE4B-02C06E475338}" type="slidenum">
              <a:rPr lang="en-US"/>
              <a:pPr/>
              <a:t>7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Gravity Example</a:t>
            </a:r>
          </a:p>
        </p:txBody>
      </p:sp>
      <p:pic>
        <p:nvPicPr>
          <p:cNvPr id="423992" name="Picture 5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26664" y="3450550"/>
            <a:ext cx="2424110" cy="65886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pic>
        <p:nvPicPr>
          <p:cNvPr id="423997" name="Picture 6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26664" y="2513847"/>
            <a:ext cx="1930623" cy="6308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pic>
        <p:nvPicPr>
          <p:cNvPr id="424001" name="Picture 6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03938" y="1662994"/>
            <a:ext cx="3159124" cy="50235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35461" y="5162474"/>
            <a:ext cx="6768749" cy="694472"/>
          </a:xfrm>
          <a:prstGeom prst="rect">
            <a:avLst/>
          </a:prstGeom>
          <a:noFill/>
          <a:ln/>
          <a:effectLst/>
        </p:spPr>
      </p:pic>
      <p:sp>
        <p:nvSpPr>
          <p:cNvPr id="34" name="Line 4">
            <a:extLst>
              <a:ext uri="{FF2B5EF4-FFF2-40B4-BE49-F238E27FC236}">
                <a16:creationId xmlns:a16="http://schemas.microsoft.com/office/drawing/2014/main" id="{E4246216-46E5-4F27-AAAD-C00E6F4B3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168" y="3893498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Line 5">
            <a:extLst>
              <a:ext uri="{FF2B5EF4-FFF2-40B4-BE49-F238E27FC236}">
                <a16:creationId xmlns:a16="http://schemas.microsoft.com/office/drawing/2014/main" id="{54DA9473-0A3D-468F-89B3-05E0A2A277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168" y="3893498"/>
            <a:ext cx="254000" cy="24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Line 6">
            <a:extLst>
              <a:ext uri="{FF2B5EF4-FFF2-40B4-BE49-F238E27FC236}">
                <a16:creationId xmlns:a16="http://schemas.microsoft.com/office/drawing/2014/main" id="{2A7E960D-8151-49A6-B493-E5FB256669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5168" y="3893498"/>
            <a:ext cx="254000" cy="24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Line 7">
            <a:extLst>
              <a:ext uri="{FF2B5EF4-FFF2-40B4-BE49-F238E27FC236}">
                <a16:creationId xmlns:a16="http://schemas.microsoft.com/office/drawing/2014/main" id="{A3527996-D528-4CD0-BBB0-2896E88A04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39168" y="3893498"/>
            <a:ext cx="254000" cy="24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" name="Line 8">
            <a:extLst>
              <a:ext uri="{FF2B5EF4-FFF2-40B4-BE49-F238E27FC236}">
                <a16:creationId xmlns:a16="http://schemas.microsoft.com/office/drawing/2014/main" id="{9F6E3C6D-EF42-41AB-91A8-4D7EB8487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3168" y="3893498"/>
            <a:ext cx="254000" cy="24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DF025B09-884A-4134-9775-ED63F110A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168" y="3391848"/>
            <a:ext cx="508000" cy="5016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Oval 10">
            <a:extLst>
              <a:ext uri="{FF2B5EF4-FFF2-40B4-BE49-F238E27FC236}">
                <a16:creationId xmlns:a16="http://schemas.microsoft.com/office/drawing/2014/main" id="{9980A46F-8248-480F-B8F9-49E856150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856" y="3582348"/>
            <a:ext cx="127000" cy="125412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Oval 11">
            <a:extLst>
              <a:ext uri="{FF2B5EF4-FFF2-40B4-BE49-F238E27FC236}">
                <a16:creationId xmlns:a16="http://schemas.microsoft.com/office/drawing/2014/main" id="{29337E03-10E0-487D-B2A1-FB678EDA0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231" y="1947223"/>
            <a:ext cx="381000" cy="3762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Oval 12">
            <a:extLst>
              <a:ext uri="{FF2B5EF4-FFF2-40B4-BE49-F238E27FC236}">
                <a16:creationId xmlns:a16="http://schemas.microsoft.com/office/drawing/2014/main" id="{A4232624-B959-4874-B161-22FB3CE42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231" y="2072635"/>
            <a:ext cx="127000" cy="125413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Line 13">
            <a:extLst>
              <a:ext uri="{FF2B5EF4-FFF2-40B4-BE49-F238E27FC236}">
                <a16:creationId xmlns:a16="http://schemas.microsoft.com/office/drawing/2014/main" id="{E70D6DA7-1252-4B19-80F1-F413ABCE70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0931" y="2202810"/>
            <a:ext cx="892175" cy="1189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Line 14">
            <a:extLst>
              <a:ext uri="{FF2B5EF4-FFF2-40B4-BE49-F238E27FC236}">
                <a16:creationId xmlns:a16="http://schemas.microsoft.com/office/drawing/2014/main" id="{4DA10934-F9D3-4828-814C-D786E4DCA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24931" y="2331398"/>
            <a:ext cx="800100" cy="1084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85BD33BB-7762-4CF2-9E0B-262E4E0C1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3781" y="2025010"/>
            <a:ext cx="1516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16">
            <a:extLst>
              <a:ext uri="{FF2B5EF4-FFF2-40B4-BE49-F238E27FC236}">
                <a16:creationId xmlns:a16="http://schemas.microsoft.com/office/drawing/2014/main" id="{FF569248-AC5A-4AEB-A826-DA6C8BF4B2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99656" y="2210748"/>
            <a:ext cx="1508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17">
            <a:extLst>
              <a:ext uri="{FF2B5EF4-FFF2-40B4-BE49-F238E27FC236}">
                <a16:creationId xmlns:a16="http://schemas.microsoft.com/office/drawing/2014/main" id="{09E259BC-C109-43BA-AED6-7B6331FAF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143" y="2009135"/>
            <a:ext cx="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8" name="Group 23">
            <a:extLst>
              <a:ext uri="{FF2B5EF4-FFF2-40B4-BE49-F238E27FC236}">
                <a16:creationId xmlns:a16="http://schemas.microsoft.com/office/drawing/2014/main" id="{A4048E17-3A86-4E33-BA4F-9BC35B03C9CC}"/>
              </a:ext>
            </a:extLst>
          </p:cNvPr>
          <p:cNvGrpSpPr>
            <a:grpSpLocks/>
          </p:cNvGrpSpPr>
          <p:nvPr/>
        </p:nvGrpSpPr>
        <p:grpSpPr bwMode="auto">
          <a:xfrm>
            <a:off x="2259881" y="2726685"/>
            <a:ext cx="152400" cy="152400"/>
            <a:chOff x="2592" y="2976"/>
            <a:chExt cx="96" cy="96"/>
          </a:xfrm>
        </p:grpSpPr>
        <p:sp>
          <p:nvSpPr>
            <p:cNvPr id="49" name="Oval 24">
              <a:extLst>
                <a:ext uri="{FF2B5EF4-FFF2-40B4-BE49-F238E27FC236}">
                  <a16:creationId xmlns:a16="http://schemas.microsoft.com/office/drawing/2014/main" id="{5EF0F50B-F75C-4275-B5B3-8B06B1B4E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976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25">
              <a:extLst>
                <a:ext uri="{FF2B5EF4-FFF2-40B4-BE49-F238E27FC236}">
                  <a16:creationId xmlns:a16="http://schemas.microsoft.com/office/drawing/2014/main" id="{C1D03A73-E63B-4E94-84FA-92B1FF6EB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4" y="2990"/>
              <a:ext cx="7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6">
              <a:extLst>
                <a:ext uri="{FF2B5EF4-FFF2-40B4-BE49-F238E27FC236}">
                  <a16:creationId xmlns:a16="http://schemas.microsoft.com/office/drawing/2014/main" id="{E252B800-DA29-4B59-9EE5-0AC2D0B52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6" y="2992"/>
              <a:ext cx="68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2" name="Picture 34" descr="txp_fig">
            <a:extLst>
              <a:ext uri="{FF2B5EF4-FFF2-40B4-BE49-F238E27FC236}">
                <a16:creationId xmlns:a16="http://schemas.microsoft.com/office/drawing/2014/main" id="{6A8CD798-0542-4CB5-97A6-00DD383042CD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093" y="2223448"/>
            <a:ext cx="479425" cy="239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3" name="AutoShape 53">
            <a:extLst>
              <a:ext uri="{FF2B5EF4-FFF2-40B4-BE49-F238E27FC236}">
                <a16:creationId xmlns:a16="http://schemas.microsoft.com/office/drawing/2014/main" id="{18BCA6AA-C945-4CD4-BD00-21334C918B09}"/>
              </a:ext>
            </a:extLst>
          </p:cNvPr>
          <p:cNvSpPr>
            <a:spLocks/>
          </p:cNvSpPr>
          <p:nvPr/>
        </p:nvSpPr>
        <p:spPr bwMode="auto">
          <a:xfrm rot="2161406">
            <a:off x="1470893" y="2437760"/>
            <a:ext cx="301625" cy="1087438"/>
          </a:xfrm>
          <a:prstGeom prst="leftBrace">
            <a:avLst>
              <a:gd name="adj1" fmla="val 3004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4" name="Picture 55" descr="txp_fig">
            <a:extLst>
              <a:ext uri="{FF2B5EF4-FFF2-40B4-BE49-F238E27FC236}">
                <a16:creationId xmlns:a16="http://schemas.microsoft.com/office/drawing/2014/main" id="{77BAD34A-7CDC-4B95-8404-20E5CEAA8F2A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4506" y="2437760"/>
            <a:ext cx="330200" cy="4206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pic>
        <p:nvPicPr>
          <p:cNvPr id="55" name="Picture 59" descr="txp_fig">
            <a:extLst>
              <a:ext uri="{FF2B5EF4-FFF2-40B4-BE49-F238E27FC236}">
                <a16:creationId xmlns:a16="http://schemas.microsoft.com/office/drawing/2014/main" id="{2988DBCE-1331-4FC7-B66D-304B0258E411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53556" y="2796535"/>
            <a:ext cx="444500" cy="3698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sp>
        <p:nvSpPr>
          <p:cNvPr id="56" name="Line 66">
            <a:extLst>
              <a:ext uri="{FF2B5EF4-FFF2-40B4-BE49-F238E27FC236}">
                <a16:creationId xmlns:a16="http://schemas.microsoft.com/office/drawing/2014/main" id="{37E70E29-B65B-46AE-9271-284CBF22B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6081" y="2806060"/>
            <a:ext cx="0" cy="13779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7" name="Picture 67" descr="txp_fig">
            <a:extLst>
              <a:ext uri="{FF2B5EF4-FFF2-40B4-BE49-F238E27FC236}">
                <a16:creationId xmlns:a16="http://schemas.microsoft.com/office/drawing/2014/main" id="{82CB433C-07D2-4B76-805D-B1153A6C0811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1806" y="3728398"/>
            <a:ext cx="234950" cy="290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3AA88D-5F5F-46CD-AF5B-BB45E5A1656C}"/>
                  </a:ext>
                </a:extLst>
              </p14:cNvPr>
              <p14:cNvContentPartPr/>
              <p14:nvPr/>
            </p14:nvContentPartPr>
            <p14:xfrm>
              <a:off x="741240" y="2205720"/>
              <a:ext cx="7223400" cy="352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3AA88D-5F5F-46CD-AF5B-BB45E5A165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1880" y="2196360"/>
                <a:ext cx="7242120" cy="354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ACFE-FBB5-429F-A960-9405D3B9C646}" type="slidenum">
              <a:rPr lang="en-US"/>
              <a:pPr/>
              <a:t>8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Gravity Example cont.</a:t>
            </a:r>
          </a:p>
        </p:txBody>
      </p:sp>
      <p:pic>
        <p:nvPicPr>
          <p:cNvPr id="427048" name="Picture 4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77899" y="1616941"/>
            <a:ext cx="2924177" cy="46499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pic>
        <p:nvPicPr>
          <p:cNvPr id="427052" name="Picture 4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77899" y="2397127"/>
            <a:ext cx="2654298" cy="58580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pic>
        <p:nvPicPr>
          <p:cNvPr id="427057" name="Picture 4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3782" y="4867276"/>
            <a:ext cx="6812377" cy="165734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pic>
        <p:nvPicPr>
          <p:cNvPr id="427059" name="Picture 5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77899" y="3277014"/>
            <a:ext cx="3771924" cy="60759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sp>
        <p:nvSpPr>
          <p:cNvPr id="35" name="Line 3">
            <a:extLst>
              <a:ext uri="{FF2B5EF4-FFF2-40B4-BE49-F238E27FC236}">
                <a16:creationId xmlns:a16="http://schemas.microsoft.com/office/drawing/2014/main" id="{150BA57E-482F-4498-B7A6-ADF0438F2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499" y="4064002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Line 4">
            <a:extLst>
              <a:ext uri="{FF2B5EF4-FFF2-40B4-BE49-F238E27FC236}">
                <a16:creationId xmlns:a16="http://schemas.microsoft.com/office/drawing/2014/main" id="{14CF9005-D577-483D-8802-D24C78C7E4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499" y="4064002"/>
            <a:ext cx="254000" cy="24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Line 5">
            <a:extLst>
              <a:ext uri="{FF2B5EF4-FFF2-40B4-BE49-F238E27FC236}">
                <a16:creationId xmlns:a16="http://schemas.microsoft.com/office/drawing/2014/main" id="{366A3489-EDB7-45FF-9655-5DF0E2A200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9499" y="4064002"/>
            <a:ext cx="254000" cy="24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" name="Line 6">
            <a:extLst>
              <a:ext uri="{FF2B5EF4-FFF2-40B4-BE49-F238E27FC236}">
                <a16:creationId xmlns:a16="http://schemas.microsoft.com/office/drawing/2014/main" id="{B2FCC9BA-B68C-4AF6-ABDE-BC6D689920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3499" y="4064002"/>
            <a:ext cx="254000" cy="24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" name="Line 7">
            <a:extLst>
              <a:ext uri="{FF2B5EF4-FFF2-40B4-BE49-F238E27FC236}">
                <a16:creationId xmlns:a16="http://schemas.microsoft.com/office/drawing/2014/main" id="{8912D0D6-01C2-4928-A9AE-5BB0D09DA6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7499" y="4064002"/>
            <a:ext cx="254000" cy="24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3D540464-5833-4B4C-98EE-90C4E8CAB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499" y="3562352"/>
            <a:ext cx="508000" cy="5016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Oval 9">
            <a:extLst>
              <a:ext uri="{FF2B5EF4-FFF2-40B4-BE49-F238E27FC236}">
                <a16:creationId xmlns:a16="http://schemas.microsoft.com/office/drawing/2014/main" id="{3158E65C-6E49-4A51-9302-ADA85C51C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7" y="3752852"/>
            <a:ext cx="127000" cy="125412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Oval 10">
            <a:extLst>
              <a:ext uri="{FF2B5EF4-FFF2-40B4-BE49-F238E27FC236}">
                <a16:creationId xmlns:a16="http://schemas.microsoft.com/office/drawing/2014/main" id="{5188B527-ADF7-421B-B3DC-B4B653AA6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2" y="2117727"/>
            <a:ext cx="381000" cy="3762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Oval 11">
            <a:extLst>
              <a:ext uri="{FF2B5EF4-FFF2-40B4-BE49-F238E27FC236}">
                <a16:creationId xmlns:a16="http://schemas.microsoft.com/office/drawing/2014/main" id="{6CB232A7-E85B-4811-9098-315ADBD13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2" y="2243139"/>
            <a:ext cx="127000" cy="125413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299A13BD-C010-4BED-8D64-DF383BB564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5262" y="2373314"/>
            <a:ext cx="892175" cy="1189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13">
            <a:extLst>
              <a:ext uri="{FF2B5EF4-FFF2-40B4-BE49-F238E27FC236}">
                <a16:creationId xmlns:a16="http://schemas.microsoft.com/office/drawing/2014/main" id="{94769935-49D3-4647-9754-E8974CAAAD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9262" y="2501902"/>
            <a:ext cx="800100" cy="1084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14">
            <a:extLst>
              <a:ext uri="{FF2B5EF4-FFF2-40B4-BE49-F238E27FC236}">
                <a16:creationId xmlns:a16="http://schemas.microsoft.com/office/drawing/2014/main" id="{D9DC79A8-5FD4-440D-AA6B-FEBC3A855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2" y="2195514"/>
            <a:ext cx="1516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15">
            <a:extLst>
              <a:ext uri="{FF2B5EF4-FFF2-40B4-BE49-F238E27FC236}">
                <a16:creationId xmlns:a16="http://schemas.microsoft.com/office/drawing/2014/main" id="{31C8A08E-2864-4F34-93E2-6A974F81CA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3987" y="2381252"/>
            <a:ext cx="1508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3E2F33C3-4336-44CC-B9A0-AEABAE5A6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1474" y="2179639"/>
            <a:ext cx="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9" name="Group 17">
            <a:extLst>
              <a:ext uri="{FF2B5EF4-FFF2-40B4-BE49-F238E27FC236}">
                <a16:creationId xmlns:a16="http://schemas.microsoft.com/office/drawing/2014/main" id="{9B3ED0E0-4330-4939-9883-E9122F3FCDC2}"/>
              </a:ext>
            </a:extLst>
          </p:cNvPr>
          <p:cNvGrpSpPr>
            <a:grpSpLocks/>
          </p:cNvGrpSpPr>
          <p:nvPr/>
        </p:nvGrpSpPr>
        <p:grpSpPr bwMode="auto">
          <a:xfrm>
            <a:off x="3328987" y="2214564"/>
            <a:ext cx="152400" cy="152400"/>
            <a:chOff x="2592" y="2976"/>
            <a:chExt cx="96" cy="96"/>
          </a:xfrm>
        </p:grpSpPr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E115545A-B65F-4103-8D2F-E97596F33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976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9">
              <a:extLst>
                <a:ext uri="{FF2B5EF4-FFF2-40B4-BE49-F238E27FC236}">
                  <a16:creationId xmlns:a16="http://schemas.microsoft.com/office/drawing/2014/main" id="{538255CF-2913-4495-9C39-8551223B8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4" y="2990"/>
              <a:ext cx="7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AEBB4D37-C1E3-4085-8745-97478A7D1C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6" y="2992"/>
              <a:ext cx="68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3" name="Picture 26" descr="txp_fig">
            <a:extLst>
              <a:ext uri="{FF2B5EF4-FFF2-40B4-BE49-F238E27FC236}">
                <a16:creationId xmlns:a16="http://schemas.microsoft.com/office/drawing/2014/main" id="{D34838D8-19CE-4880-BE7C-9F16B22901BB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75062" y="2411414"/>
            <a:ext cx="528637" cy="255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4" name="AutoShape 27">
            <a:extLst>
              <a:ext uri="{FF2B5EF4-FFF2-40B4-BE49-F238E27FC236}">
                <a16:creationId xmlns:a16="http://schemas.microsoft.com/office/drawing/2014/main" id="{D85E23C3-202C-45E2-B177-60D39CA67A0F}"/>
              </a:ext>
            </a:extLst>
          </p:cNvPr>
          <p:cNvSpPr>
            <a:spLocks/>
          </p:cNvSpPr>
          <p:nvPr/>
        </p:nvSpPr>
        <p:spPr bwMode="auto">
          <a:xfrm rot="2161406">
            <a:off x="1414462" y="1839914"/>
            <a:ext cx="301625" cy="1936750"/>
          </a:xfrm>
          <a:prstGeom prst="leftBrace">
            <a:avLst>
              <a:gd name="adj1" fmla="val 5350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5" name="Picture 31" descr="txp_fig">
            <a:extLst>
              <a:ext uri="{FF2B5EF4-FFF2-40B4-BE49-F238E27FC236}">
                <a16:creationId xmlns:a16="http://schemas.microsoft.com/office/drawing/2014/main" id="{A56C52AC-9ECF-494F-B871-05441AB703DD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2899" y="2433639"/>
            <a:ext cx="428625" cy="3381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sp>
        <p:nvSpPr>
          <p:cNvPr id="56" name="Line 35">
            <a:extLst>
              <a:ext uri="{FF2B5EF4-FFF2-40B4-BE49-F238E27FC236}">
                <a16:creationId xmlns:a16="http://schemas.microsoft.com/office/drawing/2014/main" id="{3C235628-38B4-4706-8C85-48CC03246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49" y="2300289"/>
            <a:ext cx="0" cy="13779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7" name="Picture 36" descr="txp_fig">
            <a:extLst>
              <a:ext uri="{FF2B5EF4-FFF2-40B4-BE49-F238E27FC236}">
                <a16:creationId xmlns:a16="http://schemas.microsoft.com/office/drawing/2014/main" id="{C4415B0D-89BC-4B9C-8867-3CC12356499D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5674" y="3222627"/>
            <a:ext cx="234950" cy="290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8" name="AutoShape 38">
            <a:extLst>
              <a:ext uri="{FF2B5EF4-FFF2-40B4-BE49-F238E27FC236}">
                <a16:creationId xmlns:a16="http://schemas.microsoft.com/office/drawing/2014/main" id="{01A0A223-3DCD-46A9-967B-F3486EE13736}"/>
              </a:ext>
            </a:extLst>
          </p:cNvPr>
          <p:cNvSpPr>
            <a:spLocks/>
          </p:cNvSpPr>
          <p:nvPr/>
        </p:nvSpPr>
        <p:spPr bwMode="auto">
          <a:xfrm rot="5400000">
            <a:off x="2859086" y="1485902"/>
            <a:ext cx="246063" cy="890588"/>
          </a:xfrm>
          <a:prstGeom prst="leftBrace">
            <a:avLst>
              <a:gd name="adj1" fmla="val 3016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9" name="Picture 39" descr="txp_fig">
            <a:extLst>
              <a:ext uri="{FF2B5EF4-FFF2-40B4-BE49-F238E27FC236}">
                <a16:creationId xmlns:a16="http://schemas.microsoft.com/office/drawing/2014/main" id="{3C9EE297-E751-4EEE-B48B-3B8E9FC76D37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14662" y="1520827"/>
            <a:ext cx="257175" cy="3286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pic>
        <p:nvPicPr>
          <p:cNvPr id="60" name="Picture 50" descr="txp_fig">
            <a:extLst>
              <a:ext uri="{FF2B5EF4-FFF2-40B4-BE49-F238E27FC236}">
                <a16:creationId xmlns:a16="http://schemas.microsoft.com/office/drawing/2014/main" id="{0926BA4B-66C6-48F7-867A-9A8671600514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8399" y="2540002"/>
            <a:ext cx="219075" cy="1984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8B030D-1F79-499E-9403-0F76C081D266}"/>
                  </a:ext>
                </a:extLst>
              </p14:cNvPr>
              <p14:cNvContentPartPr/>
              <p14:nvPr/>
            </p14:nvContentPartPr>
            <p14:xfrm>
              <a:off x="2145600" y="2869920"/>
              <a:ext cx="4148640" cy="366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8B030D-1F79-499E-9403-0F76C081D2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36240" y="2860560"/>
                <a:ext cx="4167360" cy="3683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29430" y="5076236"/>
            <a:ext cx="2714644" cy="10001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C596-D759-4A92-8B00-29C7CFDFFA8E}" type="slidenum">
              <a:rPr lang="en-US"/>
              <a:pPr/>
              <a:t>9</a:t>
            </a:fld>
            <a:endParaRPr lang="en-US"/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the Jacobian can do…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01640" y="5219113"/>
            <a:ext cx="2162272" cy="549943"/>
          </a:xfrm>
          <a:prstGeom prst="rect">
            <a:avLst/>
          </a:prstGeom>
          <a:noFill/>
          <a:ln/>
          <a:effectLst/>
        </p:spPr>
      </p:pic>
      <p:pic>
        <p:nvPicPr>
          <p:cNvPr id="41268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2866" y="2496488"/>
            <a:ext cx="3327400" cy="5207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12685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86555" y="1719393"/>
            <a:ext cx="2740025" cy="5143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999656" y="4052966"/>
            <a:ext cx="3955160" cy="653954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3915182" y="6219244"/>
            <a:ext cx="212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favorite formula!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C11A9-8470-412F-810B-D726A25C6A3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343" y="3288575"/>
            <a:ext cx="3292299" cy="600540"/>
          </a:xfrm>
          <a:prstGeom prst="rect">
            <a:avLst/>
          </a:prstGeom>
          <a:noFill/>
          <a:ln/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37139C-7940-47AB-AE20-77F72C081D24}"/>
                  </a:ext>
                </a:extLst>
              </p14:cNvPr>
              <p14:cNvContentPartPr/>
              <p14:nvPr/>
            </p14:nvContentPartPr>
            <p14:xfrm>
              <a:off x="6329520" y="1745640"/>
              <a:ext cx="1409040" cy="416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37139C-7940-47AB-AE20-77F72C081D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20160" y="1736280"/>
                <a:ext cx="1427760" cy="418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OLI@8LDOBKMFUVWYY5H6" val="3571"/>
  <p:tag name="DEFAULTDISPLAYSOURCE" val="\documentclass{article}&#10;\pagestyle{empty}&#10;\usepackage{amsmath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F}^T \; J  = \mathbf{\tau}^T 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02"/>
  <p:tag name="PICTUREFILESIZE" val="493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\tau} = J^T \mathbf{F}  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82.75"/>
  <p:tag name="PICTUREFILESIZE" val="389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tau_{m_1} = - J_{v_1}^T \;(\mathbf{g} \;m_1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81.875"/>
  <p:tag name="PICTUREFILESIZE" val="1158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G} = - \sum_{i=0}^n J_{v_i}^T \;(\mathbf{g}\; m_i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96.75"/>
  <p:tag name="PICTUREFILESIZE" val="229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tau_{m_2} = -J_{v_2}^T \; (\mathbf{g}\; m_2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81.875"/>
  <p:tag name="PICTUREFILESIZE" val="1158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g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55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g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55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_1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87"/>
  <p:tag name="PICTUREFILESIZE" val="9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_2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90"/>
  <p:tag name="PICTUREFILESIZE" val="99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C_1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71.25"/>
  <p:tag name="PICTUREFILESIZE" val="10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C_2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75"/>
  <p:tag name="PICTUREFILESIZE" val="132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^0J_{v_1} = \left [ \begin{array}{cc} -l_1 \; s_1 &amp; 0 \\ l_1 \; c_1  &amp; 0 \end{array} \right ]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90.75"/>
  <p:tag name="PICTUREFILESIZE" val="2166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^0\mathbf{p}_{C_1} = \left ( \begin{array}{c} l_1\; c_1 \\ l_1\; s_1 \end{array} \right ) 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58.875"/>
  <p:tag name="PICTUREFILESIZE" val="1820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tau_{m_1} = - J_{c_1}^T \;(\mathbf{g} \;m_1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81"/>
  <p:tag name="PICTUREFILESIZE" val="1158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tau_{m_1} = - \left [ &#10;\begin{array}{cc}&#10;-l_1 \; s_1 &amp; l_1 \; c_1 \\ 0 &amp; 0&#10;\end{array}&#10;\right ] &#10;\left ( &#10;\begin{array}{c} 0 \\ -\mathbf{g}\;m_1  \end{array}&#10;\right )&#10;= &#10;\left (&#10;\begin{array}{c}&#10;l_1 \; c_1 \; \mathbf{g} \; m_1\\&#10;0&#10;\end{array}&#10;\right )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517"/>
  <p:tag name="PICTUREFILESIZE" val="6017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_1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87"/>
  <p:tag name="PICTUREFILESIZE" val="99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l_1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6.5"/>
  <p:tag name="PICTUREFILESIZE" val="69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C_1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71.25"/>
  <p:tag name="PICTUREFILESIZE" val="10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g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55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tau_{m_2} = - J_{c_2}^T \;(\mathbf{g} \;m_2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81"/>
  <p:tag name="PICTUREFILESIZE" val="1158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elta \mathbf{x} = J(\mathbf{q}) \; \delta 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7"/>
  <p:tag name="PICTUREFILESIZE" val="570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^0\mathbf{p}_{C_2} = &#10;\left ( &#10;\begin{array}{c} &#10;r\; c_1 + l_2 \; c_{12} \\&#10;r\; s_1 + l_2\; s_{12} \end{array} \right ) 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35"/>
  <p:tag name="PICTUREFILESIZE" val="2684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tau_{m_2} = - \left [ &#10;\begin{array}{cc}&#10;-r \; s_1 - l_2\;s_{12} &amp; r  \; c_1 +  l_2 \; c_{12}\\&#10; -l_2 \; s_{12} &amp; l_2 \;  c_{12}&#10;\end{array}&#10;\right ] &#10;\left ( &#10;\begin{array}{c} 0 \\ -\mathbf{g}\;m_2  \end{array}&#10;\right )&#10;= &#10;$$&#10;$$&#10;\left (&#10;\begin{array}{c}&#10;(r \; c_1 + l_2 \; c_{12})  \; \mathbf{g} \; m_2 \\&#10;l_2 \; c_{12} \; \mathbf{g} \; m_2 &#10;\end{array}&#10;\right 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522"/>
  <p:tag name="PICTUREFILESIZE" val="1439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^0J_{v_2} = \left [ &#10;\begin{array}{cc} &#10;-r \; s_1 - l_2 \; s_{12} &amp; - l_2 \; s_{12} \\ &#10;r \; c_1  +  l_2 \; c_{12} &amp; l_2 \; c_{12} &#10;\end{array} \right ]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21.875"/>
  <p:tag name="PICTUREFILESIZE" val="363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_2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90"/>
  <p:tag name="PICTUREFILESIZE" val="99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C_2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75"/>
  <p:tag name="PICTUREFILESIZE" val="132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g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55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l_2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6.5"/>
  <p:tag name="PICTUREFILESIZE" val="69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r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0.75"/>
  <p:tag name="PICTUREFILESIZE" val="35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mathbf{\tau} = J^T \mathbf{F}  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83"/>
  <p:tag name="PICTUREFILESIZE" val="393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elta \mathbf{x} = J(\mathbf{q}) \; \delta 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7"/>
  <p:tag name="PICTUREFILESIZE" val="57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ot \mathbf{x} = J(\mathbf{q}) \; \dot 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05.875"/>
  <p:tag name="PICTUREFILESIZE" val="47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ot \mathbf{x} = J(\mathbf{q}) \; \dot 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05.875"/>
  <p:tag name="PICTUREFILESIZE" val="47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delta \mathbf{q} = J(\mathbf{q})^{-1} \; \delta \mathbf{x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151"/>
  <p:tag name="PICTUREFILESIZE" val="838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5,5413"/>
  <p:tag name="ORIGINALWIDTH" val="1620,226"/>
  <p:tag name="LATEXADDIN" val="\documentclass{slides}\pagestyle{empty}&#10;\usepackage{amsfonts}&#10;\begin{document}&#10;$$&#10;\dot \mathbf{q} = J(\mathbf{q})^{-1} \; \dot \mathbf{x}&#10;$$&#10;\end{document}&#10;"/>
  <p:tag name="IGUANATEXSIZE" val="20"/>
  <p:tag name="IGUANATEXCURSOR" val="156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delta \mathbf{q} = J(\mathbf{q})^{-1} \; \delta \mathbf{x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151"/>
  <p:tag name="PICTUREFILESIZE" val="83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F}_{(6\times 1)} \; \delta \mathbf{x} = \mathbf{\tau} \delta 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58.875"/>
  <p:tag name="PICTUREFILESIZE" val="846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elta \mathbf{x} = J(\mathbf{q}) \; \delta 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7"/>
  <p:tag name="PICTUREFILESIZE" val="570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F}^T \; \delta \mathbf{x} = \mathbf{\tau}^T \delta 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33.875"/>
  <p:tag name="PICTUREFILESIZE" val="75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F}^T \; J \delta \mathbf{q} = \mathbf{\tau}^T \delta 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46.875"/>
  <p:tag name="PICTUREFILESIZE" val="8382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Widescreen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Arial</vt:lpstr>
      <vt:lpstr>CMMI8</vt:lpstr>
      <vt:lpstr>CMBX10</vt:lpstr>
      <vt:lpstr>CMMI10</vt:lpstr>
      <vt:lpstr>CMBX12</vt:lpstr>
      <vt:lpstr>CMSY8</vt:lpstr>
      <vt:lpstr>cmsy10</vt:lpstr>
      <vt:lpstr>CMR10</vt:lpstr>
      <vt:lpstr>CMMI7</vt:lpstr>
      <vt:lpstr>LCMSS8</vt:lpstr>
      <vt:lpstr>CMBX7</vt:lpstr>
      <vt:lpstr>CMSY10ORIG</vt:lpstr>
      <vt:lpstr>CMSY7</vt:lpstr>
      <vt:lpstr>CMR7</vt:lpstr>
      <vt:lpstr>Calibri</vt:lpstr>
      <vt:lpstr>CMEX10</vt:lpstr>
      <vt:lpstr>Larissa-Design</vt:lpstr>
      <vt:lpstr>Custom Design</vt:lpstr>
      <vt:lpstr>Disclaimer</vt:lpstr>
      <vt:lpstr>Reading for this set of slides</vt:lpstr>
      <vt:lpstr>Robotics The Jacobian and Forces</vt:lpstr>
      <vt:lpstr>What the Jacobian can do…</vt:lpstr>
      <vt:lpstr>Jacobian and Forces</vt:lpstr>
      <vt:lpstr>Gravity Reloaded: With Jacobian</vt:lpstr>
      <vt:lpstr>Gravity Example</vt:lpstr>
      <vt:lpstr>Gravity Example cont.</vt:lpstr>
      <vt:lpstr>What the Jacobian can do…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</dc:title>
  <dc:creator>oli</dc:creator>
  <cp:lastModifiedBy>9221399870380026@msopseudo.tu-berlin.de</cp:lastModifiedBy>
  <cp:revision>163</cp:revision>
  <dcterms:modified xsi:type="dcterms:W3CDTF">2020-11-02T14:26:01Z</dcterms:modified>
</cp:coreProperties>
</file>