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ink/ink1.xml" ContentType="application/inkml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2"/>
  </p:notesMasterIdLst>
  <p:sldIdLst>
    <p:sldId id="346" r:id="rId3"/>
    <p:sldId id="347" r:id="rId4"/>
    <p:sldId id="341" r:id="rId5"/>
    <p:sldId id="342" r:id="rId6"/>
    <p:sldId id="263" r:id="rId7"/>
    <p:sldId id="343" r:id="rId8"/>
    <p:sldId id="284" r:id="rId9"/>
    <p:sldId id="294" r:id="rId10"/>
    <p:sldId id="285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MBX10" panose="020B0604020202020204"/>
      <p:regular r:id="rId17"/>
    </p:embeddedFont>
    <p:embeddedFont>
      <p:font typeface="CMBX12" panose="020B0604020202020204"/>
      <p:regular r:id="rId18"/>
    </p:embeddedFont>
    <p:embeddedFont>
      <p:font typeface="CMBX7" panose="020B0604020202020204"/>
      <p:regular r:id="rId19"/>
    </p:embeddedFont>
    <p:embeddedFont>
      <p:font typeface="CMEX10" panose="020B0604020202020204"/>
      <p:regular r:id="rId20"/>
    </p:embeddedFont>
    <p:embeddedFont>
      <p:font typeface="CMMI10" panose="020B0604020202020204"/>
      <p:regular r:id="rId21"/>
    </p:embeddedFont>
    <p:embeddedFont>
      <p:font typeface="CMMI7" panose="020B0604020202020204"/>
      <p:regular r:id="rId22"/>
    </p:embeddedFont>
    <p:embeddedFont>
      <p:font typeface="CMMI8" panose="020B0604020202020204"/>
      <p:regular r:id="rId23"/>
    </p:embeddedFont>
    <p:embeddedFont>
      <p:font typeface="CMR10" panose="020B0604020202020204"/>
      <p:regular r:id="rId24"/>
    </p:embeddedFont>
    <p:embeddedFont>
      <p:font typeface="CMR7" panose="020B0604020202020204"/>
      <p:regular r:id="rId25"/>
    </p:embeddedFont>
    <p:embeddedFont>
      <p:font typeface="CMSY10ORIG" panose="020B0604020202020204"/>
      <p:regular r:id="rId26"/>
    </p:embeddedFont>
    <p:embeddedFont>
      <p:font typeface="CMSY7" panose="020B0604020202020204"/>
      <p:regular r:id="rId27"/>
    </p:embeddedFont>
    <p:embeddedFont>
      <p:font typeface="CMSY8" panose="020B0604020202020204"/>
      <p:regular r:id="rId28"/>
    </p:embeddedFont>
    <p:embeddedFont>
      <p:font typeface="LCMSS8" panose="020B0604020202020204"/>
      <p:regular r:id="rId29"/>
    </p:embeddedFont>
  </p:embeddedFontLst>
  <p:custDataLst>
    <p:tags r:id="rId3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14" autoAdjust="0"/>
  </p:normalViewPr>
  <p:slideViewPr>
    <p:cSldViewPr>
      <p:cViewPr varScale="1">
        <p:scale>
          <a:sx n="97" d="100"/>
          <a:sy n="97" d="100"/>
        </p:scale>
        <p:origin x="1074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ags" Target="tags/tag1.xml"/><Relationship Id="rId8" Type="http://schemas.openxmlformats.org/officeDocument/2006/relationships/slide" Target="slides/slide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02T14:47:59.19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5560 7250 722 0,'0'0'217'0,"0"0"-84"0,0 0 59 16,0 0 13-1,0 0-80-15,0 0-89 16,0 0-4-16,-13-22 25 0,13 22 12 16,0 0 1-16,0 0 15 15,0 0-21-15,0 0-22 16,0 12-19-16,0 11-1 0,0 10 20 15,-10 12 3 1,7 16-1-16,0 37 0 16,-17 40 2-16,10 55-18 15,1 20-14-15,-1 17 0 16,10 5-6-16,0 1-7 16,0 16 0-16,0 4 1 0,19-6 9 15,-9-23-10 1,10-24-1-16,-14-27 0 0,8-27 1 15,-8-27 0-15,-3-34 9 16,4-20 4-16,-7-10 29 16,0 4 13-16,10 6-16 15,-7-1-11-15,-3-18-11 16,10-13-17-16,-4-16 11 16,-2-9-12-16,-4-10 10 15,0-1 2-15,0 0 15 16,0 0-6-16,0 0-2 15,0 0-2-15,0 0-17 16,0 0-49-16,0-2-75 0,0-14-97 16,3-36-99-16,3 0-258 15,1-1-241-15</inkml:trace>
  <inkml:trace contextRef="#ctx0" brushRef="#br0" timeOffset="741.31">5181 7522 595 0,'0'0'220'15,"0"0"-33"1,0 0 50-16,0 0-46 0,0 0-41 15,0 0-22-15,0 0-20 0,-7-10-30 16,7 10-41 0,0 10-29-16,0 14-8 0,7 11 25 15,16 13 23 1,13 7-13-16,-7 7-1 16,4 3-11-16,3 6-12 15,10 0-4-15,-7 1-6 0,-6-5 1 16,3-8-2-1,3-4-14-15,-10-16-68 16,-9-7-54-16,0-14-69 0,-20-18-75 16,0 0-278-1,0-4-83-15</inkml:trace>
  <inkml:trace contextRef="#ctx0" brushRef="#br0" timeOffset="1120.05">4981 7917 522 0,'0'0'489'16,"0"0"-367"-16,0 0-37 0,0 0-2 15,0 0-53-15,0 0-24 16,0 0 39-16,59 81 28 16,-29-35 25-16,6 10 3 15,-4 5-22-15,4 1-30 16,-6 2-22-16,6 2-26 15,0 2 8-15,-4-4 4 0,-2 1-13 16,-1-6-28-16,7-1-101 16,-16 3-98-16,-10-14-273 15,-7-18-43-15</inkml:trace>
  <inkml:trace contextRef="#ctx0" brushRef="#br0" timeOffset="1449.97">5040 8291 462 0,'0'0'523'15,"0"0"-457"-15,0 0-50 16,0 0 104-16,0 0 12 16,88 126-30-16,-52-78-18 0,-6 3-13 15,16 6-21 1,-10 4-21-16,-4 7-6 16,8 5-14-16,-1 7-3 15,-3 4-6-15,-3 0-2 16,-7 33-82-16,3-23-175 15,-9-14-300-15</inkml:trace>
  <inkml:trace contextRef="#ctx0" brushRef="#br0" timeOffset="1804.73">4965 8956 666 0,'0'0'394'0,"0"0"-306"16,0 0-27-1,0 0 122-15,0 0-21 0,150 103-66 16,-97-70-17-16,-11 8 9 16,7-1-30-16,-9 8-27 15,-1-3-16-15,-10 5-6 16,1 1-9-16,-1 3-33 16,-16 2-97-16,0 15-96 15,-13-10-183-15,0-15-365 0</inkml:trace>
  <inkml:trace contextRef="#ctx0" brushRef="#br0" timeOffset="2119.9">4827 9173 712 0,'0'0'565'16,"0"0"-462"-16,0 0-55 15,0 0 19-15,0 0 107 16,0 0-7-16,177 112-43 16,-121-69-12-16,12 2-33 15,-15 3-30-15,6 0-30 16,0 9-7-16,-10 4-3 15,0 4-9-15,-7 3-6 0,-12 2-99 16,2-4-64 0,-22 20-98-16,-10-16-250 0,0-18-153 0</inkml:trace>
  <inkml:trace contextRef="#ctx0" brushRef="#br0" timeOffset="2439.84">4870 9921 664 0,'0'0'277'0,"0"0"-229"15,0 0 53-15,0 0 102 16,131 101-32-16,-85-60-39 16,6 5-12-16,-6 2-43 15,-10 1-39-15,6-1-15 16,-2 1-11-16,-11 4-2 0,-3-2-10 16,4-3-23-1,-11 1-98-15,17 9-102 16,-16-10-160-16,-4-12-391 0</inkml:trace>
  <inkml:trace contextRef="#ctx0" brushRef="#br0" timeOffset="3731.54">5953 8787 629 0,'0'0'199'0,"0"0"-9"16,0 0 22-1,0 0-51-15,0 0-34 16,0 0-26-16,0 0-13 16,-62-48-14-16,45 44-11 0,-2 1-6 15,3 2-1-15,-14 1-25 16,10 0-11 0,1 0 5-16,-7 0-6 0,3 8-7 15,0 6-5-15,6 1-7 16,-9 8-1-16,3 5 0 15,7 8-5-15,-4 7 6 16,4 6 0-16,3 1 16 16,-3-2 5-16,12-1 3 15,4-2-14-15,0 3-4 16,0-4-5-16,0 2 8 16,20 1-8-16,3-2 6 15,3-2-1-15,3-6 0 0,11-3-5 16,-1-6 5-16,7-5 12 15,9-4-2-15,-2-9 20 16,2-3-8-16,11-3-8 0,-17-4-2 16,0 0-6-1,-10-4-11-15,-3-9 0 16,-6-5 13-16,-14-3-4 16,7-2 6-16,-3-3-5 15,-11-6 2-15,-9-4 5 16,0-6-2-16,0-6-7 0,0-8-1 15,-3-2 0 1,-23-7-6-16,3 0-1 16,0 5 0-16,-6 4 0 15,-1 10 10-15,7 7 4 16,-3 13-6-16,7 4 10 16,-1 5 2-16,-3 9-16 0,7 4-5 15,-11 4-20 1,-2 0-45-16,0 2-89 0,-7 22-32 15,3 10-95-15,-13 18-107 16,17-2-213-16,-1-8-113 0</inkml:trace>
  <inkml:trace contextRef="#ctx0" brushRef="#br0" timeOffset="4993.97">6162 9010 317 0,'0'0'117'0,"0"0"-26"16,0 0 55-16,0 0-21 0,0 0-11 16,0 0-17-1,0 0 10-15,50 0 12 0,-31-3-24 16,11 0-9 0,-1-3-13-16,7 1-12 0,-7 3-22 15,11-4-17 1,9 4 0-16,-3 0 4 0,3-1-7 15,6 2 11-15,4-5 5 16,16 3 9-16,-6-7-4 16,3 3-13-16,0-1-3 15,7-1-12-15,-14 2 1 16,4 0-4-16,-4 2-8 16,-6 3 1-16,-13 1-1 15,13 1 0-15,6 0 1 16,-6 0-1-16,0 0-1 15,16 0 6-15,-6 0-6 16,10 0 1-16,-4 0 8 0,0 0 1 16,0 0-2-1,-6 0-7-15,-13 0-1 0,16-5 0 16,-20 1 2 0,7 0 9-16,0 2-2 15,-13-4-8-15,6 4 1 16,4 0 4-16,-7-1 5 0,10 2 5 15,-4-1 14-15,14-2 0 16,-4 3 2-16,-6-4-11 16,-3 1-7-16,-7-1-13 15,-3 0 0-15,-17 3 0 16,-9 0 5-16,-7 2-5 16,-7 0 0-16,-6 0-1 15,0 0 2-15,0 0 6 16,0 0-6-16,0 0 5 15,0 0-7-15,0 0 0 16,0 0-48-16,0 0-67 0,-16 0-88 16,-7 0-158-1,-13 4-516-15</inkml:trace>
  <inkml:trace contextRef="#ctx0" brushRef="#br0" timeOffset="5986.27">6421 9392 230 0,'0'0'203'0,"0"0"-52"0,0 0 36 15,0 0-69-15,0 0-95 16,0 0-14-16,0 0-9 16,13 0 59-16,7-3 32 15,3 0 10-15,9 0-11 0,-2 0-6 16,19 2-33 0,-3-3-10-16,3 4 2 0,16 0 2 15,-9 0-8 1,22 0-8-16,-9 0-9 0,0 0 12 15,3 0-1 1,6 4-11-16,-9 4-2 0,13-1-11 16,-14 2 5-16,21-2-11 0,-14-2 16 15,17-1 1 1,-1 0 4-16,-16-4 1 16,17 0 6-16,3 0 18 15,-7 0-7-15,4 0-5 0,-7-7-10 16,13 1 4-1,-3-3 13-15,3 0-20 0,4 3-14 16,-7-1 1 0,-4 2-8-16,4 1 14 0,-20 1-6 15,4 3 2-15,-30 0 0 16,10 0-11-16,-17 0 2 16,1 0 27-16,-4 3-16 15,-3 1-5-15,-6 1 4 16,-8-1 7-16,-5-1-6 15,-11-3-3-15,7 1 13 16,-13-1 20-16,0 0 38 16,0 0 8-16,0 0-34 15,0 0-27-15,0 0-16 16,0 0-4-16,0 0-8 16,0 0 1-16,0 0-1 15,0 0 0-15,0 0 0 16,0 0-6-16,0 0-6 15,0 0-50-15,10 0-78 16,0 0-49-16,6 0-97 0,-6 0-247 16,-3 0-234-16</inkml:trace>
  <inkml:trace contextRef="#ctx0" brushRef="#br0" timeOffset="6962.56">9693 8737 385 0,'0'0'509'15,"0"0"-359"-15,0 0 56 16,0 0-24-16,0 0-35 16,0 0-49-16,0 0-47 15,-95-42 6-15,88 39 16 16,-15 1-26-16,8 1-8 15,-8 1-17-15,2 0-9 0,-6 0 4 16,-4 0 0-16,1 8-8 16,6 4-8-16,7-2 12 15,-4 3-12-15,0 3 0 16,4-1 0-16,-4 5 0 16,10 6 5-16,1 0-5 15,-1 8 13-15,-3 2-3 16,10 0 2-16,3 4 6 15,0-2-10-15,0 2-3 16,0 0 8-16,3 1 3 0,20-2-4 16,-14-1 8-1,18-2-7-15,-8 0-2 0,1-3 6 16,3 2 4 0,3-5 0-16,3 2 11 15,11-4 1-15,-4-1-9 16,-4-5-4-16,4-2-5 0,10 0 0 15,-13-8 1-15,3 0-11 0,13-4 10 16,-13-2-3 0,13-6 1-16,0 0 2 0,-13 0 3 15,7-1-8 1,-7-12-1-16,-7-6 1 16,1 0 2-16,-11-3 0 15,7-5-4-15,-16-2 5 0,10-4-1 16,-10 2-1-1,-1-2 9-15,-9 0 9 0,0-1-1 16,0 1-3 0,0-1-5-16,0 2-6 0,0 0-6 15,0-3-9-15,-9 2 1 16,-1 2 9-16,0 0-10 16,-6 4 1-16,6 3 5 15,-7 2 6-15,4 1 3 16,-3 3-14-16,-7-2 5 15,4 0-5-15,2 2-1 0,-2 0 0 16,-4 3 1 0,-10 3 0-16,10 1 1 0,-6 5-2 15,-7 2 0 1,3 4-1-16,-13 0 0 16,7 0-6-16,-1 0-1 15,-9 4-11-15,4 6-53 16,9 4-66-16,-7 1-54 15,10 6-120-15,-3-1-318 0,20-6-311 0</inkml:trace>
  <inkml:trace contextRef="#ctx0" brushRef="#br0" timeOffset="8788.9">10177 8939 453 0,'0'0'372'16,"0"0"-252"0,0 0-26-16,0 0 46 15,0 0-27-15,0 0-52 16,0 0-19-16,105 0 13 15,-76 0-4-15,7 0-12 0,4 0 8 16,2-4 15-16,14 4-6 16,-1-1-2-1,11-4 10-15,16 3 15 0,-7-5-26 16,3 2-22 0,-2 2-3-16,-8-2-11 0,-2 1-11 15,-11-1 1 1,-6 0-6-16,0 3 6 0,-9 0-6 15,2 2 0-15,-9 0 0 16,3 0-1-16,16 0 1 0,-9 0 11 16,9 0 3-1,4 0 16-15,-7 0 3 0,20 0-12 16,-10 0 3 0,6 0 4-16,0 0 1 0,-15 0-12 15,2 0-11 1,-6 0 5-16,-1 0-12 0,-15 0 1 15,9 0 0 1,7 0 0-16,-7 0 8 0,1 0-3 16,2 0-5-1,1 0 1-15,6-2-1 0,0-1-1 16,-3 2 0-16,-7-1 1 16,7 2-1-16,-7 0 1 15,0 0-1-15,0 0 0 16,7 0 0-16,-3 0 7 15,-7 0-1-15,6 0 1 16,1 0 5-16,-14 0 9 16,-9 0-5-16,9 0 2 15,-12 0 0-15,-4 0-3 16,3 0 2-16,-3 0 9 16,0 0-1-16,4 0-3 0,-4 0-2 15,0 0-3 1,-3 0-15-16,-1 0 4 0,1 0-5 15,-10 0 7-15,0 0 5 0,0 0 5 16,0 0 3 0,0 0 0-16,0 0-5 15,0 0-1-15,0 0-2 16,0 0-11-16,0 0 8 16,0 0-9-16,0 0 0 15,0 0-1-15,0 0 1 16,0 0 0-16,0 0 0 15,0 0 0-15,0 0 0 0,0 0 10 16,0 0-10-16,0 0 0 16,0 0 1-16,0 0-1 15,0 0 0-15,0 0-1 16,0 0 2-16,0 0-1 16,0 0 1-16,0 0 8 15,0 0 4-15,0 0-5 16,0 0 5-16,0 0-13 15,0 0 1-15,0 0-2 16,0 0 0-16,0 0 1 16,0 0-1-16,0 0 0 0,0 0-1 15,0 0 1 1,0 0-1-16,0 0 1 0,0 0-1 16,0 0 1-1,17 0-1-15,-11 0 1 0,7 0 1 16,-3 0 0-1,0 0-1-15,0 0 1 0,-7 0-1 16,4 0 0-16,-7 0-1 16,0 0 1-16,0 0 0 15,0 0 0-15,0 0-31 0,0 0-89 16,-20 0-123 0,4 3-222-16,-24 6-379 0</inkml:trace>
  <inkml:trace contextRef="#ctx0" brushRef="#br0" timeOffset="13764.83">10118 9347 137 0,'0'0'293'0,"0"0"-202"0,0 0-2 16,0 0 5-16,0 0-30 15,0 0-18-15,0 0 59 16,20 0 56-16,-1 0-8 15,8 0-5-15,12 0-14 0,3 0-3 16,4 0-16 0,13 0-23-16,0 0-38 0,-3 0-19 15,-1 0-7 1,4 0-16-16,0 3-3 0,0 4 8 16,-7-4 11-1,20 4 3-15,-6-1 11 0,2-5 8 16,-2 4-4-16,3-5 18 15,-4 0-21-15,0 0-12 16,-2 0-9-16,2 0-7 0,-6 0-9 16,-13 0-5-1,19 0 1-15,-16 0-1 0,0 0 0 16,-6 0 10 0,13 0-4-16,-1 0 3 0,4 0 5 15,-7 0 28 1,27 0-22-16,-10 0 9 0,-1 0 20 15,-2 0-27 1,3 0-11-16,-4 0 26 16,-6 0-21-16,0 0-16 15,-10 0 6-15,-3 0 2 16,3 0-9-16,-7 1 13 0,1 2-12 16,3-3-1-16,-7 0 12 15,-3 0 0-15,13 0-5 16,-10 0 13-16,-3 0-19 15,-3 0 6-15,3 0 1 16,3 0-7-16,-13 0 0 16,4 0 0-16,-7 0 0 15,-4 0 0-15,-2-3 0 16,-11 2 0-16,7 1 0 16,-3 0 0-16,-7 0 0 15,4 0-1-15,-7 0 0 16,10 0 0-16,-10 0 0 15,10 0 0-15,-1 0-1 0,-2 0 1 16,6 0 1-16,-3 0-1 16,-4 0-1-16,7 0 1 0,-3 0-1 15,-10 0 0 1,0 0 0-16,10 0 0 0,-10 0 0 16,0 0 1-1,0 0 0-15,0 0 2 0,0 0 11 16,0 0 2-16,0 0-5 15,0 0 1-15,0 0-5 16,0 0-6-16,0 0-1 16,0 0 1-16,0 0-1 15,0 0 1-15,0 0 0 16,0 0 0-16,0 0 1 16,0 0 0-16,0 0 5 15,0 0-5-15,0 0 0 16,0 0 6-16,0 0-5 15,0 0 5-15,0 0 2 16,0 0-8-16,0 0 0 16,0 0 0-16,0 0-1 15,0 0 1-15,0 0-1 16,0 0-1-16,0 0-7 16,0 0-1-16,0 0-3 15,0 0-4-15,0 0-1 16,0 4 1-16,0 9 2 15,0 2 14-15,0 4 0 16,0 5 0-16,0 3 0 0,0 4 0 0,0 3 0 16,3 2 1-1,-3 0 0-15,0-1 0 0,0 0 0 16,0 0-1 0,0-4 1-16,0-4-1 0,0-6 1 15,0-6 2 1,7-6-3-16,-7-6 1 15,0-3 6-15,0 0-5 0,0 0 8 16,0 0-1 0,0 0-1-16,6 0-8 0,-6 0 0 15,0 0 5-15,0 0-5 16,0 0-2-16,0 0-5 16,0 0 5-1,0 0-4-15,4 0 0 0,-4 0 5 16,10 0 1-1,6-2-2-15,-6-1 1 0,0-2 1 16,12 3-1-16,-8-1 1 16,8 1-1-16,-2 2 0 15,-4-2 1-15,7 2-1 0,-3-3 0 16,0 0 1 0,6 3 0-16,3-6 0 15,-3 5 2-15,-6-4-2 16,9 1 0-16,-15 1 0 0,-5 0 0 15,4 2 1-15,-13-2 0 16,14 3 0-16,-14 0-1 16,0-2 0-16,9 2 0 15,-9 0 0-15,10-2 0 16,-10 2 1-16,0 0-1 16,0 0 0-16,0 0 1 15,0 0-1-15,0 0 6 16,0 0 0-16,0 0-5 0,0 0 0 15,0 0 5 1,0 0 1-16,0 0-1 0,0 0 0 16,0-3 3-1,0 3 0-15,0 0 3 16,0-2 2-16,0 1 0 16,0-1 6-16,0-6-1 15,0-1-8-15,0-1-10 16,0-4-1-16,0-1 0 0,-10-4 0 15,10 4 1-15,-9-3-1 0,9 0-1 16,0 2 1 0,0-2 0-16,0 0-6 0,0-2 5 15,0 0 1 1,0 3 1-16,0-2-1 0,0 7 0 16,0-2 0-1,0 1 0-15,0 4-2 0,0-1 1 16,0 1-5-1,0 2 5-15,0-3-1 0,0 1 1 16,0 1 1 0,0 3 0-16,0 0 0 0,0 0-1 15,0 5 1-15,0 0-1 16,0 0 1-16,0 0-6 16,0 0-1-16,0 0-1 15,0 0-4-15,0 0 2 16,-14 0 0-16,14 0-1 15,-3 0 4-15,-10 0 5 0,-3 0-4 16,-4 0 5 0,-3 0-1-16,-3 5-10 0,-3-3 5 15,9 1 6 1,0-1-8-16,4-2 3 0,6 2-2 16,0-2 7-1,1 0-8-15,9 0 8 0,0 0 1 16,0 0 0-1,0 0 0-15,0 0 1 0,0 0 0 16,0 0-1-16,0 0 0 0,0 0-1 16,0 0-1-1,0 0-4-15,0 0 5 0,0 0-6 16,0 0 6 0,0 0 0-16,0 0-8 0,0 0 8 15,0 0 0 1,0 0 1-16,0 0 5 0,0 0 4 15,0 0 4-15,0-2 1 16,0-7-7-16,0-3-7 16,0-2 0-16,0-2 0 15,0-3 1 1,0 3 0-16,0 1 0 0,0 0 0 16,0-2 0-1,0 5-1-15,0-4 0 0,0 5 1 16,-7-1-1-16,7 3 0 15,-7-1-1-15,7 0 0 16,0 1 1-16,-6-1 0 16,6 0 0-16,0 3 0 15,0-2 0-15,0 2 1 16,-3-1-1-16,3 1 0 16,0-1 0-16,0-1 0 15,0-1 0-15,-7 4 0 16,7-4-1-16,0 6 1 15,0 0 0-15,0-1 0 0,0 4 0 0,0 1 0 16,-13 0 0 0,13-3 0-16,0 3-1 15,0-3 2-15,0 1-1 16,0 1 0-16,0 1 0 16,0 0 0-16,0 0 0 15,0 0 0-15,0 0-1 16,0 0-5-16,0 0 0 15,0 0 0-15,0 0-3 0,0 0 2 16,0 0 6-16,0 0-8 16,0 0 7-16,0 0-5 15,0 0-4 1,0 0 5-16,0 0-6 0,0 0-7 16,13 0 13-16,-6 0 5 15,2 1-1-15,5 4 1 16,2-1-5-16,-10-1 6 15,7 1 1-15,-3 1-1 16,-3-4 1-16,6 5-1 16,-3-5 1-16,0 4-1 0,-1-1 0 15,1-1 0 1,0 1-6-16,-7-1 6 0,1-1 3 16,-4-2-3-1,0 1 1-15,9-1 0 0,-9 0 0 16,4 0 1-1,-4 0 4-15,0 0-6 0,0 0 6 16,0 0-5-16,0 0-1 16,0 0 1-16,0 0-1 15,0 0 0-15,0 0 0 16,0 0 0-16,0 0 0 16,0 0 1-16,0 0 0 0,0 0-1 15,0 0 1 1,0 0 0-16,0 0 5 0,0 0 0 15,0 0-5 1,0 0 5-16,0 0-5 0,0 0 0 16,0 0 5-1,0 0 0-15,0 0 0 0,0 0 3 16,0 0 1 0,0 0 3-16,0 0 4 0,0 0-1 15,0-1-8-15,0-5 4 16,0-2-12-16,0-4 1 15,0 2 0-15,0-4 0 16,0 1-1-16,-4-1 1 0,-5 1 0 16,9-3-1-1,0 1 0-15,0 0-1 0,-4 0-5 16,4 2 6 0,0 3 1-16,-3 0-1 0,3 3 0 15,0 0-1 1,0 5 0-16,0 1 1 0,0-1 0 15,0 2 0 1,0-3 0-16,0 3-7 0,0-2 7 16,0-4 1-16,0 5-1 15,0-6-8-15,0 3 8 16,0 0 0-16,0-2 0 16,0 3-1-16,0-2-1 15,0 0 1-15,0 2 0 0,0-1-5 16,0 4 6-1,0 0 8-15,0-2-8 0,0 2 1 16,0 0-1-16,0-2 1 16,0 2 0-1,0 0-1-15,0 0 0 0,0 0 1 16,0 0-1-16,0 0 8 16,0 0-8-16,0 0 0 15,0 0 0-15,0-1 0 16,0 1 1-16,0 0-1 15,0-3 1-15,0-1-1 16,0 0-1-16,0 1 1 16,0-2-1-16,0 1 1 15,0 0 0-15,0-2 0 16,0 3 0-16,0-2-5 0,0 0 5 16,0 3 1-1,0-3 0-15,0 1-1 16,0 0 0-16,0 0 1 15,0-3-1-15,0 0 0 16,0 1 0-16,0-1 0 0,3 0 0 16,-3 1 0-16,0 0 0 15,0 2 0-15,0-1 1 16,0 1-1-16,0 1 0 16,0-3 0-16,0 2 0 15,0 0 1-15,0 2-1 16,0 2 0-16,0 0 1 15,0 0-1-15,0 0 0 16,0 0 0-16,0-4 0 16,0 4 0-16,0 0 0 15,0-2 0-15,0-2 8 16,0 2-8-16,0-3-8 0,0 2 8 16,0-3 1-1,0 2-1-15,0 0 1 0,0-4 0 16,0 4 0-1,0-2-1-15,0 2 0 0,0-4 0 16,0 4 0-16,0 0-1 16,0 1 1-16,0 1 0 15,0 2 0-15,0 0 0 16,0 0-1-16,0 0 1 16,0 0-1-16,0 0 1 15,0 0 1-15,0 0 1 16,0 0-1-16,0 0 6 0,0-1-7 15,-13-3 0 1,3 2-1-16,1 0-1 0,-11 0-5 16,4-2-1-16,-11 2 1 15,5-2 1-15,-8 4 0 16,1-2 5-16,9 2 1 16,0-1 0-16,1 1 0 15,-4-3 0-15,16 3-1 16,-3 0 0-16,4 0 1 15,-4 0 0-15,0 0 0 16,0 0-1-16,-3 0-6 0,13 0 7 16,-16 0-1-1,16 0 1-15,-13 0 0 0,10 0 0 16,-1 0-1 0,-2 0 0-16,3 0 0 0,-4 0 0 15,4 0 0 1,3 0 0-16,0 0 0 0,0 0 1 15,0 0-5-15,0 0 4 16,0 0 1-16,0 0-1 16,0 0-1-16,0 0-5 0,0 0 6 15,0 0-1 1,0 0-5-16,0 0 5 0,0 0-4 16,0 0-7-1,0 0 2-15,0 0-2 0,0 0-8 16,0 0-1-1,0 0 4-15,0 12 10 0,0 2 8 16,0 0-1 0,0 8 0-16,0-4 0 0,0 6 1 15,0-2 1-15,0 0-1 16,0-2 1-16,0-2 0 16,0-3 0-16,0-2 0 15,0-1 0-15,0-5-1 16,0 0 6-16,0-5-6 15,3-2 1-15,-3 2 8 0,0-2-8 16,0 0 13 0,0 0-4-16,0 0 2 0,0 0 0 15,0 0-2 1,0 0-2-16,0 0-1 0,7 0-1 16,-7 0 2-1,0 0-7-15,0 0 6 0,0 0 2 16,0 0 6-1,0 0 7-15,0 0 10 0,0 0-11 16,0 0-8-16,0 0-4 0,0 0-8 16,0 0-1-1,0 0-83-15,-20-8-170 16,0-4-514-16</inkml:trace>
  <inkml:trace contextRef="#ctx0" brushRef="#br0" timeOffset="17086.25">5933 9176 694 0,'0'0'286'15,"0"0"-200"-15,0 0 10 16,0 0 27 0,0 0-65-16,0 0-58 15,0-3-6-15,0 3-4 0,0 0-5 16,0 0 7-16,0 0 8 15,0 0 1-15,0 0 12 16,0 0 18-16,0 0 1 16,0 0-12-16,0 0-15 15,0 0-5-15,0 0-15 16,0 6 14-16,0 8 1 16,0 0 2-16,10 1-1 15,-10-3 6-15,0-3-7 16,0-5 0-16,0-2 0 15,10-2 11-15,-10 0 18 16,0 0 27-16,0 0 18 16,0 0-5-16,0-10-47 0,-10-2-21 15,10 0 0-15,-10 2 0 16,10 5 1-16,-9 0-2 16,9 5 0-16,0 0-16 15,0 0-15-15,0 0 1 16,0 5-4-16,0 10-78 15,0 1-190-15,0-4-327 0</inkml:trace>
  <inkml:trace contextRef="#ctx0" brushRef="#br0" timeOffset="18640.03">6212 10290 454 0,'0'0'271'16,"0"0"-100"-16,0 0 34 15,0 0 22 1,0 0-41-16,0 0-48 0,0 0-8 16,-23-62-29-16,16 56-14 15,-3 2-13-15,-9 2-22 16,2 2-27-16,-12 0-15 0,-1 0-10 15,-9 14 0 1,-10 6-1-16,3 4-8 16,7 3 8-16,-4 2 0 15,17 2-10-15,0 2-2 16,13-5 1-16,13 2 1 16,0-4 2-16,0-2-15 15,29-6 1-15,-6-2-3 16,13-6-14-16,-6-10 9 15,9 0 14-15,7 0-4 0,-7-22-4 0,-9-7-17 16,-1-4-12 0,-3-3 23-16,0 0 14 0,-9 4 16 15,-7 4 1 1,-4 6 8-16,1 7 14 0,-7 6 27 16,0 5 34-1,0 4-22-15,0 0-33 0,0 0-28 16,0 0-6-1,0 20-16-15,0 4 13 0,0 10 9 16,0 3 11-16,0 10 1 16,0 2 10-16,0 7 24 15,0 2-3-15,0 5-13 16,0 0 12-16,0 2-21 16,0-3-19-16,0-4 5 15,0-4-6-15,0-8 0 16,0-7 7-16,0-10-7 15,0-9-1-15,0-8 0 0,0-7-7 16,0-3-55 0,0-2-44-16,0 0-32 0,0 0-55 15,0-17-102 1,0-5-231-16,0 2-247 0</inkml:trace>
  <inkml:trace contextRef="#ctx0" brushRef="#br0" timeOffset="18879.86">5999 10784 730 0,'0'0'377'0,"0"0"-270"16,0 0-7-16,0 0 61 15,0 0-6-15,0 0-37 0,163-43-34 16,-123 36-32 0,-1 4-30-16,10-3-22 0,0 6-131 15,-6 0-237-15,-4 0-438 0</inkml:trace>
  <inkml:trace contextRef="#ctx0" brushRef="#br0" timeOffset="19712.66">6529 10855 205 0,'0'0'294'16,"0"0"-129"-16,0 0-25 16,0 0 6-16,0 0-22 15,0 0-39-15,0 0-8 16,0 0 23-16,0 0 0 0,0 0 2 16,0 0 3-1,0 0-3-15,0 0-12 0,0 0-15 16,0 0-13-1,0 0-18-15,0 0-15 16,0 0-12-16,0-1-5 16,0 1-9-16,0-4 9 0,0 2-2 15,10-4 0-15,-4-2-8 16,14-1-1-16,-10-3 5 16,3 3-6-1,3 3 0-15,-16-1 0 0,13 2 1 16,-3 3-1-16,-10 0 6 15,7 2-5-15,-7-2 6 0,0 2 1 16,0 0-7 0,0 0 7-16,0 0-7 15,0 0-1-15,0 0 0 16,0 0 1-16,0 0-1 16,0 0-2-16,6 0 2 15,-6-3 0-15,13 3 1 16,-13 0-1-16,0 0 0 0,0 0 0 15,0 0 0 1,0 0-2-16,0 0 1 0,0 0 0 16,0 0-1-16,0 0-8 15,0 0 10-15,10 9 0 16,-10 5 7-16,0 4 5 16,0 4-5-16,7 8 5 15,-7 0-4-15,0 6-1 16,0-1-1-16,0 6 6 15,0-4 7-15,0 2 0 16,0 0 5-16,0-4-5 16,0-3-9-16,0-9-9 15,0-4 7-15,0-9-7 16,0-5 8-16,0-3 8 0,0-2 9 16,0 0 11-1,0 0-2-15,0 0-5 0,0 0-10 16,0 0-20-16,0-10-129 0,0-6-142 15,0-1-409-15</inkml:trace>
  <inkml:trace contextRef="#ctx0" brushRef="#br0" timeOffset="20959.07">9824 9263 20 0,'0'0'707'0,"0"0"-551"0,0 0 19 15,0 0 3 1,0 0-62-16,0 0-51 0,0 0-15 15,0-24 21 1,0 24 6-16,0 0-10 0,0 0-4 16,-4 0-24-16,4 0-14 15,0 0-16 1,-6 0-9-16,6 0-12 0,-3 5 6 16,-4 7 5-16,7-2 0 15,-3 3-1-15,3-3-5 16,0 2 7-16,0-2-8 15,0 0-5-15,0-2-6 16,10-3-23-16,-7-2-9 16,7-3 13-16,-7 0 22 15,10-3 15-15,-10-14 1 16,4-2 6-16,-7 0 2 16,6-4-6-16,-6 3 14 15,0 1-8-15,0 7-2 16,0 0 17-16,-6 8-13 15,-4 1-10-15,-6 3-13 0,3 0-9 0,-7 0 16 16,10 5-4 0,4 4 9-16,2-2-14 0,-5-2 6 15,9-2 2 1,0-3 0-16,0 2 6 0,0-2 1 16,0 0-1-1,0 0 0-15,0 0-8 16,0 0-11-16,9 0-82 15,-5 0-186-15,5 5-326 0</inkml:trace>
  <inkml:trace contextRef="#ctx0" brushRef="#br0" timeOffset="22029.88">10033 10572 690 0,'0'0'312'15,"0"0"-99"-15,0 0-3 16,0 0-25-16,0 0-75 15,0 0-42-15,0 0 3 16,-49-64 13-16,33 51-9 0,3 6-14 16,-7-3-18-1,0 6-4-15,-6 2 1 0,7 2-35 16,-1 0-5 0,-10 0-6-16,1 10-3 0,0 6 0 15,2 4 8 1,8 0-10-16,-1 2 10 0,10 0-9 15,0 1 0 1,4 2 4-16,6-3 0 0,0 1 4 16,0-3 1-16,0-5-13 15,16-4-7-15,4-1-8 16,0-3-47-16,9-7-23 16,0 0 4-16,1 0-13 15,-4-14-16-15,4-6 21 16,-11-2 28-16,7 0 12 15,-6-1 27-15,-7 3 25 16,-6 5 11-16,2 2 17 0,-5 6 26 16,-4 1 20-1,6 4 20-15,-6 2 4 16,0 0-6-16,0 0-8 16,0 0-23-16,0 0-15 0,0 0-13 15,0 8-21 1,0 14 16-16,0 2 24 0,4 9 5 15,-4 8 4-15,6 5 14 0,-6 10 17 16,0 4-18 0,0 8-18-16,0 0-11 0,0 2-11 15,0-3-2 1,0-6-2-16,0-8 8 0,0-5 0 16,-6-10 1-1,6-8-9-15,0-9-6 16,0-11-11-16,0-5 5 15,0-3-1-15,0-2-6 16,0 0 0-16,0 0-28 0,0 0-42 16,0 0-40-16,0 0-42 15,0-7-31-15,0-2-49 16,0-1-58 0,0-2-197-16,0 2-259 0</inkml:trace>
  <inkml:trace contextRef="#ctx0" brushRef="#br0" timeOffset="22330.89">9850 11162 861 0,'0'0'325'16,"0"0"-153"-16,0 0-9 0,0 0-44 16,0 0-31-1,0 0 5-15,0 0 33 16,69-61 3-16,-40 54-30 16,7-2-11-16,0 2-39 0,16-2-25 15,-9-2-24 1,-1 8-46-16,-2 3-136 15,-11 0-175-15,-9 0-410 0</inkml:trace>
  <inkml:trace contextRef="#ctx0" brushRef="#br0" timeOffset="22859.69">10256 11166 400 0,'0'0'623'16,"0"0"-454"-16,0 0-28 16,0 0-34-16,0 0-33 15,0 0-1-15,0 0-9 16,55-7-19-16,-45 7-19 0,0 0-5 15,-10 0-11-15,0 3 5 16,0 8-1-16,0 4 10 16,0 7-8-16,-20 8-3 15,1 2-13-15,-17 4 0 16,6-1-7-16,1 1 6 16,-1-7 1-16,11-3 1 15,2-8-1-15,4-4 0 16,13-7 1-16,0-1-1 15,0-4 2-15,0 0-2 16,0 2 6-16,0-1 2 16,10 2 8-16,0 2 25 15,9 0 7-15,-9-1 8 0,20 1-2 16,-14-4 12-16,14 1-3 16,-8-2-5-16,-5 0-8 15,2-2-5-15,1 0-8 16,-10 0-19-16,0 0-8 15,6 0-9-15,-13 0-1 0,4 0-40 16,-7 0-167 0,0-2-159-16,0-5-350 0</inkml:trace>
  <inkml:trace contextRef="#ctx0" brushRef="#br0" timeOffset="23809.95">14503 8699 514 0,'0'0'317'15,"0"0"-161"1,0 0 27-16,0 0-7 16,-131-10-35-16,95 13-51 15,3 18-27-15,-13 3 23 16,17 6-12-16,-7 6-34 15,13 2-7-15,-3 12 4 0,6 8 6 16,10 3-10-16,0 6-6 0,10-1-21 16,0 3 3-1,0-6-8-15,20-1 7 16,6-10-8-16,4 1 0 16,12-9 0-16,-6-6-42 0,3-4-75 15,4-8-73 1,-4-7-108-16,-9-13-215 0</inkml:trace>
  <inkml:trace contextRef="#ctx0" brushRef="#br0" timeOffset="24179.94">14669 9430 819 0,'0'0'372'0,"0"0"-220"0,0 0-65 15,0 0-12 1,0 0-28-16,0 0-22 0,161-141 23 16,-109 103 20-16,-9 2-27 15,-1 0-23-15,-16 6-17 16,4 1-1-16,-1 6-56 16,-16 3-62-16,4-6-95 15,-14 10-175-15,-3 0-427 0</inkml:trace>
  <inkml:trace contextRef="#ctx0" brushRef="#br0" timeOffset="24459.97">14732 9013 897 0,'0'0'213'16,"0"0"-138"-16,0 0 34 16,0 0 75-16,0 0 6 15,0 0-35-15,0 0-10 16,111 124-4-16,-95-99-50 16,20 4-41-16,-6 1-33 15,2 0-4-15,-2 1-6 16,6 1-7-16,0 7-107 15,-3-5-206-15,-4-6-409 0</inkml:trace>
  <inkml:trace contextRef="#ctx0" brushRef="#br0" timeOffset="24789.91">15380 9452 879 0,'0'0'359'0,"0"0"-138"16,0 0-46-1,0 0-72-15,0 0-81 16,0 0-21-16,0 0 8 0,-46 106 1 0,16-58-1 16,-9 8 4-1,10 5-13-15,-7 1-8 16,6 1-100-16,-9 3-134 16,19-14-298-16,1-16-121 0</inkml:trace>
  <inkml:trace contextRef="#ctx0" brushRef="#br0" timeOffset="25212.4">16224 9050 992 0,'0'0'493'15,"0"0"-350"-15,0 0 13 16,0 0-42-16,0 0-67 0,0 0-37 15,0 0 8-15,-30 34 21 0,1-11 21 16,3 5-7 0,-14 6 12-16,14 2-25 15,-16 6-12-15,12 3-18 16,-6 4-9-16,3-1 7 16,11 0-8-16,-8-2 0 15,10-5-24-15,1-4-57 0,12-8-60 16,-6-6-84-1,7-12-67-15,-1-5-265 0,7-6-300 16</inkml:trace>
  <inkml:trace contextRef="#ctx0" brushRef="#br0" timeOffset="25582.71">15838 8891 62 0,'0'0'742'15,"0"0"-585"-15,0 0 33 0,0 0-21 16,0 0-40-16,0 0-34 15,0 0-24-15,-4-2 6 16,4 6-4-16,0 13 16 16,0 2 23-16,0 7-16 15,0 2-18-15,0 3-11 16,0 5-14-16,0 1-24 16,0 3-14-16,0-3-13 15,4-1 5-15,9-5-7 16,-4-3-60-16,11-1-134 15,-10-8-170-15,10-8-435 0</inkml:trace>
  <inkml:trace contextRef="#ctx0" brushRef="#br0" timeOffset="26304.79">16410 8683 730 0,'0'0'379'16,"0"0"-142"0,0 0-31-16,0 0-47 0,0 0-73 15,0 0-55 1,0 0-13-16,20 14 39 0,3 8 22 16,13 6-2-1,-4 5 1-15,8 5-7 0,-1 5-3 16,-3 6-35-1,-3 2-13-15,-7 5-5 16,-10 4-13-16,-13 3 8 0,-3-2 0 16,0 4-2-1,-16 0-7-15,-13-4 0 0,-4-6-1 16,-16 0-8-16,13-5-65 16,0-7-85-16,-13-3-85 15,19-13-164-15,4-12-599 0</inkml:trace>
  <inkml:trace contextRef="#ctx0" brushRef="#br0" timeOffset="28214.29">13658 9253 134 0,'0'0'919'16,"0"0"-642"-16,0 0-27 16,0 0 12-16,0 0-44 15,0 0-54-15,0 0-53 16,14 0-18-16,-14 0-24 16,0 0-32-16,0 0-24 15,0 3-13 1,0 4-2-16,0 1-5 0,0 7-90 15,0 0-392-15,0-9-832 16</inkml:trace>
  <inkml:trace contextRef="#ctx0" brushRef="#br0" timeOffset="33770.74">6895 10534 1159 0,'0'0'284'0,"0"0"-198"16,0 0 39-16,0 0-38 15,0 0-44-15,0 0-27 0,102-26-6 16,-70 26 1 0,4 0-11-16,4 0-13 15,-1 3-104-15,7 6-127 0,-10-3-137 16,-7-1-128-16</inkml:trace>
  <inkml:trace contextRef="#ctx0" brushRef="#br0" timeOffset="34064">6899 10756 874 0,'0'0'493'0,"0"0"-368"16,0 0 58-1,0 0-18-15,0 0-99 0,0 0-53 0,0 0-13 16,32 0-28 0,-12 0 17-16,9 0 10 0,7-1 1 15,23-8-66 1,-10 3-214-16,-13 0-356 0</inkml:trace>
  <inkml:trace contextRef="#ctx0" brushRef="#br0" timeOffset="34660.08">7553 10300 675 0,'0'0'489'16,"0"0"-333"-16,0 0 44 0,0 0-12 15,0 0-58 1,0 0-51-16,0 0-13 0,-16 3-15 15,6 18-27-15,-7 6-5 0,-5 9 10 32,12 3-1-32,-7 7-4 0,8 0 0 15,5 2-11-15,4-4-12 16,0-2 7-16,0-2-8 0,20-4-1 16,-7-4 1-1,13-8-10-15,-6-4-31 0,6-8-15 16,0-9 3-1,-3-3-6-15,7 0-14 0,-11-19 29 16,7-11 9 0,-3-6-2-16,-13 0 10 0,10-2 22 15,-14-2 5-15,1 2 6 16,-4-1 1-16,-3 4-1 16,0 1 8-16,-3 2 10 15,-10-2-4-15,-17 4-2 16,1-2-4-16,3 1-12 15,-7 6 17-15,0 3 12 0,0 8-3 16,-3 10-14 0,4 4-14-16,-8 0-29 0,4 15-34 15,17 10-63 1,-1 9-21-16,20 24-101 0,0-9-104 16,0 0-191-16</inkml:trace>
  <inkml:trace contextRef="#ctx0" brushRef="#br0" timeOffset="35389.87">10560 10628 608 0,'0'0'575'16,"0"0"-381"-16,0 0-20 0,0 0-44 15,0 0-56 1,0 0-27-16,0 0 19 0,59 2 14 15,-23-4-21-15,-3-2-23 0,6-2-18 16,-3 2-18 0,0 0-17-16,0 2-151 15,-4 2-153-15,-2-3-281 16,-10 3-176-16</inkml:trace>
  <inkml:trace contextRef="#ctx0" brushRef="#br0" timeOffset="35689.71">10560 10806 1097 0,'0'0'270'16,"0"0"-63"-16,0 0 0 15,0 0-59-15,0 0-50 16,0 0-42-16,134-30-31 16,-104 24-21-16,-11 4-4 15,7 2-105-15,17 0-197 16,-14 0-304-16,-6 9-258 0</inkml:trace>
  <inkml:trace contextRef="#ctx0" brushRef="#br0" timeOffset="36493.01">11384 10530 700 0,'0'0'494'0,"0"0"-294"16,0 0 9-16,0 0-37 15,0 0-66-15,0 0-49 16,0 0-10-16,-45-6 10 16,35 6-1-16,10 0-9 15,-10 2-10-15,0 10-12 0,0 4-3 16,-3 2-3 0,10 2 8-16,-7 2-13 0,10 4-6 15,-3 0-1 1,-4 3 2-16,7 1-3 15,0-1-3-15,0-1 3 16,0-4 0-16,7-4-6 0,6 3 0 16,-6-5 0-16,15-1 0 15,-5-1 0-15,2-3-1 16,1-1-5-16,-4-3-2 16,7-4-18-16,4-2 0 15,-11-3-1-15,7 0 8 16,-4 0 4-16,1-6 9 15,0-8 6-15,-4-1 5 16,4-1-5-16,-11 1 0 0,5-1 0 16,-5 5 0-1,-2-3 0-15,-7 4 7 0,0-3 2 16,0-1 6 0,0-4 10-16,0-6-12 0,0 2-4 15,0-3-8-15,0-1 2 16,0-1-2-16,0 5 10 15,0 2 7-15,0 4 39 16,0 0 15-16,0 4-23 16,0 2 16-16,-10 2-3 15,4-1-12-15,2 2 0 16,-6-3-5-16,1 4-5 16,-1-3 1-16,-3 6-29 15,6-3 34-15,-12 2-19 0,12 4-22 16,-13 0-5-1,1 0-19-15,-7 6-21 0,-7 14-77 16,3 2-78-16,1 11-114 16,13-7-239-16,-4-3-635 0</inkml:trace>
  <inkml:trace contextRef="#ctx0" brushRef="#br0" timeOffset="52960.45">7105 1867 195 0,'0'0'221'0,"0"0"-148"16,0 0 53-16,0 0 34 0,0 0 31 16,0 0 20-1,39-44 2-15,-39 40 8 0,0 2-20 16,0 2-31-16,0 0-16 15,0 0-1-15,0 0-1 16,-3-2-10-16,-14-2-49 16,-15 3-78-16,2 0-15 15,-16 1-21-15,-3 0 6 16,-3 0 1-16,6 8 5 16,4 2 3-16,19 4-7 15,6 2-6-15,8 0-11 16,-1 4-15-16,10 2 19 15,0 4-10-15,0 6 9 16,19-2 3-16,-2 0 7 16,22 2 6-16,-6-6 4 15,3 0 1-15,-7-4 5 0,10-2-9 0,-3-1 10 16,-6 0 0 0,-11-2 0-16,1 2-2 15,0-2-10-15,-10 3-8 16,-10-3-7-16,0 4-9 0,0 2 13 15,0 0 9 1,-10 1 14-16,-20-1 12 0,4-2-4 16,-7-3-1-1,-3-5 2-15,-3-7-5 0,0-2-4 16,6-4-10 0,7 0-8-16,10 0-7 0,-7 0-13 15,23 0-36 1,0 0-56-16,0 0-103 0,0-12-103 15,23 1-278-15,3-2-2 16</inkml:trace>
  <inkml:trace contextRef="#ctx0" brushRef="#br0" timeOffset="53283.73">7344 1951 641 0,'0'0'485'0,"0"0"-412"15,0 0 114-15,0 0 8 16,0 0-49-16,0 0-21 16,0 0-12-16,0-48-4 15,0 48-20-15,0 2-50 0,0 10-39 16,0 10-12-1,0 7 12-15,0 12 17 0,0 7-4 16,0 8-6-16,-7 6-7 16,-6 0-30-1,10-2-104-15,-1-3-70 0,4-10-66 16,0-11-30-16,0-14-71 16,7-11-176-16</inkml:trace>
  <inkml:trace contextRef="#ctx0" brushRef="#br0" timeOffset="53930.01">7632 1977 652 0,'0'0'606'16,"0"0"-446"-16,0 0 52 15,0 0-43-15,0 0-88 16,0 0-65-16,0 0-16 15,3 20 0-15,3 9 10 0,-6 7 33 16,0 12-10-16,0 3-2 16,0 5-12-16,0-1-12 15,-16 0 1-15,3-12-8 16,3-7 0-16,0-11-29 16,10-12-26-16,-10-9-62 15,10-4-20-15,0-11 65 16,0-21-11-16,0-16-23 15,0-10 53-15,0-8 13 16,10-2 11-16,0 7 29 16,-10 14 2-16,10 13 41 0,-10 14 49 15,0 8-6 1,0 10-14-16,0 2-16 0,6 0-33 16,8 2-21-1,-5 16-2-15,11 6 24 0,9 8 1 16,1 6 5-1,9 6 5-15,-3 1 8 0,3 4-27 16,1-5 0-16,-4 2-4 16,3-11-5-16,-13-3 0 15,13-9 0-15,-19-8-7 16,3-8-1-16,-10-7-6 16,-10 0 7-16,17-12 9 15,-14-19 29-15,8-10-15 16,-5-10-2-16,-9-8-12 15,10-9-3-15,-10-2 2 0,0 6-7 16,0 12 12-16,0 17 15 16,0 14 74-16,0 14 11 15,0 6-65-15,0 1-48 16,0 0-53-16,0 0-144 16,0 15-75-16,0 16 20 15,0-1-154-15,0-2-124 16</inkml:trace>
  <inkml:trace contextRef="#ctx0" brushRef="#br0" timeOffset="54289.66">8515 1881 958 0,'0'0'413'0,"0"0"-232"15,0 0 0-15,0 0-58 16,0 0-78-16,0 0-37 16,0 0-7-16,-46 41 34 0,27-5 11 15,-11 9 6 1,7 5 7-16,7 8-10 0,-10 0-18 16,13 2-12-1,-1-4-10-15,8-7-8 0,6-5 1 16,0-4-1-1,6-5 6-15,17-5-7 0,0-4 0 16,13-6-8 0,10-6 2-16,-7-9-11 0,10-5 0 15,10 0-44 1,-13-20-41-16,-10-8-71 0,16-21-104 16,-25 10-103-16,-14 3-302 15</inkml:trace>
  <inkml:trace contextRef="#ctx0" brushRef="#br0" timeOffset="54630.01">8535 2306 362 0,'0'0'210'16,"0"0"-162"-1,0 0 7-15,0 0-2 0,0 0 9 16,0 0 29-16,0 0 35 0,117-72 0 16,-100 67-45-1,-7 3-6-15,-4 2-5 0,7 0-14 16,-3 0-2 0,0 0 0-16,0 14-31 0,-1 7-1 15,1 2-3 1,-6 7-3-16,-1 4-2 15,-3 2 5-15,0 1-6 0,0 0 2 16,-7-1-15 0,-12-2-50-16,9-6-98 0,10-18-110 15,-10-7-118 1,10-3-221-16</inkml:trace>
  <inkml:trace contextRef="#ctx0" brushRef="#br0" timeOffset="55124.38">9061 1915 1117 0,'0'0'293'0,"0"0"-75"16,0 0-53-16,0 0-85 15,0 0-59-15,0 0-21 16,0 0 15-16,0 46 55 15,0-10 22-15,0 6-12 0,0 2-23 0,4 2-17 32,2 3-21-32,-3-1-4 0,4-2-15 15,6-3 2-15,0-3 0 16,0-9-2-16,7-4-10 16,-10-9-24-16,9-6-18 15,1-6-8-15,-4-6-8 16,-3 0 17-16,4 0 29 0,2-15 12 15,-2-7-21 1,-4-4 3-16,6-3-1 0,1-1 14 16,-10-2 15-1,6 2 1-15,-6 2 0 0,-7 1 8 16,4-2 43-16,-7 0 17 16,0-3-9-16,0 1-20 15,0-1-17-15,0 10-23 16,0 5 11-16,0 8-11 15,0 4 0-15,0 5-32 16,0 0-105-16,0 0-143 16,0 21-243-16,0 1 212 15,0 0-312-15</inkml:trace>
  <inkml:trace contextRef="#ctx0" brushRef="#br0" timeOffset="55890.62">9676 1968 803 0,'0'0'542'16,"0"0"-363"0,0 0 1-16,0 0-82 15,0 0-98-15,0 0-20 16,0 0 20-16,0 51 1 0,0-15 37 15,0 9 27 1,-6 7 1-16,-7 1-3 16,3 4-21-16,0-4-17 15,-6-4-5-15,6-12-2 0,10-4-2 16,0-14-7 0,0-5-3-16,0-10-4 0,0-2-2 15,16-2-1 1,7 0 1-16,13 0 16 0,4-3 2 15,9-4-5-15,0-3-13 16,6 1 0-16,-9 5-1 0,7 0-76 16,-11 2-31-1,-6 2 2-15,-7 0-128 0,-6 0 68 16,-3 0 95 0,-10 2-72-16,0 5 88 0,-10 1 37 15,0-3 17 1,0-2 1-16,0 1 0 0,0-3 5 15,9-1 12 1,-9 0 54-16,0 0 53 0,10-5 17 16,-10-10 31-1,10-11-76-15,10-7-55 0,-4-10-6 16,4-8-24-16,-4-7 2 16,10-6-13-16,0 5 7 15,-6 2 11-15,-10 13 30 16,0 15 34-16,-4 9 40 0,-6 11 3 15,10 4-42 1,-10 4-36-16,0 1-8 0,0 0-18 16,0 0-5-1,0 0-16-15,0 1-3 0,0 8-33 16,3 7 7 0,7 7 29-16,-3 2 2 0,6 9 10 15,3 6-10 1,-9 1 10-16,16 3-11 0,-17 2 5 15,17 0-5 1,6-1 0-16,-2-3 0 0,-8-4-1 16,4-5-58-16,-6-5-102 15,-8-8-127-15,-9-7-43 16,10-7-190-16,-10-6-25 0</inkml:trace>
  <inkml:trace contextRef="#ctx0" brushRef="#br0" timeOffset="56100.06">10321 2313 626 0,'0'0'591'16,"0"0"-404"0,0 0 19-16,0 0-60 0,0 0-105 15,0 0-26-15,0 0-15 16,105-34-2-16,-66 27 2 15,4-2-69-15,19-5-160 16,-26-2-139-16,13 0-186 0</inkml:trace>
  <inkml:trace contextRef="#ctx0" brushRef="#br0" timeOffset="56798.96">10946 1973 428 0,'0'0'545'0,"0"0"-242"16,0 0 6-1,0 0-51-15,0 0-74 0,0 0-63 16,0 0-26-16,0-5-35 16,0 5-32-16,0 12-28 15,0 3-3-15,7 8 3 16,-4 8 12-16,0 8 3 16,-3 5-8-16,3 5-1 15,-3 4-6-15,0 4 9 16,0-5-9-16,0 3-1 15,-3-13-110-15,0-6-50 16,0-13 20-16,3-15 1 0,-7-8 13 16,7 0 48-16,0-13-11 15,-3-17-8-15,3-7 48 16,0-8 37-16,0-9 2 16,0-4 11-16,0-2-2 15,0-1 2-15,0 9 2 16,10 2 64-16,-4 10 31 15,7 8 30-15,0 5-15 16,-6 4-10-16,12 1-20 16,-9 6-20-16,10 0-8 15,-4 0-14-15,7 5-2 0,-3 4 2 16,3 1-6 0,9 6 10-16,-2 0-14 0,-1 0-11 15,-3 0-7 1,-3 10-6-16,-3 8-6 15,-13 4-12-15,-7 10-67 16,0 3-11-16,-10 12-16 0,-20 7-87 16,-16 1-34-16,7-3 1 15,-3-7 67-15,9-13 117 16,13-10 42-16,1-8 56 0,9-6-5 16,10-3-10-1,0-2-2-15,0-3 10 0,0 2-24 16,0 3 4-1,0 2 3-15,0 2 14 0,10 3 13 16,-4-1 5 0,27 0 7-16,-7 1 7 0,4-4-8 15,-1 3-25 1,10-2-24-16,4-1-14 0,-10-3-7 16,16-5-150-16,-20 0-230 15,1-5-265-15</inkml:trace>
  <inkml:trace contextRef="#ctx0" brushRef="#br0" timeOffset="57069.66">11600 1905 892 0,'0'0'651'0,"0"0"-431"0,0 0 0 16,0 0-66-1,0 0-60-15,0 0-33 0,0 0-6 16,0-2-14-16,7 8-17 16,-7 7-6-16,6 10 14 15,8 7 1-15,-14 8-12 16,0 11-3-16,0 8-11 16,0 2-2-16,0 9-5 0,0-1-67 15,-14-2-168 1,1 6-67-16,4-20-6 15,-5-15-510-15</inkml:trace>
  <inkml:trace contextRef="#ctx0" brushRef="#br0" timeOffset="57429.85">12147 1863 1375 0,'0'0'336'16,"0"0"-139"0,0 0-64-16,0 0-81 15,0 0-51-15,0 0 26 16,0 0 54-16,26 78 33 15,-26-37-2-15,0 3-36 0,0 7-31 0,0 6-19 32,0 2-12-32,0 4-8 0,-10 1-5 15,4-6-1-15,-4-8-21 16,-3-7-65-16,13-14-111 0,0-13-84 16,0-16-48-1,0 0-230-15,0-17-73 0</inkml:trace>
  <inkml:trace contextRef="#ctx0" brushRef="#br0" timeOffset="57685.91">11993 1851 95 0,'0'0'1016'15,"0"0"-708"-15,0 0-1 16,0 0-71-16,0 0-100 16,0 0-61-16,0 0-17 15,36-32 17-15,0 32-2 16,13 0-35-16,0 0-17 16,10 6-21-16,10 0-6 15,26 2-175-15,-20-2-140 0,-6 0-519 16</inkml:trace>
  <inkml:trace contextRef="#ctx0" brushRef="#br0" timeOffset="58023.58">13155 1740 763 0,'0'0'614'0,"0"0"-447"16,0 0 18 0,0 0-30-16,0 0-69 0,0 0-42 15,0 0-15 1,-17 55 18-16,-6-25 45 0,4 13 7 16,-17 8-14-1,-7 7-31-15,1 10-19 16,-11 0-12-16,11 4-16 15,6-1 7-15,0-4-12 0,6-8-1 16,11-7 1-16,2-15-2 0,14-9-49 16,-4-12-95-1,7-10-93-15,0-6-123 0,0 0-161 16,0 0 6-16</inkml:trace>
  <inkml:trace contextRef="#ctx0" brushRef="#br0" timeOffset="58473.58">12742 1811 679 0,'0'0'362'0,"0"0"-142"16,0 0 33-16,0 0-52 16,0 0-64-16,0 0-33 15,0 0 9-15,0-6 7 16,0 6-13-16,0 0-27 16,0 0-34-16,0 0-14 15,0 0-5-15,0 4 0 16,0-3-6-16,0 4-6 0,0-1-8 15,0 8 11 1,0 1 4-16,7 4 11 0,3 3 4 16,-7 4 6-16,7 2-2 15,-4-2-11-15,1 3-11 16,6-2-3-16,-3-2-5 16,-4 0-5-16,7 1 3 15,-6 3-9-15,3-2 0 16,-10 1-7-16,0-3-63 15,6 0-79-15,1-7-171 16,-1-7-370-16,-2-9-682 0</inkml:trace>
  <inkml:trace contextRef="#ctx0" brushRef="#br0" timeOffset="60319.79">6611 3048 477 0,'0'0'140'0,"0"0"-92"16,0 0 51-1,0 0 50-15,0 0 12 0,0 0-44 16,-7-14 0 0,7 14 41-16,0 0 39 0,0 0-8 15,0 0-45 1,0 0-27-16,0 0-33 0,0 0-17 15,0 0-26 1,0 0-23-16,0 0-11 0,20 0-7 16,9 0 0-16,10 0 46 15,27 0 14-15,3 4 1 16,29-4-6-16,26 0-14 16,36 0-8-16,20-5-12 15,33-4-5-15,-26 2 1 0,-27 4-10 16,-16 1 0-1,-3 2-5-15,6-2-2 0,-3 2 0 16,16 0 0-16,-3 0-1 16,7 0 1-16,-1 0 0 15,1-2 1-15,3-2 0 16,13-4 5-16,10 4-5 16,3 0-1-16,6-3 6 15,4 1-6 1,-3-3 0-16,-14-3 0 0,-9 2 0 15,-20-2 0 1,-30 3 0-16,-25 4 1 0,-37 3-1 16,1 2 0-16,-4 0 0 15,-3 0 6-15,-4 0 1 16,-22 0 23-16,-16 0 13 16,-11 0 10-16,7 0 32 15,-13 0 3-15,0 0-1 16,0 0-6-16,0 0-18 15,0 0-26-15,0 0-8 16,0 0-18-16,0 0-5 0,0 0-5 16,0 0 0-1,0 0-1-15,0 0 1 0,0 2 1 16,0-2-1-16,0 0 5 16,0 0-5-16,0 0-1 15,0 0-25-15,0 0-166 16,0 5-298-16,0-5-415 0</inkml:trace>
  <inkml:trace contextRef="#ctx0" brushRef="#br0" timeOffset="64370.94">6499 9870 409 0,'0'0'277'0,"0"0"-165"16,0 0-40-16,0 0-17 16,0 0-12-1,0 0 2-15,0 0 21 0,0 6 31 16,0-6 19-16,0 0 10 15,0 0-7-15,0 0 4 16,0 0 5-16,0 0 1 16,0 0-32-16,0 0-12 15,0 0-1-15,0 0-6 16,0 0-4-16,0 0-13 16,0 0-4-16,0 0-8 15,0 0-8-15,0 0-10 16,0 0-10-16,0 0-8 15,10-1-5-15,-10-4-8 16,20-2-5-16,-10-4 5 16,9-7 13-16,8-2-7 0,-8-6 1 15,11-4-1-15,6-5-4 16,0-6-1-16,-7-1 8 16,-3-4 2-16,0-2-10 15,-9 2 13-15,6-2 0 16,-7 6-3-16,-6-1 8 15,-7 4-10-15,4-3 3 0,-4 0 22 16,-3-4-5 0,3-7-5-16,-3 0-12 0,0 0-2 15,0-1-10 1,0 4 1-16,0 6 6 0,0 5 21 16,0 0-2-16,0 6-4 15,-6 4 10-15,-1 3 1 16,-3 3-14-16,7 3-4 15,-7-1-13-15,4 4-2 0,6-2 0 16,-10 3 1 0,10 3-1-16,-13 0 1 0,13-1 0 15,0 6 12 1,-7-3-1-16,7 1 0 0,0 3-5 16,-10-1-5-1,10 0-2-15,0 2 0 0,-6 2-1 16,3-2 1-1,3 0 1-15,0 0 8 0,-10-1-9 16,10 0 8-16,0 1-2 16,0 0-5-16,0-4 0 15,-7 4-1-15,7-2-1 16,-3 5 0-16,3-2 1 16,0 1 0-16,0 0 0 15,0 4 1-15,0 0-1 16,0 0-1-16,0 0 0 0,0 0-6 15,-7 0-7-15,7 0 13 16,-3 0 1-16,3 0 6 16,0 4-6-16,-10 0-11 15,7 2-8-15,0 8-5 16,-10 6 5-16,-7 4 11 16,-9 8 8-16,-1 2 0 15,7 0-1-15,0-2 0 16,4-2 1-16,-1-5-6 0,4-5 5 15,16-3-10 1,-10-8 4-16,10-2 5 0,0-5-14 16,0-2-1-1,0 0 7-15,0 0 1 16,0 0 7-16,0 0-8 16,0-12-10-16,0-4-3 0,10-8 22 15,6-4 0 1,-6-4-3-16,0 3 4 0,0 0 1 15,-1 5 0-15,-5 2 5 0,2 0-5 32,-6 2 1-32,7 0 6 0,-1 8-7 0,1 1 7 15,-7 4-8 1,0 5 1-16,0 2 0 0,3 0-1 16,-3 0-11-1,0 0-2-15,0 0-11 0,7 0-6 16,-1 2 0-1,17 2 21-15,-3 0 9 0,16 2 11 16,-7-2-5 0,1-2 3-16,-4 0 7 0,13 0 1 15,-13-2-4 1,-3 2 1-16,-3-2-7 0,-10 0-5 16,-1 0-1-16,1 0 8 15,-10 0-3-15,0 0-5 16,0 0 12-16,0 0-13 15,0 3 0-15,0-2-7 0,0 5-77 16,0 0-174 0,20 5-127-16,-1 1-266 15,-2-1-463-15</inkml:trace>
  <inkml:trace contextRef="#ctx0" brushRef="#br0" timeOffset="66179.89">10357 9896 204 0,'0'0'301'16,"0"0"-206"-16,0 0-69 16,0 0-1-16,0 0 14 0,0 0 1 15,0 0 38 1,-26 50 52-16,26-48 44 0,0 0-8 15,0-2-14-15,10 0-25 16,-10 0-14-16,6 0 6 16,7 0-2-16,-3 0 4 15,-3-10-17-15,16-6 1 16,-10-2-3-16,3-4-20 0,-3 0-20 16,10-6-7-1,-3-2-10-15,-4 0-15 0,-6-5-10 16,13-6-11-1,-7-4 3-15,-3-2 8 0,-6-1 9 16,6-7-9-16,-7 3-2 16,4-3 1-16,-3 0-5 15,-7 3 8-15,13 6-10 16,-13 1-5-16,0 2 40 16,0 1-12-16,10 0-9 15,-10-3-17-15,0-3-8 16,0 2-1-16,0-3 6 15,0-5-5-15,0 2 0 16,0 0 7-16,-10 6-7 16,-3 4 4-16,6 3 7 15,7 6-3-15,-16 5 8 16,13 6 16-16,-7 6-8 16,10 2-18-16,-10 4-7 15,3 4 1-15,4 2-1 16,3 4 23-16,-10 0-7 0,7 0-5 0,3 0-10 31,-3 0 7-31,3 0-8 0,0 0-6 16,-4 0-5-16,4 0-1 15,-6 0 0-15,6 0-4 0,-3 2 0 16,-7 2-1 0,10-2 5-16,0 0 3 0,0 2 0 15,0-2-1 1,0-2 2-16,0 1 2 0,0-1 5 15,0 0-7-15,0 0 7 16,0 0-7 0,0 5-1-16,0-1 8 0,0 0-6 15,0 6 6 1,0-4 1-16,0 4-1 0,0 0 0 16,0 2 1-16,0 2 0 15,0 2 0-15,0 0 0 16,0 6 0-16,0-1 1 15,-3 1 1-15,-1-3-1 16,1-3-1-16,-4-8 1 16,7-2 1-16,0-6-1 15,-9 0 0-15,9 0 6 0,0 0 1 16,0 0-8 0,0 0 0-16,0-4-13 0,0-3-13 15,0-2 2 1,0 1 5-16,0-6 13 0,0-2 6 15,0-4 0-15,0-2 6 0,0-2-5 16,9-5 0 0,-2 0 0-16,-4-1 7 15,4 4-1-15,-7 0-6 16,10 4 5-16,-7 5 3 16,-3 4-1-16,6 1 4 15,-6 5-11-15,0 4 10 16,0-3-4-16,0 6-5 15,4 0 7-15,-4 0-9 16,0 0-2-16,0 0-4 0,0 0-6 16,0 0-3-16,3 0 6 15,0 0-4-15,10 0 5 16,4 6 8-16,-4-3 1 16,10 2 8-1,0 1 8-15,13 0 4 0,-7 0 1 16,1-4 2-1,-1 2 5-15,0-1-7 0,-2-2 0 0,-8 2 2 16,-6-3-7 0,-3 3-5-16,-3-3 0 0,-7 1 0 15,3-1-11 1,-3 0 5-16,3 0-6 0,0 0-1 16,7 0-111-1,0 0-208-15,0 0-333 0,-10 0-432 0</inkml:trace>
  <inkml:trace contextRef="#ctx0" brushRef="#br0" timeOffset="72062.44">21312 4257 297 0,'0'0'221'0,"0"0"-12"16,0 0 27-16,0 0-14 15,0 0-33-15,0 0 1 16,58-99-19-16,-58 86 17 16,0 1-21-16,0 1-24 15,0 2-8-15,-9-1-33 16,-8 1-7-16,-6-1-50 15,-3 7-32-15,-7 0-13 16,4 3-19-16,-7 5 0 16,7 19-5-16,-7 14 3 15,6 8 3-15,11 12 6 16,5 8 6-16,11 2 6 16,3-2-7-16,0-1 1 15,26-8 5-15,4-10-11 16,6-6 6-16,3-13-4 0,-6-13-8 15,-1-8 2 1,11-7-7-16,-7-6 6 0,-3-22 17 16,3-15 9-16,3-12-8 15,-10-13-1-15,-12-10 0 16,2-6-18-16,-15-6-4 16,-4 1-5-16,0 4 0 15,-23 6 26-15,3 8 1 16,-16 5 2-16,17 9 4 15,-8 6 22-15,8 6-3 0,6 7 3 16,6 6-9-16,4 6 7 16,3 8-10-16,0 4-16 15,0 2-16-15,10 10-8 16,19-4-1-16,-9 6 0 16,19 0 3-16,0 7-29 15,17 28-177 1,-10 0-300-16,3-2-198 0</inkml:trace>
  <inkml:trace contextRef="#ctx0" brushRef="#br0" timeOffset="72739.58">21783 4781 15 0,'0'0'682'0,"0"0"-536"0,0 0 27 15,0 0-8-15,0 0-11 0,0 0 8 16,0 0 26 0,-7-66-1-16,14 38-37 15,16-5-18-15,3-6-16 16,3-9-21-16,10-5-36 0,7-5-17 16,13-3-30-1,-10 1-12-15,4 9-1 0,-11 6 0 16,-16 13-11-16,-3 13-13 15,-16 8-16 1,-7 6-44-16,0 5-79 0,-10 0-122 16,-16 0-371-1,-10 6-508-15</inkml:trace>
  <inkml:trace contextRef="#ctx0" brushRef="#br0" timeOffset="73019.72">21766 4248 1094 0,'0'0'326'16,"0"0"-124"-1,0 0-72-15,0 0-105 0,0 0-16 16,0 0-9-1,0 0 68-15,95 138 19 0,-65-88-20 16,-4 3-26-16,3 3-17 16,1-2-11-16,-1-5-13 15,-9-4-66-15,19 0-164 16,-9-15-411-16,-4-11-285 0</inkml:trace>
  <inkml:trace contextRef="#ctx0" brushRef="#br0" timeOffset="73299.82">22591 4308 1172 0,'0'0'409'0,"0"0"-173"16,0 0-82-16,0 0-84 16,0 0-51-16,0 0 8 15,0 0-4-15,163-7-4 0,-104 5-19 16,-16 2 0 0,-1 0-117-16,-15 2-187 0,-8 10-391 15,-19 2-265-15</inkml:trace>
  <inkml:trace contextRef="#ctx0" brushRef="#br0" timeOffset="73489.84">22581 4518 811 0,'0'0'902'0,"0"0"-687"0,0 0-54 16,0 0-83-1,0 0-40-15,0 0-14 0,154 0-18 16,-89-7-6 0,24 1-89-16,-11 0-217 15,-26-1-352-15</inkml:trace>
  <inkml:trace contextRef="#ctx0" brushRef="#br0" timeOffset="73882.86">23762 3955 1196 0,'0'0'342'16,"0"0"-109"-16,0 0 7 16,0 0-74-16,0 0-107 15,0 0-59-15,0 0 1 16,98-17 7-16,-32 12 37 15,22 0 0-15,4 1-14 0,-7-1-25 16,6 1-6 0,-19 1-24-16,-13 3-121 0,-10 0-103 15,-19 0-129 1,-20 0-266-16</inkml:trace>
  <inkml:trace contextRef="#ctx0" brushRef="#br0" timeOffset="74372.95">23981 4038 707 0,'0'0'790'0,"0"0"-620"0,0 0-4 16,0 0-72 0,0 0-47-16,0 0-25 0,0 0-12 15,50 0-4 1,-41 10 14-16,-9 11 22 0,10 7 5 16,-10 14 29-16,0 9 4 15,0 8-12-15,0 12-11 16,0 2-20-16,-10 3-9 15,-3 2-27-15,-3-2 14 16,-14-4 1-16,4-6-13 0,-13-8-2 16,13-6 5-1,-7-10-5-15,4-10 0 0,-1-8 5 16,1-10 3 0,22-9 6-16,-9-5 12 0,3 0-2 15,-7-13-5 1,1-13-19-16,-4-5-1 0,6-9-3 15,-9-5-24-15,16-1-44 16,10-3-42-16,0 4-34 16,30-3-65-16,9 12-117 15,7 10-309-15</inkml:trace>
  <inkml:trace contextRef="#ctx0" brushRef="#br0" timeOffset="75076.55">25222 4492 702 0,'0'0'409'0,"0"0"-157"0,0 0 8 16,0 0-30-1,0 0-84-15,0 0-60 16,0 0-48-16,-69-90-13 0,43 90-7 0,-1 0-17 31,-9 0 6-31,7 5-5 0,3 12-1 0,-13 5 8 31,9 5-2-31,7 8-6 0,7 0-1 0,9 5 0 16,7 2 0 0,0 4 0-16,4-8 0 15,22-2 0-15,13-6-12 16,7-8 11-16,-4-3 0 0,14-10-17 15,-7-9 3 1,0 0 15-16,-6-14 1 0,-4-16 0 16,-10-6 0-1,1-7 0-15,-20-14 9 0,-4-7-10 16,7-15 6 0,-13-8-6-16,0-12-9 15,-19-3-13-15,2 1 3 16,-2 4 18-16,6 12 1 0,-4 10 20 0,7 17 28 15,7 14 37 1,3 11 3-16,0 8-5 0,0 7-43 16,20 6-25-1,9-2-15-15,7 2-1 16,23 2-5-16,-10 4 5 16,0 6-11-16,10 0-1 15,-10 0-9-15,-13 20-66 16,10 25-134-16,-17-3-129 0,-9-1-482 0</inkml:trace>
  <inkml:trace contextRef="#ctx0" brushRef="#br0" timeOffset="76439.83">26131 4441 42 0,'0'0'778'0,"0"0"-544"16,0 0 62-16,0 0-48 15,0 0-38-15,0 0-52 16,0 0-35-16,10-67 14 15,-13 62-20-15,-10-2-59 16,-17 1-30-16,-9 1-15 16,-10 5-13-16,-10 0-6 15,3 6 5-15,1 20-7 16,-1 10-1-16,13 2 0 16,7 6-4-16,7 2 13 15,29 0-6-15,0-4 4 16,0-6-5-16,13-5-11 15,20-10 6-15,9-6-26 16,-6-12-35-16,4-3-10 16,2 0-27-16,1-22 24 0,-17-10 30 15,23-4 33-15,-20-7 22 16,1 0 1-16,-14 5 12 16,-3 6 33-16,7 10 36 15,-20 6 32-15,0 12-2 16,0 2-11-16,0 2-15 15,0 0-44-15,0 5-41 16,0 16-4-16,0 10-10 16,0 12 14-16,0 11 38 15,-10 7 12-15,10 2 19 16,-10 4-17-16,10-1-11 16,0 2-14-16,0 1 0 15,0-5-7-15,0 0-7 16,0-8 0-16,0-10-12 0,0-6 5 15,0-10-5-15,-10-8-1 16,10-8 1-16,0-8 0 16,0-4 3-16,0-2-4 15,0 0-19-15,0 0-17 16,0 0-16-16,0 0-39 16,0 0-16-16,0-5-50 15,0-2-41-15,0-10-52 0,0 2-147 16,0 1-257-16</inkml:trace>
  <inkml:trace contextRef="#ctx0" brushRef="#br0" timeOffset="76683.03">25784 5031 29 0,'0'0'1010'0,"0"0"-732"0,0 0-46 16,0 0-48 0,0 0-46-16,0 0 42 0,128-10 40 15,-53 10-20 1,7 0-60-16,3 0-76 0,-3 0-37 16,0-2-27-1,-1-6-89-15,-22-3-259 0,-23 6-513 0</inkml:trace>
  <inkml:trace contextRef="#ctx0" brushRef="#br0" timeOffset="78095.28">21554 6880 1086 0,'0'0'298'0,"0"0"-93"16,0 0-6-16,0 0-18 16,0 0-34-1,173-81-20-15,-117 42-34 0,9-5 6 16,14-4-29-16,-17 4-43 16,3-1-26-1,-12 2-1-15,-11 5-16 0,-6 5-93 16,-16 4-70-16,-1 1-54 15,-19-2-101-15,-9 8-196 0,-11 2-287 16</inkml:trace>
  <inkml:trace contextRef="#ctx0" brushRef="#br0" timeOffset="78371.35">21776 6277 1096 0,'0'0'308'0,"0"0"-114"0,0 0-37 15,0 0-75-15,0 0-25 16,0 0 107-16,66 131 17 16,-37-83-34-16,10 4-48 15,-9-4-54-15,6 1-27 16,-17-2-8-16,11 1-10 15,-14-4 0-15,-3 2-63 0,-6-1-71 16,-7-4-91 0,0-1-87-16,0-14-206 0,0-12-178 0</inkml:trace>
  <inkml:trace contextRef="#ctx0" brushRef="#br0" timeOffset="78627.12">22035 5954 722 0,'0'0'790'0,"0"0"-575"15,0 0 25-15,0 0-139 16,0 0-101-16,0 0-35 16,0 0-196-16,26 20-313 15,-26-1-212-15</inkml:trace>
  <inkml:trace contextRef="#ctx0" brushRef="#br0" timeOffset="78900.03">22790 6590 494 0,'0'0'1035'15,"0"0"-845"-15,0 0-46 0,0 0-122 16,0 0-22 0,0 0-1-16,0 0-16 0,164-23 2 15,-128 23-137 1,-7 13-175-16,-6 5-193 16,-10-4-160-16</inkml:trace>
  <inkml:trace contextRef="#ctx0" brushRef="#br0" timeOffset="79092.33">22800 6753 1160 0,'0'0'482'15,"0"0"-327"-15,0 0-35 16,0 0-75-16,184 0-45 15,-86-2-61-15,-20 2-319 0,-6 0-491 16</inkml:trace>
  <inkml:trace contextRef="#ctx0" brushRef="#br0" timeOffset="79521.52">23818 6068 874 0,'0'0'404'16,"0"0"-117"-16,0 0-5 16,0 0-89-16,0 0-81 15,0 0-65-15,0 0-21 16,88-17 23-16,-22 14 10 15,12 3-23-15,7 0-23 16,0 0-4-16,7 0-2 16,-20 0-7-16,6 0-37 15,-25 6-108-15,-11 4-111 0,-22 0-229 16,-10-1-171-16</inkml:trace>
  <inkml:trace contextRef="#ctx0" brushRef="#br0" timeOffset="79993.92">24099 6146 646 0,'0'0'864'16,"0"0"-575"-16,0 0-86 0,0 0-103 16,0 0-65-16,0 0-26 15,0 0 28-15,0 116 25 16,0-65 27-16,-6 8-11 16,-1 7-15-16,-9 0-25 15,-4 2-5-15,10 4-24 16,-16 0-3-16,3 1-5 15,-13 0 7-15,-3-3-1 16,0-8-7-16,3-8-22 16,3-13-20-16,7-17 2 0,6-11 36 15,10-13 3 1,1 0 1-16,-8-20-29 16,4-16-19-16,-6-14 13 15,2-8-1-15,4-8-39 16,-3 2 2-16,3 7 4 0,6 16-13 15,7 13-2 1,0 12-56-16,43 14-182 0,2 2-221 0,1 0-52 0</inkml:trace>
  <inkml:trace contextRef="#ctx0" brushRef="#br0" timeOffset="80999.86">25290 6790 643 0,'0'0'594'0,"0"0"-347"15,0 0 50-15,0 0-32 16,0 0-47-16,0 0-37 15,0 0-30-15,-49-102-39 16,20 97-49-16,-1 5-38 16,-9 0-25-16,-7 0 0 15,0 19-9-15,4 7 2 16,-4 6-3-16,7 5-1 16,13 4 5-16,3 1-6 15,16-4-3-15,7-2-28 16,0-5-49-16,3-6-51 15,20-8-14-15,0-4 12 16,0-13 7-16,16 0-26 16,1-14-29-16,-1-16 7 0,0-5 30 15,-3-6 56-15,3-1 74 16,-12-1 26-16,-4 7 59 16,-4 7 55-16,-9 10 50 15,-3 7 30-15,-4 7 14 16,-3 5-38-16,0 0-49 15,0 0-45-15,0 12-38 0,0 8-37 16,0 10 5 0,0 7 11-16,10 8 18 0,-4 7 38 15,-3 6-8 1,4 4-14-16,-7 6-23 0,0-2-9 16,0 4-2-1,0-6-16-15,-10-3 1 0,-6-5 5 16,6-7-6-16,0-11-1 15,-3-7 0-15,7-10-61 16,6-11-58-16,0-7-108 16,0-3-121-16,0-7-218 15,0-11-131-15</inkml:trace>
  <inkml:trace contextRef="#ctx0" brushRef="#br0" timeOffset="81217.02">24999 7056 667 0,'0'0'906'16,"0"0"-722"-16,0 0-38 16,0 0-27-16,0 0 22 15,164-13-44-15,-99 11-49 16,4-5-32-16,-4 3-16 15,-6-7-177-15,-10 0-220 16,-36 1-558-16</inkml:trace>
  <inkml:trace contextRef="#ctx0" brushRef="#br0" timeOffset="81539.86">25212 6122 1041 0,'0'0'1031'0,"0"0"-641"0,0 0-23 16,0 0-113-1,0 0-121-15,0 0-106 0,0 0-27 16,0 0-40 0,0 10-192-16,0 0-340 0,0 2-588 0</inkml:trace>
  <inkml:trace contextRef="#ctx0" brushRef="#br0" timeOffset="83689.72">24770 1585 795 0,'0'0'312'15,"0"0"-54"-15,0 0 53 0,0 0-66 16,0 0-29-1,0 0-34-15,0 0-59 0,-10-12-39 16,-9 12-35-16,-11 0-29 16,-3 18-20-16,-19 12 1 15,-4 14 5-15,-12 19 3 16,-21 14 5-16,-6 35-5 16,-9 33 5-16,12 39-5 15,20 7-9-15,33-17-1 16,19-39 1-16,20-48-1 0,0-29 1 15,0-13 0 1,7-3 0-16,9-2 0 0,-3-6-1 16,0-11 0-16,-13-12 0 15,0-7 1 1,10-4 8-16,-10 0 1 0,7 0-9 16,-7-14-14-16,13-6-50 15,6-3-148-15,-9-18-90 16,0 8-304-16,-10 4-516 0</inkml:trace>
  <inkml:trace contextRef="#ctx0" brushRef="#br0" timeOffset="84046.47">23887 2742 1176 0,'0'0'267'0,"0"0"-61"15,0 0-93 1,0 0-84-16,0 0 35 16,0 135 42-16,0-72-5 15,0 1-17-15,3-5-21 0,13-8-14 16,-6-8-12-16,6-10 7 15,7-11 14-15,-3-14 6 16,-4-8-3 0,20 0-15-16,7-22 18 0,9-16 1 15,10-10-32-15,10-4-33 16,0-10-109-16,-3 3-188 16,6-8-68-16,-26 14-239 15,-13 16-194-15</inkml:trace>
  <inkml:trace contextRef="#ctx0" brushRef="#br0" timeOffset="85136.35">22457 8683 738 0,'0'0'224'0,"0"0"15"16,0 0 31-16,0 0-19 16,154-38-39-16,-102 4-47 15,10-2-21-15,-3-2-33 16,0-4-32-16,-4 2-11 16,-5-2-35-16,-1-3-17 15,-4-4 2-15,11-6 6 16,-7-12-6-16,0-8-5 15,0-6-12-15,0-5 11 16,-3-6-10-16,-10-2-1 16,7 0 11-16,-7 3-11 0,-7 2 6 15,-3 8-6-15,0 11-1 16,-9 14 0-16,-1 18 0 16,-16 12 1-16,0 10 15 15,0 10 2-15,0 6-3 16,0 0-3-16,0 0 1 15,0 0 3-15,0 0-16 0,0 3-16 16,0 3-44-16,-6 3-101 16,-4 1-147-16,-10 10-81 15,-3-6-340-15,13 0-212 0</inkml:trace>
  <inkml:trace contextRef="#ctx0" brushRef="#br0" timeOffset="85534.39">23311 7429 677 0,'0'0'519'16,"0"0"-377"-16,0 0-28 0,0 0-21 15,0 0 25-15,0 0-30 16,0 0 18-16,144-136 3 16,-115 103-17-16,-3 7 8 15,-3 0-10-15,-6 11-13 16,-14 4 0-16,7 7 6 16,-10 2-28-16,6 2-25 15,-6 0-11-15,0 0-8 16,0 0 2-16,10 12 6 15,3 8 8-15,0 10 15 16,10 10-5-16,-3 4-1 16,3 8-6-16,0-1-18 15,-4-2-12-15,-6-1-6 16,-6-2-60-16,3 15-160 16,-7-11-308-16,-3-12-333 0</inkml:trace>
  <inkml:trace contextRef="#ctx0" brushRef="#br0" timeOffset="89454.08">22012 3254 374 0,'0'0'130'16,"0"0"-74"0,0 0 49-16,0 0 22 0,0 0-34 15,0 0-27 1,13-14 21-16,-13 6 55 0,0-2 1 15,0 1-21 1,0 2 1-16,0-1 4 0,0 0 9 16,0-5-14-16,0 3-23 15,0-2-20 1,0-3 3-16,-13-4-17 0,6 4-15 16,-3-1-19-16,-9 2 18 15,9 1 10-15,-10 2-17 16,4-1-17-16,-7 2-7 15,-13-2-6-15,7 4-12 16,-1 2 0-16,-9-2 7 16,3 6-7-16,-3 0-9 15,3 2 3-15,-7 0 5 16,7 0-6-16,7 0 6 16,-11 4-10-16,1 8 10 0,-10 6-1 15,7 2-7 1,-11 6 8-16,7 4 0 0,-6 1 1 15,16 3 1-15,0-1 0 16,-3 1 0-16,13 3 5 16,-1 5 0-16,-2 3-4 0,3 7 5 15,0 2 2 1,-4 4-9-16,4 6 8 0,0 3-7 16,3 4 17-1,3-1-12-15,-3 2-1 0,7-5-4 16,9 0-1-1,-6 0 7-15,4-2-1 0,-1 0 3 16,0-4 4 0,3 5-2-16,-2-2 1 0,5 4 9 15,-6-1-1-15,7-1-6 16,3 2-5-16,0 4 3 16,0 2-11-16,0 1 5 15,0 6 0-15,0 3-5 16,0 1 1-16,0-2 5 15,0-2-6-15,3-6 11 16,11-3 4-16,-5-8-4 16,-2-1 5-16,6-2 11 15,3-1 4-15,-3 2-19 16,-6 2 2-16,9 3-6 16,7 0 3-16,-10 1-11 15,10 4 32-15,-3-1-24 0,0 3-9 16,-1 2 1-1,-2 0 0-15,5 2 0 0,-2-4-1 16,-4-5 0-16,7-6 7 0,-6-5-6 16,6-7-1-1,-4-2 6-15,-2-6-6 0,9-2 1 16,-7-9 0 0,1 2 0-16,3-5 8 0,3 0 0 15,4-1 6 1,6 0-14-16,-4-4 11 0,4 2-4 15,4-2 5-15,2-4-13 16,1 2 9-16,-4-4-8 16,0 0-1-16,-3 0 0 15,-3 0 0-15,0-3 0 16,-1 1 1-16,4-1 0 16,7-5-1-16,-7 0-1 15,3-10 1-15,0 0 0 16,-3 0 0-16,13 0 9 0,-3-12 2 15,-10-4-1 1,7-2 16-16,-4 0-7 16,-3-5 4-16,-3 0-2 15,3-9 0-15,-7-4 0 0,10-6-2 16,-3-7-1 0,0-9-6-16,-6-3-10 0,6-1 4 15,-7 1 6 1,-6 3-12-16,-3 2 8 0,-10 3 1 15,-1 1 0-15,-9 2 4 16,7-6-6-16,0-1 5 16,-7-6-6-16,6-2-6 15,-6 1 1-15,10-3-1 16,-10 4 1-16,6 2 8 16,8 3 0-16,-14 1 23 15,0 3-17-15,9-1 7 0,-2-1-7 16,-7-2 12-1,13-3-19-15,-3-6 0 16,0-2-7-16,-7-3 0 0,10-4-1 16,-10 0 6-1,4 0 9-15,-4 2-14 0,-3 6 26 16,3 3 3-16,-3 7-8 16,0 1 20-16,0 5-9 15,0-4-15-15,4 1-6 16,-4-3-10-16,0-7 4 15,9-3-6-15,-9-11 0 16,4-1 6-16,-4-3-6 16,6 3 1-16,-6 6 0 15,0 7 0-15,0 11 0 16,0 4 1-16,0 8 10 0,0 0-5 16,0 2-1-1,0-2 2-15,-10-6-2 0,-3 0-6 16,7-4 0-1,-4-2 6-15,-3-2-5 0,0-2 3 16,0 2-4-16,-13 2 0 16,12 2 8-16,-2 6 9 15,-4 0-1-15,4 5 2 0,0 6-7 16,3 3-2 0,-4 10-3-16,4 4-5 0,3 6 7 15,4 6-7 1,-7 6 17-16,13 2-16 0,-10 0 4 15,-3 0-5 1,10 0-1-16,-11 0-1 0,-12 0 0 16,-6 0-6-16,-24 0-2 15,0 0 3-15,-6 2-5 16,-13 12 10 0,6 2 0-16,4 2-10 0,19 0 10 15,13-3-58-15,7 6-148 16,3 16-137-16,20-3-254 15,-7-5-477-15</inkml:trace>
  <inkml:trace contextRef="#ctx0" brushRef="#br0" timeOffset="114722.37">12288 3522 327 0,'0'0'346'0,"0"0"-220"16,0 0-36-16,0 0 9 15,0 0-35-15,0 0-37 16,0-2-6-16,0 2 19 16,0 0 21-16,0 0-13 15,0 0-2-15,0 0 5 16,0 0-16-16,0 0 1 15,0 0-6-15,0 0-1 16,3 7 0-16,0 3 14 16,0 5 9-16,7 1-7 15,-7 1 3-15,4-2-7 0,-4 3-10 16,4 1 14-16,-7 4 0 16,10 2-5-16,-10 6-9 15,9 5 14-15,1 5-8 16,-3-2-10-16,6 4-2 15,3 0-9-15,-3-6-2 0,4 0-1 16,-11-1-6 0,11 0 5-16,-4 0 7 0,0 3 8 15,0 0-2 1,3-1-9-16,-6 1 3 0,0 0-4 16,0 2-2-1,9-2-5-15,-2 2-2 0,-4 0 4 16,3-2 6-16,-3 1-4 0,0-2 0 15,0 1-3 1,4-3 1-16,-4-1 4 0,-3-3-13 16,9 1 8-1,-2 0-3-15,-8 2 1 16,11 0 2-16,-10-2-8 16,9 3 10-16,-9-1-4 0,10 0 3 15,-10-1-1 1,-4-1 5-16,7-1 3 0,-3-2-6 15,-3 2 1 1,6 2 4-16,-3-1-4 0,-1 0-3 16,-2 1-9-1,6 2 11-15,-3 0-1 0,-4 1 4 16,4 0-6-16,0 4 3 16,-10 0-10-16,10-1 8 15,-4 2-8-15,8 1 0 16,-5 1 11-16,-5 1-11 15,12 0 1-15,-6 0 7 16,-4-3-8-16,4 1 1 0,-7-2-1 16,14 2 5-1,-14-3-5-15,7 2 8 0,0-5-9 16,-4 0 1 0,1 5 8-16,-7-6-8 0,13 6 14 15,-3-4-9 1,-1 4 3-16,1-3 2 0,0 4-5 15,0-2 0-15,-7-4-5 16,10-1 0-16,-9 0 9 16,2 0-8-16,4-2-1 0,0-2 7 15,-7 4-8 1,7 3 8-16,-4-1 1 0,-2 1-3 16,-1 2 3-1,3-4-9-15,1 3 1 0,-7-5 7 16,0 1-7-16,10 0 6 15,-4-3-6-15,-6 1 0 16,13-2 0-16,-13 0-1 16,10 2 6-16,-10-2-5 15,10 1 0-15,-7 2 8 16,4 1 1-16,-1 2-4 16,-6-2-6-16,4 0 1 15,2 2 1-15,-2-2 4 16,-1 0-6-16,-3 0 6 15,13-3 2-15,-10-1-8 0,-3-1 6 16,7 2 5 0,-7-4-10-16,3 1 8 0,-3 3-7 15,3-1 5 1,-3 3 2-16,4-2-1 16,5-2-7-16,-5-2 5 15,-4-1-5-15,6 2 0 16,-6-2 1-16,3 4 6 0,4 2-2 15,-7-3-5 1,0 1 0-16,7 0 0 0,-7 1 5 0,13-3-4 16,-13 1 5-1,0 2-5-15,0 2 11 0,0 1 4 16,9 1-10 0,-9 1-1-16,0 1-4 0,0 0-1 15,0 3 8 1,0-4-9-16,0 6 14 0,0 0-8 15,0 2 1-15,0 0 1 16,0-2 8 0,0 4-7-16,0-4-8 0,0 0 5 15,0 2 5 1,0-4-11-16,0-2 1 0,0 3 0 16,0-4 0-16,0 4 5 15,0 3-5-15,0 0 5 16,0 1 0-16,0 1 6 15,-9 5 1-15,9-7-5 16,0-1 1-16,0-3 1 16,0-3-4-16,0-3-4 15,0 2 7-15,0-2-9 16,0 8 6-16,-13-4-4 16,13 2 4-16,0 0 3 0,-7 1 3 15,7 2-5 1,-7-3 4-16,7 0-10 0,-3 0 6 15,-3-6-6-15,2 0 0 0,4 0-1 16,-9-4 2 0,5 3 10-16,-2 1-6 0,-4 7 3 15,-3 1-2 1,6 6 7-16,-3-2-7 0,-6 4-5 16,-4 0 7-1,7-4-9-15,-3 7 2 0,3-2 7 16,0 3-9-1,-10 0 1-15,7 2 1 16,-7 0 5-16,-4 0-6 0,8-1 0 16,3-2 5-16,-4-1-5 15,0-1-1-15,-3 3 0 16,4 1 1-16,-7 0 8 16,-4 3-8-16,4 1 0 15,-4-3 1-15,-2 0-2 16,2-5 8-16,1-3-7 15,12-2 0-15,-12 0-1 0,6 0 1 16,0 2-1 0,-6-1 2-16,-1 1 5 0,11 1-6 15,-11-1-1 1,1 0 1-16,3 1 0 16,-4 6 0-16,1 1 8 15,3 0-8-15,-4-1-1 0,1 0 0 16,6-1-2-1,-3-1 1-15,9-4 0 0,-9 4 0 16,3-5 1 0,4 1 1-16,-4-1 0 0,6-2 0 15,-9-2 7-15,3-1-8 16,7 1 2-16,-7-5-1 16,7 1 0-16,-14 3 0 15,10 1-1-15,-6 2 1 16,0 4-1-16,3-1 1 15,0-2 0-15,-3 1-1 0,7-6 1 16,-8 0-1 0,8 3 0-16,-7-2-1 0,3 5 1 15,3-6 0 1,-9 1 0-16,12-4 0 0,-2-3 0 16,-8-2 0-1,11 0 0-15,-10 0-2 0,-4 5 1 16,1-2-5-1,-1 3 6-15,-2-3 0 0,2 2 0 16,7-5 0-16,-6 1 0 0,3-1 0 16,3 0-1-1,-7 5 1-15,-6 1-1 16,7 4 0-16,-17 6 1 16,4 6 0-16,-14 0 0 15,7 3 1-15,3-5 0 16,7-5 0-16,-4-6 8 15,17-8-3-15,0-3-5 0,6-7-1 16,-9-5 0-16,9 2 0 16,1 2 1-1,-8-2 0-15,8 0-1 0,-1-4 0 16,-3-1 0-16,7-6 0 16,6-7-24-16,0-3-23 15,-6-3-13-15,3 0-15 16,3-7-46-16,-6-18-26 15,9-13-132-15,7-49-104 16,17 9-314-16,12-2-389 0</inkml:trace>
  <inkml:trace contextRef="#ctx0" brushRef="#br0" timeOffset="122289.94">13318 4901 476 0,'0'0'118'16,"0"0"-72"-16,0 0-17 15,0 0-1-15,0 0 47 0,0 0 20 0,0 0 5 16,0 62 14 0,0-42-23-16,0 0 6 15,-3 1-13-15,-7-2-6 16,7 3 1-16,0 4-9 16,-7 2-6-16,6 2-12 15,-2 0 1-15,-1 2-17 16,4-2 1-16,-7-2-7 15,10 3 6-15,0-2-4 16,-10 3-4-16,10 1 7 16,0 4-9-16,-13 3-3 15,13-1-4-15,0 0-2 0,-6 0-3 16,6-3-6-16,0 0 1 16,0 0 1-16,-10 1-4 15,10 5 0-15,0 1 0 16,0-1 1-16,0 4 0 15,0-4 1-15,0-4-2 16,0-2 4-16,0-7-1 16,0 0 5-16,0-4-3 15,0 2 1-15,0-1 5 16,0 3 3-16,0 3-1 16,0-1-7-16,0 3-5 15,0 2 3-15,0 0-4 16,0 0-4-16,0 0 4 0,0-4-5 0,0 2 0 31,0-5 7-31,0 0-1 0,0-2 2 0,0-4-2 16,0-1-5-1,0-1 8-15,0-2 3 0,0-1-2 16,0-4-10 0,0 2 0-16,0 0 0 0,0 0 0 15,10 4 5 1,-10 5 0-16,0-2 6 0,6 3 0 15,-6 0 0 1,0-2 1-16,0-2-4 0,0 0 6 16,0-2-3-1,0 0 6-15,0 0-2 0,0 2-1 16,0-2-6-16,0 2-8 16,0-1 1-16,0-4-1 15,13 2 12-15,-13-4-7 16,0 1-5-16,0 2 11 15,0 2-3-15,0 0 6 16,0 2-6-16,0 4-3 16,0-3 8-16,0 0-8 15,0 2 6-15,0-2-3 0,0-2-7 16,0 4 5 0,0-2 2-16,0 1-1 0,0-2-1 15,0 3 6 1,0-1-5-16,0 0 7 0,0 2-8 15,0-3 2-15,0 0-7 0,0 2 7 16,0-1 0 0,0 2-9-16,0-2 0 0,0 0 6 15,0 1-5 1,0 1 0-16,0 1 0 0,0 0 8 16,10 2-2-1,-10 0 4-15,0 0-4 0,0 0-6 16,10-1 0-1,-7-1 1-15,4 1-1 0,-1-4 5 16,-2 4-4-16,-4-4-1 16,10 0 0-1,-7 2 1-15,-3-3 4 0,13 3-6 16,-10 1 1-16,4-3-1 16,-4 0 1-16,4-2 0 15,2 4-1-15,1-2 2 16,0 0-1-16,-3 0 6 15,6 2-6-15,-4-2 5 16,-9 0-5-16,7 2-1 16,6-2 1-16,-3 3 6 15,-10-4-5-15,6 5-1 16,8 1 0-16,-5 0 8 0,-2 5-1 16,-1 2 9-1,7 0-6-15,-9 1 16 0,2 4-8 16,-2-2 4-1,-4 6 1-15,6 1-9 0,4 0-2 16,0 1 7 0,-10-1-7-16,10-1 2 0,-1 3 0 15,-9-4 1-15,0 0-2 16,0 2-4-16,0-4 2 16,0-2-3-16,0 1 0 15,0-2 3-15,0-1 0 16,0-5 2-16,-9 3 1 15,-1-4-6-15,0 0-9 0,10-2 7 16,-10 1-5 0,4 3-1-16,2-5 5 0,-2 0-4 15,2 0 10 1,-2-1-6-16,-1-1 0 0,4-4-5 16,0 5 0-1,-4-2 5-15,7 4-5 0,-9 1 0 16,9 0 8-16,-7 1-1 15,0 0 1-15,7 0 1 16,-6 0-9-16,3-2 1 0,3 2-1 16,-7 1 6-1,-6 1 1-15,13 3-8 0,0 3 10 16,-7 1-9 0,7-1 1-16,0 1 7 0,-9-3-8 15,9 0 10 1,0 0-2-16,-13 0-9 0,13 5 1 15,0 3 1-15,0 3 9 16,0 1-11-16,0 1 0 16,0-2 6-16,0 5-4 15,0-3 4-15,0 5 0 16,0-2 3-16,0-1 0 16,0 2 1-16,0-7-1 15,0 1-1-15,0 0-7 16,0 1-1-16,0 1 1 15,0 2 6-15,0-1 2 16,0 0 2-16,0-2-5 16,0-5 9-16,0 0 0 15,0-3-3-15,0 3 3 0,13 0-8 16,-13 1 1 0,0-3-2-16,0 5 3 15,0 0 1-15,0 7-8 16,0-5 11-16,0 0-5 0,0-6-7 15,0 0 5-15,0-8-5 0,0 2 0 16,0 2 0 0,0-2 0-16,0 4 0 0,-13 0 5 15,6 2-5 1,7-1 5-16,-10 1-5 0,0-2 0 16,-3 0 0-1,10-6 0-15,0 0 0 0,-4-5 4 16,4-3-5-1,3 1 0-15,0-1 0 0,0-5 6 16,0 5-4 0,0-4-1-16,0 1 0 0,0 4 1 15,0 0 4-15,-10 7-5 16,10 0 7-16,-3 3-7 16,3 0 9-16,0-3-4 15,-3-4-5-15,3-2 0 16,0-2-1-16,0-2 1 15,0 0 0-15,0 0-1 16,0 4 1-16,0 4-1 16,0 0 1-16,0 4 1 15,0 1-2-15,0 4 2 16,0 1-1-16,-4-2-1 0,-2 0 0 16,6-2 1-1,0-2 0-15,0-2-1 0,0-4 0 16,0 0 0-1,0-6 0-15,0-2 1 16,0-6-1-16,0 3 0 0,0-2-5 16,0 1 5-16,0 4 0 15,0 3 0-15,0 4 5 16,0 3-4-16,0 2-2 16,0-1 1-16,0-2 0 15,0 1 0-15,0-5 0 16,0-2 0-16,0-1 0 15,0 0-1-15,0 1 1 0,0-2 0 16,0 2 1 0,0 1-1-16,0 1 0 0,0 2-5 15,0 3 4 1,0-1 1-16,0 0 0 0,0-2 1 16,0-5-1-16,0-6 0 15,0-3-1-15,0-1 0 16,0-1 1-16,0-1 0 15,-4 3 0-15,4-2 0 16,0-5-5-16,-6-1 5 0,6-2 0 16,-7-4-23-1,7-1-6-15,0-2-1 0,0 0-43 16,-3-5-97 0,-17-34-66-16,1 2-337 0,2-4-336 0</inkml:trace>
  <inkml:trace contextRef="#ctx0" brushRef="#br0" timeOffset="124129.68">14516 5033 1007 0,'0'0'515'0,"0"0"-333"15,0 0-26-15,0 0-56 16,0 0-52-16,0 0-36 16,-10 14 13-16,0 2 19 15,-13 12 6-15,-19 4 6 16,-11 14-4-16,-12 6-23 15,-10 5-17-15,-14 6-11 16,7-1 0-16,-6-1 8 16,19-8-8-16,4-11-1 15,26-8-1-15,3-10-8 16,6-11-5-16,11-4 0 16,-1-5 8-16,10-4 6 0,0 0 1 15,10 0 0 1,0 0 0-16,-9 0-1 0,9 0-15 15,0-4-17-15,0-2-20 16,0 0-32 0,0-2-73-16,0-2-90 0,0-11-81 0,0 2-200 15,0-1-122-15</inkml:trace>
  <inkml:trace contextRef="#ctx0" brushRef="#br0" timeOffset="124699.86">13655 5439 362 0,'0'0'223'0,"0"0"-49"16,0 0 6-16,0 0-32 15,0 0-18-15,0 0 13 16,0 0 21-16,0 0-11 16,0 0-10-16,0 0-12 15,0 6-11-15,-10 6-32 16,-9 8-57-16,-1 6-31 0,-9 10 0 0,-1 6 1 15,1-4 1 1,-7 3 5-16,13-5-6 0,-7-2 0 16,1-9 0-1,13 1 0-15,3-6 0 0,-1-3 0 16,5-3 0 0,-4-2 1-16,13-7-2 0,-4 0 0 15,4-2 0 1,0-1 0-16,0-2 1 0,0 1 9 15,13 2 4-15,7 4 29 16,9-1 37-16,1 3 16 16,9 3-17-16,-3-2-35 15,13 2-9-15,-3-3-15 16,3 1-3-16,-10-5-16 16,4 0 13-16,3-5-14 15,0 0 1-15,3 0-1 16,-10-7-255-16,-3-13-303 15,-26 1-638-15</inkml:trace>
  <inkml:trace contextRef="#ctx0" brushRef="#br0" timeOffset="125297.06">14794 4695 38 0,'0'0'963'0,"0"0"-712"16,0 0-5-16,0 0-39 0,0 0-52 16,0 0-44-1,0 0-48-15,0 8-12 0,0 12-24 16,0 10 45-16,6 13 46 15,7 10-32-15,-3 9-35 16,-10 8-16-16,0 6-24 16,0 0-10-16,0 0-1 15,0-6-11-15,0-4-82 16,0-11-100-16,0-14-90 16,7-17-76-16,6-12-130 0,-13-12-63 0</inkml:trace>
  <inkml:trace contextRef="#ctx0" brushRef="#br0" timeOffset="125598.58">14584 4697 611 0,'0'0'579'0,"0"0"-383"16,0 0-22-1,0 0-73-15,0 0-63 0,0 0-6 16,0 0 38 0,69-10 10-16,-43 10-33 0,14-8-28 15,5 4-18 1,8-4-1-16,-11 5-22 0,17-2-154 15,-10-2-172-15,-10 3-224 16,-9 0-170-16</inkml:trace>
  <inkml:trace contextRef="#ctx0" brushRef="#br0" timeOffset="125859.58">15157 4605 742 0,'0'0'299'16,"0"0"-120"-16,0 0-53 16,0 0-36-16,0 0 16 15,0 0 73-15,0 0-13 16,-16 150-59-16,-4-94-17 16,0 4-22-16,1 8-30 0,-11 5-21 15,1-2-17 1,-1 1 0-16,8-6-27 0,2-4-82 15,-3-16-59-15,20-12-54 0,-1-20-92 16,4-14-215 0,0 0-185-16</inkml:trace>
  <inkml:trace contextRef="#ctx0" brushRef="#br0" timeOffset="126139.83">15065 4748 831 0,'0'0'495'0,"0"0"-270"16,0 0 13-16,0 0-103 15,0 0-55-15,0 0-42 16,0 0-3-16,27 36 20 16,-5-9 33-16,-5 4-14 15,9 5-20-15,3 3-34 16,-6 3 1-16,4 2-20 15,-11 2 8-15,7 6-9 0,-17 2 7 16,17-3-7 0,-13 0-57-16,-7-3-55 0,-3-2-178 15,0-10-280 1,0-14-117-16</inkml:trace>
  <inkml:trace contextRef="#ctx0" brushRef="#br0" timeOffset="126935.88">15006 5072 1101 0,'0'0'285'15,"0"0"-212"-15,0 0-3 16,0 0-28-16,171-69-34 15,-132 54-8-15,0 2-45 0,0-1-46 16,-3-2-94 0,-6-4-73-16,-1-2 19 0,-9-3-13 15,9 0 9-15,-2-2 94 16,-14 4 149-16,3 4 75 16,-6 5 107-16,-7 5 26 15,-3 8-1-15,0 1 27 16,0 0-38-16,0 0-63 15,0 0-55-15,0 8 8 16,0 11 42-16,0 7 8 16,0 10-2-16,0 6-32 15,0 9-45-15,0 4-40 0,0 1-9 16,0-4 2 0,0-8-9-16,-3-7-1 0,-7-10-40 15,10-11-24 1,0-12-4-16,0-4 14 15,0 0 13-15,0-22-20 0,0-12-41 16,0-15 46 0,0-10 29-16,0-10-1 0,0 1-17 0,0 7 17 15,10 13 28 1,-10 16 65-16,0 14 57 0,3 12-5 16,-3 6-46-1,3 0-71-15,10 1-30 16,1 18 30-16,12 3 7 15,3 8 16-15,10 6-1 0,4 6-8 16,0 2 11 0,2 2 2-16,-5 0-15 0,-8-2-6 15,-6-1 9 1,-6-6-2-16,10-1-7 0,-21-8-5 16,4-6 0-1,1-8 0-15,-11-8 1 0,-3-4-2 16,6-2 16-1,-6 0 21-15,4-8-6 0,-4-15-18 0,0-6-1 16,0-7-4 0,0-6-7-16,0-4-1 15,0 2-20-15,0 4 0 16,0 4 14-16,0 4-16 0,0 6-62 16,0 0-71-1,0 0-96-15,0 6-293 16,0 7-441-16</inkml:trace>
  <inkml:trace contextRef="#ctx0" brushRef="#br0" timeOffset="127279.55">16312 4621 1145 0,'0'0'338'15,"0"0"-86"1,0 0-100-16,0 0-79 16,0 0-36-16,0 0 5 0,0 0 27 15,-39 118 2-15,13-66 21 16,3 4-8-16,-7 4-31 16,14 1-11-16,-4-3-15 15,10-5-5 1,10-4-12-16,0-7-9 0,10-6 5 15,10-7-6-15,19-7-6 16,-9-6-14-16,12-6-7 16,-3-8-3-16,4-2-59 15,-4 0-106-15,-13-8-60 0,4-27-82 16,-20 6-215 0,-1 1-158-16</inkml:trace>
  <inkml:trace contextRef="#ctx0" brushRef="#br0" timeOffset="127572.01">16302 4961 674 0,'0'0'182'0,"0"0"4"15,0 0-48-15,0 0-60 16,0 0-1-16,0 0-6 15,128-44 1-15,-112 44-3 0,4 0 3 16,-10 6 41 0,3 11 20-16,0 8-13 15,-3 5-6-15,-4 6-18 0,7-2-33 16,-3 6-14 0,-7-2-30-16,-3 4-19 0,0-2-27 15,-3-2-107 1,-26 1-151-16,6-12-458 0,0-11-289 0</inkml:trace>
  <inkml:trace contextRef="#ctx0" brushRef="#br0" timeOffset="127890.86">16842 4882 1197 0,'0'0'534'0,"0"0"-287"0,0 0 14 15,0 0-115-15,0 0-89 16,0 0-36-16,0 0-21 16,-10 19 0-16,7 3 6 15,-10 8 18-15,6 2-3 16,1 7 0-16,-4 0-6 16,10 3-1-16,0-4-5 15,0 4-8-15,0-2 6 16,23-8-6-16,3 1-1 15,7-9-8-15,-1-9-14 16,14-6-67-16,-13-9-74 16,3 0-73-16,-7-2-98 15,-6-19 18-15,-6-9-24 16,-7 2-40-16,-10 6-284 0</inkml:trace>
  <inkml:trace contextRef="#ctx0" brushRef="#br0" timeOffset="128089.75">16868 5070 929 0,'0'0'354'0,"0"0"-129"16,0 0-13 0,0 0-30-16,0 0-72 0,128-29-62 15,-86 21-25 1,11-1-23-16,-17 2-100 0,-13-3-207 15,-14 6-331 1,-9-2-243-16</inkml:trace>
  <inkml:trace contextRef="#ctx0" brushRef="#br0" timeOffset="128809.82">16898 4817 841 0,'0'0'363'16,"0"0"-214"-16,0 0-71 16,0 0-14-16,0 0-16 15,134-50-6-15,-79 40-8 16,-12 6-11-16,0 2 12 16,-1 2 13-16,-6 0 14 15,-16 0-8-15,3 14-12 16,-7 2 27-16,-6 9 20 0,0 7-11 15,-1 5-9-15,1 8-15 0,-10 3-3 16,0 3 0 0,0-1-4-16,0-2-2 15,-10-2-19-15,-9-10-11 16,9-4-15-16,0-7-12 0,7-10-9 16,0-8-37-1,3-6-16-15,0-1 16 16,0 0 30-16,0-16 0 0,0-14-32 15,0-8 39 1,0-10 21-16,16-8 13 16,-6-8 4-16,9 2-1 15,-9 6 2-15,3 12 11 0,0 12 14 16,-9 15 26 0,2 10 22-16,-6 7-24 0,0 0-67 15,3 0-2-15,-3 4-42 16,17 16 21-16,-4 12 23 15,7 6 21-15,-1 12 1 0,7 8-9 16,1 0-1 0,2 1-10-16,-9-4-1 0,12-9 0 15,-15-11 1 1,-1-7-2-16,-3-13 1 16,4-8 1-16,-17-7-2 15,13 0-1-15,-7 0 0 0,4-14 1 16,0-8 24-1,9-9 7-15,-9-5 9 0,13-5 9 16,-16 2-8-16,-1 3-10 16,7 6 2-16,-13 6 1 15,0 7-3-15,0 4-14 16,0 2-17-16,0 2-9 16,0 3-65-16,0-1-102 15,0-2-153-15,10 1-304 16,-3 1-267-16</inkml:trace>
  <inkml:trace contextRef="#ctx0" brushRef="#br0" timeOffset="129139.95">18157 4775 773 0,'0'0'856'15,"0"0"-569"-15,0 0-2 0,0 0-115 16,0 0-88-16,0 0-55 15,0 0-8-15,17 22 42 16,-11-2 46-16,7 10-2 16,-13 4-19-16,10 5-17 15,-10 9-12-15,0 1-9 0,0 3-22 16,-16-2-9 0,3 0-16-16,-4-8 8 0,14-9-9 15,-10-8 0 1,10-7-6-16,3-10-2 0,0-4-41 15,0-4-38-15,0 0-52 16,6-6-53-16,7-9-47 16,4-9 41-16,2-9 20 15,-2-21-135-15,12 4-208 16,-29 3-54-16</inkml:trace>
  <inkml:trace contextRef="#ctx0" brushRef="#br0" timeOffset="129389.82">18000 4760 32 0,'0'0'938'0,"0"0"-622"16,0 0 19-16,0 0-32 15,0 0-63 1,0 0-15-16,0 0-35 0,-36-57-18 16,36 57-47-1,7 0-38-15,3-1-32 0,22 1 6 16,1-3 7-1,29-1-14-15,-3-1-24 0,7 2-23 0,-1-3-7 16,-6 1 0 0,-13 4-51-16,-4 1-104 15,-16 0-102-15,-16 0-206 16,-10 1-25-16,0 10-480 0</inkml:trace>
  <inkml:trace contextRef="#ctx0" brushRef="#br0" timeOffset="131536.91">14025 11654 544 0,'0'0'776'0,"0"0"-551"15,0 0-62-15,0 0 8 16,0 0-42-16,0 0-63 16,0 0-41-16,13 1-3 15,16-1 52-15,7 0 32 16,20 0-15-16,6 0-19 16,10 0 9-16,7 0-10 15,16 0-31-15,3 0-20 16,-3 0-14-16,0-1-6 0,-20 1-1 15,-10 0 1-15,-12 0-18 16,-24 0-5-16,0 0-67 16,-19 0-19-16,-3 0-1 15,-7 0 10-15,0 0-29 16,0 0-24-16,0 0-92 16,-17 0-244-16,4-5-530 0</inkml:trace>
  <inkml:trace contextRef="#ctx0" brushRef="#br0" timeOffset="132049.81">14853 11272 833 0,'0'0'559'16,"0"0"-410"-16,0 0-22 0,0 0-2 15,0 0-51-15,0 0-44 16,0 0-6-16,6 7 67 15,30 3 16-15,-6 2-13 16,2 2 5-16,4 2-23 16,7 3-30-16,3-2-15 15,-7 4-4-15,-3 0-14 16,3 1-12-16,-16 1 0 0,3-1 0 16,-16 0 0-1,0 4 8-15,-10 1-3 0,0 2 3 16,0 6 11-1,-29 5-4-15,-7 8-9 0,-7-2-6 16,0 3-1-16,-6-6 0 16,17-5 0-16,5-10 0 15,-2-7-14-15,23-8-36 0,2-5-36 16,-6-6-58 0,10-2-54-16,0 0-80 0,14-8-282 15,2-5-120-15</inkml:trace>
  <inkml:trace contextRef="#ctx0" brushRef="#br0" timeOffset="132701.75">15609 12051 879 0,'0'0'230'0,"0"0"-130"15,0 0 4 1,0 0-23-16,0 0-27 0,0 0 7 15,0 0 52-15,9-30-19 0,11-5 21 16,9-2 7 0,11-5-8-16,-4-2-42 0,6 2-28 15,4-2-17 1,-10-1-14-16,16 3-13 0,-12 1-8 16,-4 3-74-1,-7 7-82-15,-3-1-83 16,-13 1-144-16,-9 9-184 0,-4 3-53 0</inkml:trace>
  <inkml:trace contextRef="#ctx0" brushRef="#br0" timeOffset="133104.64">15667 11463 696 0,'0'0'570'15,"0"0"-376"1,0 0-11-16,0 0-14 0,0 0-60 16,0 0-42-1,0 0 9-15,0 7-10 0,7 6 26 16,16 10 47-1,6 4-26-15,-12 8-6 0,25 8-16 16,-6 5-23-16,-6 0-33 16,-1 6-6-16,10 2-3 15,-3-3-11-15,-6-2-5 16,-14-3-8-16,14-8 7 16,-7-5 0-16,-4-10 8 15,-9-7 28-15,-3-10 3 16,-7-3-12-16,0-5-8 15,0 0-28-15,0 0 0 0,0-5-173 16,-17-7-340 0,4 0-429-16</inkml:trace>
  <inkml:trace contextRef="#ctx0" brushRef="#br0" timeOffset="141649.73">5521 4949 920 0,'0'0'239'0,"0"0"-104"15,0 0 21 1,0 0-3-16,0 0-45 16,0 0-46-16,-59-111-16 15,53 98 46-15,-4 4-1 16,0 2-9-16,0 1 6 15,0 6-23-15,-9 0-6 16,-11 0-47-16,1 0-12 16,-10 6-12-16,-1 18-5 0,-9 8 6 15,13 6-2 1,0 8 0-16,10 4 7 0,10 0-3 16,-1 0 0-16,17-6 0 15,0-8-48-15,0-4-2 16,17-10 16-16,-1-6-5 15,7-9 13-15,6-7-12 16,-12 0-31-16,12-5-17 16,7-17 54-16,-6-12-7 15,-1-4-14-15,4-2 18 16,-13 0 38-16,-11 4 6 16,8 6 9-16,-7 4 13 15,-10 9 43-15,0 4 7 16,0 7 28-16,0 6 0 15,0 0-18-15,0 0-28 0,0 0-25 16,0 12-15 0,0 8-14-16,0 10 13 0,0 8 19 15,0 12 5-15,3 8-3 16,-3 10 15-16,6 6-9 16,-6 6-5-16,0 0-12 0,0-2-15 15,0-4 0 1,0-10-7-16,10-6-1 0,-7-6 0 15,7-7-1 1,-3-12 1-16,-1-6-6 0,1-11-34 16,-1-6-56-1,-2-9-42-15,2-1-78 0,1-20-35 16,-7-9-119 0,13-5-153-16</inkml:trace>
  <inkml:trace contextRef="#ctx0" brushRef="#br0" timeOffset="141969.79">5240 5461 715 0,'0'0'522'15,"0"0"-406"1,0 0 28-16,0 0-22 0,0 0-92 16,0 0-22-1,0 0 24-15,98-2 29 0,-49 0-26 16,0-3-26-16,7 4-9 15,29-2-91-15,-30-2-231 16,8 3-342-16</inkml:trace>
  <inkml:trace contextRef="#ctx0" brushRef="#br0" timeOffset="142273.04">5809 5128 1141 0,'0'0'268'16,"0"0"-164"-16,0 0-59 0,0 0-35 0,0 0-10 31,0 0 11-31,0 0-11 0,144-27-16 16,-108 27 4-1,-7 0-27-15,1 0-115 0,-1 16-151 0,-9 0-36 16,3-6-173 0</inkml:trace>
  <inkml:trace contextRef="#ctx0" brushRef="#br0" timeOffset="142469.79">5904 5341 965 0,'0'0'143'15,"0"0"9"-15,0 0-1 16,134-6-86-16,-85-4-65 15,17-1-21-15,-17 2-214 16,-10-3-477-16</inkml:trace>
  <inkml:trace contextRef="#ctx0" brushRef="#br0" timeOffset="143339.81">7209 4122 952 0,'0'0'286'15,"0"0"-57"-15,0 0 14 0,0 0-78 16,0 0-74-1,0 0-16-15,-78-122-8 0,39 97 10 0,3 1-21 16,-13 1-37 0,-17 4-8-16,11 6-5 0,-4-1 4 15,10 7-9 1,6-1 11-16,10 7-10 0,1-2-1 16,15 1 1-1,4 1-1-15,13 1 5 0,-6 0 0 16,6 0 3-1,0 0 6-15,0 0 0 0,0 0 4 16,0 0-6 0,0 0-7-16,0 0-6 0,0 1-15 15,0 14-1 1,0 11 16-16,0 6 6 0,0 14 10 16,6 7 9-16,-6 11-4 15,13 11 3-15,-13 8-5 16,10 9-8-16,-10 4-1 15,7 6-8-15,-7-2-1 0,13 0 6 16,-4-6 1 0,1 0-7-16,-6-1 8 0,9-2-9 15,0 3 8-15,-7 0-7 16,4 1 5-16,3-2 7 16,4-5-12-16,-8-9 1 15,1-6-2-15,-3-5 0 16,16-10 0-16,-17-6 0 15,7-10 0-15,-6-6 0 16,3-10 1-16,-7-3 0 0,0-7-1 16,10-6 2-1,-9 0 4-15,5-6 3 0,8 1 6 16,2-4 3 0,1 2 7-16,19-3-10 15,0 0-2-15,7 0-6 16,3-7-7-16,10-9-105 15,-3-15-199-15,-7 4-199 0,-16 0-313 0</inkml:trace>
  <inkml:trace contextRef="#ctx0" brushRef="#br0" timeOffset="143919.82">7412 4371 608 0,'0'0'342'0,"0"0"-103"0,0 0 1 15,0 0 3 1,0 0-47-16,0 0-49 0,0 0-18 16,-59-63-51-16,59 63-28 15,-6 0-13-15,3 7 2 16,-4 8-20-16,-9 7-10 16,3 11-3-16,-4 3-5 15,11 10 0-15,-11-2 5 16,17 4-6-16,0-4 0 15,0-3 0-15,0-9-1 0,20-5-8 16,0-5 3-16,-4-6-31 16,13-6-31-16,-9-8-8 15,-4-2 4-15,14 0 22 16,-1-14 31-16,-9-13 12 16,0-6 7-16,2-5 7 15,-15-7-1-15,3-4-5 16,-10 3 8-16,0-4 0 15,0 4 1-15,-17 0-9 0,-5 3 5 16,2 5-5 0,-10 3-1-16,4 11-2 0,3 5 1 15,-3 13-5 1,16 6-11-16,-19 6-58 16,13 27-194-16,-14 33-237 15,1-3-75-15,6-4-57 0</inkml:trace>
  <inkml:trace contextRef="#ctx0" brushRef="#br0" timeOffset="144499.66">7553 5290 1096 0,'0'0'292'15,"0"0"-62"-15,0 0-1 16,0 0-43-16,0 0-55 15,0 0-40-15,0 0 3 16,-26-43-1-16,26 43-10 0,-10 0-46 16,3 9-37-1,-2 8-19-15,-8 10 8 0,1 8 5 16,0 2 6 0,2 7 0-16,-5 1 0 0,12-3 2 15,7 0-2 1,0-6-1-16,0-8-12 0,0-4-2 15,7-6 5-15,12-4-7 16,-5-6-24-16,2-6-8 16,0-2-2-16,10 0 8 15,-9-3 9-15,9-18 17 16,3-3-16-16,1-3-4 16,-10-4-1-16,-11 1 35 15,-2 1 3-15,-4 3 17 0,-3 3-8 16,0-2 7-1,0 4-1-15,-3-1-14 0,-10-1-1 16,-4-2-17-16,-5 5-76 16,-28 2-103-1,14 6-164-15,-6 9-427 0</inkml:trace>
  <inkml:trace contextRef="#ctx0" brushRef="#br0" timeOffset="145650.03">7632 4126 631 0,'0'0'240'0,"0"0"-57"16,0 0-3 0,0 0-61-16,0 0-57 15,0 0-42-15,0 0 8 16,0-30 4-16,0 25-3 16,0 4-10-16,0-3-8 15,0 4-9-15,9-3-2 0,1 1 0 16,16-5 0-16,7 0 6 15,3 1 7-15,7-5 4 16,-7 6 1-16,9 0-2 16,-12 0-16-16,3 2 10 15,-6-3 1-15,-11 2-9 16,-2 1-2-16,5 2 8 16,-15-1-8-16,6-1 2 15,-13 2-1-15,10 1 9 16,-10 0 7-16,0 0 21 0,0 0 27 15,0 0 8-15,0 0-21 0,0 0-11 16,0 0-23 0,0 1-2-16,0 4-1 15,0 5-14-15,0 4 8 16,0 8 15-16,6 8 4 16,-2 8 9-16,-1 5-5 15,-3 5-1-15,3 7 0 0,-3 0-7 16,13 3 16-1,-13 2-3-15,10 4-5 16,-7 4-8-16,11 0-3 0,-14 0-6 16,9 2-6-1,8 0-1-15,-4-2 1 0,-3 2-3 16,-4-2 3-16,7 4-8 16,-3-3 5-1,-3 2-4-15,2-5-1 0,-5-2 0 16,5 0 6-16,-2-5 1 15,0-2-8-15,-1-5 0 16,1-4 0-16,-7-5 0 16,9-6 0-16,-9-1 0 15,7-5 20-15,-7 1-7 16,0-1-3-16,13-4-1 0,-13-4-7 16,0-8-1-1,0-2 1-15,10-5-2 0,-10-5 1 16,0 1-1-1,0-4 0-15,0 3 0 0,0 2 0 16,0-4 0 0,10 2 1-16,-10 0-1 0,0-3 0 15,0 1 0-15,0-1 8 16,0 0 4-16,0 0 4 16,0 0 23-16,0 0 29 15,0 0 23-15,0 0 15 16,0 0 15-16,0 0 23 15,0 0-5-15,-10 0-27 0,0-4-43 16,-3-2-53 0,-10 0-16-16,-6 0-17 0,-4 5-68 15,-13 1-92 1,-16 0-101-16,10 0-241 16,3 1-284-16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1A6E1-4E45-415D-9DCE-DAFE2783F85C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B9456-3755-4A72-81C8-5B7B85F361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5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background-black-blackboard-board-159770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Illustrate what happens when a 2DOF </a:t>
            </a:r>
            <a:r>
              <a:rPr lang="en-US"/>
              <a:t>rotational robot arm loses 1 DOF</a:t>
            </a:r>
          </a:p>
          <a:p>
            <a:endParaRPr lang="en-US" dirty="0"/>
          </a:p>
          <a:p>
            <a:r>
              <a:rPr lang="en-US" dirty="0"/>
              <a:t>Background image</a:t>
            </a:r>
          </a:p>
          <a:p>
            <a:r>
              <a:rPr lang="en-US" dirty="0">
                <a:hlinkClick r:id="rId3"/>
              </a:rPr>
              <a:t>https://www.pexels.com/photo/background-black-blackboard-board-159770/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23699B-7972-42AB-9DD1-42952970C81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72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Refresh your linear algebra: how</a:t>
            </a:r>
            <a:r>
              <a:rPr lang="en-US" baseline="0" dirty="0"/>
              <a:t> can you compute a determinant?  It is a great exam question to ask about the singularities of a robot…</a:t>
            </a:r>
          </a:p>
          <a:p>
            <a:endParaRPr lang="en-US" baseline="0" dirty="0"/>
          </a:p>
          <a:p>
            <a:r>
              <a:rPr lang="en-US" dirty="0"/>
              <a:t>http://en.wikipedia.org/wiki/Determinant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B9456-3755-4A72-81C8-5B7B85F361E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B9456-3755-4A72-81C8-5B7B85F361E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A0A1-9A07-46B6-9556-F1CE9B457C28}" type="datetime1">
              <a:rPr lang="de-DE" smtClean="0"/>
              <a:pPr/>
              <a:t>02.11.2020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60B3-3E3C-4F79-8433-6F5C4EF613E0}" type="datetime1">
              <a:rPr lang="de-DE" smtClean="0"/>
              <a:pPr/>
              <a:t>02.11.2020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22B8-4792-488E-BF2B-B9E29A5D27D3}" type="datetime1">
              <a:rPr lang="de-DE" smtClean="0"/>
              <a:pPr/>
              <a:t>02.11.2020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2CDA-B54A-4019-876E-56D9C7CF189F}" type="datetime1">
              <a:rPr lang="de-DE" smtClean="0"/>
              <a:pPr/>
              <a:t>02.11.2020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103B-C0CE-48FC-8F22-3940643DEBFC}" type="datetime1">
              <a:rPr lang="de-DE" smtClean="0"/>
              <a:pPr/>
              <a:t>02.11.2020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663B-6979-425A-8DA6-9064793B8B5F}" type="datetime1">
              <a:rPr lang="de-DE" smtClean="0"/>
              <a:pPr/>
              <a:t>02.11.2020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B4E5-F554-42AB-B422-7ABF677D2D18}" type="datetime1">
              <a:rPr lang="de-DE" smtClean="0"/>
              <a:pPr/>
              <a:t>02.11.2020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FBFC-A084-4FA4-A18C-6DAB292935EB}" type="datetime1">
              <a:rPr lang="de-DE" smtClean="0"/>
              <a:pPr/>
              <a:t>02.11.2020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EED5-64C3-4015-8348-CF372C18ACC9}" type="datetime1">
              <a:rPr lang="de-DE" smtClean="0"/>
              <a:pPr/>
              <a:t>02.11.2020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6E2D-5987-4631-908C-D8AF9ACB2256}" type="datetime1">
              <a:rPr lang="de-DE" smtClean="0"/>
              <a:pPr/>
              <a:t>02.11.2020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C42B-496C-4533-A71A-4F2C99592AD6}" type="datetime1">
              <a:rPr lang="de-DE" smtClean="0"/>
              <a:pPr/>
              <a:t>02.11.2020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0C39-FA7D-465E-867E-20B8FECF630F}" type="datetime1">
              <a:rPr lang="de-DE" smtClean="0"/>
              <a:pPr/>
              <a:t>02.11.2020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0598-E4E7-4CA8-9603-0ED1A3BC5819}" type="datetime1">
              <a:rPr lang="de-DE" smtClean="0"/>
              <a:pPr/>
              <a:t>02.11.2020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84E0-016A-4759-B3F8-74685D9530BF}" type="datetime1">
              <a:rPr lang="de-DE" smtClean="0"/>
              <a:pPr/>
              <a:t>02.11.2020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519E-4DF5-466E-A674-41E04D2CFD24}" type="datetime1">
              <a:rPr lang="de-DE" smtClean="0"/>
              <a:pPr/>
              <a:t>02.11.2020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D18A-F445-4469-8FCE-CBC21F12A58E}" type="datetime1">
              <a:rPr lang="de-DE" smtClean="0"/>
              <a:pPr/>
              <a:t>02.11.2020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E57-58E5-4225-ABFC-D740B7186DE8}" type="datetime1">
              <a:rPr lang="de-DE" smtClean="0"/>
              <a:pPr/>
              <a:t>02.11.2020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4592-16EA-414C-8B53-1B58A3A950B5}" type="datetime1">
              <a:rPr lang="de-DE" smtClean="0"/>
              <a:pPr/>
              <a:t>02.11.2020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B4AD-AAA1-4617-9CD5-3695DB868E7C}" type="datetime1">
              <a:rPr lang="de-DE" smtClean="0"/>
              <a:pPr/>
              <a:t>02.11.2020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CD9-3AC4-412C-8A1A-275A3CB22817}" type="datetime1">
              <a:rPr lang="de-DE" smtClean="0"/>
              <a:pPr/>
              <a:t>02.11.2020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B867-ABDB-4FCC-A145-ACE5AE048171}" type="datetime1">
              <a:rPr lang="de-DE" smtClean="0"/>
              <a:pPr/>
              <a:t>02.11.2020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393-C15F-469C-BEE9-FD6EF73BA741}" type="datetime1">
              <a:rPr lang="de-DE" smtClean="0"/>
              <a:pPr/>
              <a:t>02.11.2020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C13FB-7880-4363-BBA9-2FF039BAEC57}" type="datetime1">
              <a:rPr lang="de-DE" smtClean="0"/>
              <a:pPr/>
              <a:t>02.11.2020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53BCF-57CD-42C7-89AA-E8D89C59EE4A}" type="datetime1">
              <a:rPr lang="de-DE" smtClean="0"/>
              <a:pPr/>
              <a:t>02.11.2020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image" Target="../media/image5.png"/><Relationship Id="rId18" Type="http://schemas.openxmlformats.org/officeDocument/2006/relationships/image" Target="../media/image10.png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4.png"/><Relationship Id="rId17" Type="http://schemas.openxmlformats.org/officeDocument/2006/relationships/image" Target="../media/image9.png"/><Relationship Id="rId2" Type="http://schemas.openxmlformats.org/officeDocument/2006/relationships/tags" Target="../tags/tag5.xml"/><Relationship Id="rId16" Type="http://schemas.openxmlformats.org/officeDocument/2006/relationships/image" Target="../media/image8.pn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3.png"/><Relationship Id="rId5" Type="http://schemas.openxmlformats.org/officeDocument/2006/relationships/tags" Target="../tags/tag8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1.png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5.xml"/><Relationship Id="rId7" Type="http://schemas.openxmlformats.org/officeDocument/2006/relationships/notesSlide" Target="../notesSlides/notesSlide2.xml"/><Relationship Id="rId12" Type="http://schemas.openxmlformats.org/officeDocument/2006/relationships/image" Target="../media/image11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0.png"/><Relationship Id="rId5" Type="http://schemas.openxmlformats.org/officeDocument/2006/relationships/tags" Target="../tags/tag17.xml"/><Relationship Id="rId10" Type="http://schemas.openxmlformats.org/officeDocument/2006/relationships/image" Target="../media/image9.png"/><Relationship Id="rId4" Type="http://schemas.openxmlformats.org/officeDocument/2006/relationships/tags" Target="../tags/tag16.xml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20.xml"/><Relationship Id="rId7" Type="http://schemas.openxmlformats.org/officeDocument/2006/relationships/notesSlide" Target="../notesSlides/notesSlide3.xml"/><Relationship Id="rId12" Type="http://schemas.openxmlformats.org/officeDocument/2006/relationships/image" Target="../media/image20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9.png"/><Relationship Id="rId5" Type="http://schemas.openxmlformats.org/officeDocument/2006/relationships/tags" Target="../tags/tag22.xml"/><Relationship Id="rId10" Type="http://schemas.openxmlformats.org/officeDocument/2006/relationships/image" Target="../media/image18.png"/><Relationship Id="rId4" Type="http://schemas.openxmlformats.org/officeDocument/2006/relationships/tags" Target="../tags/tag21.xml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53D33-3F39-4CDE-8DFF-A5427C37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52263-45A5-4EC2-901D-5FBF06931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These slides are intended as presentation aids for the lecture.  They contain information that would otherwise be to difficult or time-consuming to reproduce on the board.  But they are incomplete, not self-explanatory, and are not always used in the order they appear in this presentation.  As a result, these slides should not be used as a script for this course.  I recommend you take notes during class, maybe on the slides themselves.  It has been shown that taking notes improves learning success.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70A7A-E375-4200-9CE8-3BA7FFABE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60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for this set of slides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Craig – Intro to Robotics (3</a:t>
            </a:r>
            <a:r>
              <a:rPr lang="en-US" baseline="30000" dirty="0"/>
              <a:t>rd</a:t>
            </a:r>
            <a:r>
              <a:rPr lang="en-US" dirty="0"/>
              <a:t> Edition)</a:t>
            </a:r>
          </a:p>
          <a:p>
            <a:pPr lvl="1"/>
            <a:r>
              <a:rPr lang="en-US"/>
              <a:t>Chapter 5.8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2351584" y="4723030"/>
            <a:ext cx="737086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Please note that this set of slides is intended as support for the lecture, not as a</a:t>
            </a:r>
          </a:p>
          <a:p>
            <a:r>
              <a:rPr lang="en-US" sz="1600" dirty="0"/>
              <a:t>stand-alone script.  If you want to study for this course, please use these slides </a:t>
            </a:r>
          </a:p>
          <a:p>
            <a:r>
              <a:rPr lang="en-US" sz="1600" dirty="0"/>
              <a:t>in conjunction with the indicated chapters in the text books.  The textbooks are</a:t>
            </a:r>
          </a:p>
          <a:p>
            <a:r>
              <a:rPr lang="en-US" sz="1600" dirty="0"/>
              <a:t>available online or in the TUB library (many copies that can be checked out for the</a:t>
            </a:r>
            <a:br>
              <a:rPr lang="en-US" sz="1600" dirty="0"/>
            </a:br>
            <a:r>
              <a:rPr lang="en-US" sz="1600" dirty="0"/>
              <a:t>entire semester.  There are also some aspects of the lectures that will not be </a:t>
            </a:r>
          </a:p>
          <a:p>
            <a:r>
              <a:rPr lang="en-US" sz="1600" dirty="0"/>
              <a:t>covered in the text books but can still be part of the homework or exam.  For those</a:t>
            </a:r>
          </a:p>
          <a:p>
            <a:r>
              <a:rPr lang="en-US" sz="1600" dirty="0"/>
              <a:t>It is important that you attend class or ask somebody about what was covered in class.</a:t>
            </a:r>
          </a:p>
        </p:txBody>
      </p:sp>
    </p:spTree>
    <p:extLst>
      <p:ext uri="{BB962C8B-B14F-4D97-AF65-F5344CB8AC3E}">
        <p14:creationId xmlns:p14="http://schemas.microsoft.com/office/powerpoint/2010/main" val="425085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1488" y="2130426"/>
            <a:ext cx="5600712" cy="1470025"/>
          </a:xfrm>
        </p:spPr>
        <p:txBody>
          <a:bodyPr>
            <a:normAutofit/>
          </a:bodyPr>
          <a:lstStyle/>
          <a:p>
            <a:r>
              <a:rPr lang="en-US" sz="6600" dirty="0"/>
              <a:t>Robotics</a:t>
            </a:r>
            <a:br>
              <a:rPr lang="en-US" sz="6600" dirty="0"/>
            </a:br>
            <a:r>
              <a:rPr lang="en-US" sz="1800" dirty="0"/>
              <a:t>Kinematic Singularities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5868" y="4357694"/>
            <a:ext cx="4200532" cy="1281106"/>
          </a:xfrm>
        </p:spPr>
        <p:txBody>
          <a:bodyPr>
            <a:normAutofit/>
          </a:bodyPr>
          <a:lstStyle/>
          <a:p>
            <a:r>
              <a:rPr lang="en-US" sz="2400" dirty="0"/>
              <a:t>TU Berlin</a:t>
            </a:r>
          </a:p>
          <a:p>
            <a:r>
              <a:rPr lang="en-US" sz="2400" dirty="0"/>
              <a:t>Oliver Brock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0"/>
            <a:ext cx="238149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152400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 err="1"/>
              <a:t>TexPoint</a:t>
            </a:r>
            <a:r>
              <a:rPr lang="en-US" dirty="0"/>
              <a:t> fonts used in EMF. </a:t>
            </a:r>
          </a:p>
          <a:p>
            <a:r>
              <a:rPr lang="en-US" dirty="0"/>
              <a:t>Read the </a:t>
            </a:r>
            <a:r>
              <a:rPr lang="en-US" dirty="0" err="1"/>
              <a:t>TexPoint</a:t>
            </a:r>
            <a:r>
              <a:rPr lang="en-US" dirty="0"/>
              <a:t> manual before you delete this box</a:t>
            </a:r>
            <a:r>
              <a:rPr lang="en-US"/>
              <a:t>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r>
              <a:rPr lang="en-US">
                <a:latin typeface="CMBX10"/>
              </a:rPr>
              <a:t>A</a:t>
            </a:r>
            <a:r>
              <a:rPr lang="en-US">
                <a:latin typeface="CMMI7"/>
              </a:rPr>
              <a:t>A</a:t>
            </a:r>
            <a:r>
              <a:rPr lang="en-US">
                <a:latin typeface="CMEX10"/>
              </a:rPr>
              <a:t>A</a:t>
            </a:r>
            <a:r>
              <a:rPr lang="en-US">
                <a:latin typeface="LCMSS8"/>
              </a:rPr>
              <a:t>A</a:t>
            </a:r>
            <a:r>
              <a:rPr lang="en-US">
                <a:latin typeface="CMBX12"/>
              </a:rPr>
              <a:t>A</a:t>
            </a:r>
            <a:r>
              <a:rPr lang="en-US">
                <a:latin typeface="CMMI8"/>
              </a:rPr>
              <a:t>A</a:t>
            </a:r>
            <a:r>
              <a:rPr lang="en-US">
                <a:latin typeface="CMSY8"/>
              </a:rPr>
              <a:t>A</a:t>
            </a:r>
            <a:r>
              <a:rPr lang="en-US">
                <a:latin typeface="CMR7"/>
              </a:rPr>
              <a:t>A</a:t>
            </a:r>
            <a:r>
              <a:rPr lang="en-US">
                <a:latin typeface="CMSY7"/>
              </a:rPr>
              <a:t>A</a:t>
            </a:r>
            <a:r>
              <a:rPr lang="en-US">
                <a:latin typeface="CMBX7"/>
              </a:rPr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4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A9196523-1A04-4956-8BAF-F11913B16709}" type="slidenum">
              <a:rPr lang="en-US"/>
              <a:pPr/>
              <a:t>4</a:t>
            </a:fld>
            <a:endParaRPr lang="en-US"/>
          </a:p>
        </p:txBody>
      </p:sp>
      <p:sp>
        <p:nvSpPr>
          <p:cNvPr id="3973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Jacobian Matrix</a:t>
            </a:r>
          </a:p>
        </p:txBody>
      </p:sp>
      <p:pic>
        <p:nvPicPr>
          <p:cNvPr id="397328" name="Picture 1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1424" y="2492896"/>
            <a:ext cx="6696744" cy="232817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63048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8B77-21D2-4FDD-99D1-873D75F97B58}" type="slidenum">
              <a:rPr lang="en-US"/>
              <a:pPr/>
              <a:t>5</a:t>
            </a:fld>
            <a:endParaRPr lang="en-US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Jacobian: Example</a:t>
            </a:r>
          </a:p>
        </p:txBody>
      </p:sp>
      <p:pic>
        <p:nvPicPr>
          <p:cNvPr id="408610" name="Picture 3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96339" y="1525417"/>
            <a:ext cx="3608388" cy="70643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408613" name="Picture 3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94738" y="169419"/>
            <a:ext cx="4409475" cy="27954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38595" y="3683148"/>
            <a:ext cx="2501479" cy="2427380"/>
          </a:xfrm>
          <a:prstGeom prst="rect">
            <a:avLst/>
          </a:prstGeom>
          <a:noFill/>
          <a:ln/>
          <a:effectLst/>
        </p:spPr>
      </p:pic>
      <p:pic>
        <p:nvPicPr>
          <p:cNvPr id="408615" name="Picture 3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01275" y="2545858"/>
            <a:ext cx="5218113" cy="71278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2644BA-8EC6-4AB8-B215-8AFEF364727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854" y="3750094"/>
            <a:ext cx="3989497" cy="25592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408622" name="Picture 46" descr="txp_fig"/>
          <p:cNvPicPr>
            <a:picLocks noGrp="1" noChangeAspect="1" noChangeArrowheads="1"/>
          </p:cNvPicPr>
          <p:nvPr>
            <p:ph idx="1"/>
            <p:custDataLst>
              <p:tags r:id="rId6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440622" y="227527"/>
            <a:ext cx="4041837" cy="226705"/>
          </a:xfrm>
          <a:noFill/>
          <a:ln/>
        </p:spPr>
      </p:pic>
      <p:sp>
        <p:nvSpPr>
          <p:cNvPr id="408624" name="Text Box 48"/>
          <p:cNvSpPr txBox="1">
            <a:spLocks noChangeArrowheads="1"/>
          </p:cNvSpPr>
          <p:nvPr/>
        </p:nvSpPr>
        <p:spPr bwMode="auto">
          <a:xfrm>
            <a:off x="280561" y="135732"/>
            <a:ext cx="1160061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/>
              <a:t>Reminder:</a:t>
            </a:r>
          </a:p>
        </p:txBody>
      </p:sp>
      <p:sp>
        <p:nvSpPr>
          <p:cNvPr id="30" name="Line 4">
            <a:extLst>
              <a:ext uri="{FF2B5EF4-FFF2-40B4-BE49-F238E27FC236}">
                <a16:creationId xmlns:a16="http://schemas.microsoft.com/office/drawing/2014/main" id="{FD5369C6-7D5E-4E98-A757-59E91133C3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3867" y="2916838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" name="Line 5">
            <a:extLst>
              <a:ext uri="{FF2B5EF4-FFF2-40B4-BE49-F238E27FC236}">
                <a16:creationId xmlns:a16="http://schemas.microsoft.com/office/drawing/2014/main" id="{B40300FC-1740-496A-A578-A4861FC06A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37667" y="2916838"/>
            <a:ext cx="1524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" name="Line 6">
            <a:extLst>
              <a:ext uri="{FF2B5EF4-FFF2-40B4-BE49-F238E27FC236}">
                <a16:creationId xmlns:a16="http://schemas.microsoft.com/office/drawing/2014/main" id="{DB2BFD44-49E2-4FB5-8071-4A02D2A4CE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90067" y="2916838"/>
            <a:ext cx="1524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" name="Line 7">
            <a:extLst>
              <a:ext uri="{FF2B5EF4-FFF2-40B4-BE49-F238E27FC236}">
                <a16:creationId xmlns:a16="http://schemas.microsoft.com/office/drawing/2014/main" id="{7444B080-2C6A-488C-B450-3919DDC572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2467" y="2916838"/>
            <a:ext cx="1524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" name="Line 8">
            <a:extLst>
              <a:ext uri="{FF2B5EF4-FFF2-40B4-BE49-F238E27FC236}">
                <a16:creationId xmlns:a16="http://schemas.microsoft.com/office/drawing/2014/main" id="{BDFC1D9A-526C-4E0A-B67B-FD96B59EE0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4867" y="2916838"/>
            <a:ext cx="1524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5A846865-4900-4E5B-97A2-08B9A3345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267" y="2612038"/>
            <a:ext cx="304800" cy="304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" name="Oval 10">
            <a:extLst>
              <a:ext uri="{FF2B5EF4-FFF2-40B4-BE49-F238E27FC236}">
                <a16:creationId xmlns:a16="http://schemas.microsoft.com/office/drawing/2014/main" id="{DD204E1B-128C-4753-868F-4CAC7A9ED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279" y="2727926"/>
            <a:ext cx="76200" cy="76200"/>
          </a:xfrm>
          <a:prstGeom prst="ellipse">
            <a:avLst/>
          </a:prstGeom>
          <a:solidFill>
            <a:schemeClr val="tx1"/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EE798795-3194-44B2-B488-C65971CAF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304" y="1732563"/>
            <a:ext cx="228600" cy="2286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" name="Oval 12">
            <a:extLst>
              <a:ext uri="{FF2B5EF4-FFF2-40B4-BE49-F238E27FC236}">
                <a16:creationId xmlns:a16="http://schemas.microsoft.com/office/drawing/2014/main" id="{B83F51DF-7CB1-43D1-8530-439C9DF79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3504" y="1808763"/>
            <a:ext cx="76200" cy="76200"/>
          </a:xfrm>
          <a:prstGeom prst="ellipse">
            <a:avLst/>
          </a:prstGeom>
          <a:solidFill>
            <a:schemeClr val="tx1"/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" name="Line 13">
            <a:extLst>
              <a:ext uri="{FF2B5EF4-FFF2-40B4-BE49-F238E27FC236}">
                <a16:creationId xmlns:a16="http://schemas.microsoft.com/office/drawing/2014/main" id="{60CFACDE-E3FC-4D2E-A2DC-21666926F2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21842" y="1888138"/>
            <a:ext cx="534987" cy="723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Line 14">
            <a:extLst>
              <a:ext uri="{FF2B5EF4-FFF2-40B4-BE49-F238E27FC236}">
                <a16:creationId xmlns:a16="http://schemas.microsoft.com/office/drawing/2014/main" id="{73CF87DD-5904-40E3-B2E5-A8C76FA0C3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74242" y="1965926"/>
            <a:ext cx="479425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" name="Line 15">
            <a:extLst>
              <a:ext uri="{FF2B5EF4-FFF2-40B4-BE49-F238E27FC236}">
                <a16:creationId xmlns:a16="http://schemas.microsoft.com/office/drawing/2014/main" id="{5E4E848C-E0D7-4FE1-8F1F-5EBF35BA30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8917" y="1780188"/>
            <a:ext cx="9096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" name="Line 16">
            <a:extLst>
              <a:ext uri="{FF2B5EF4-FFF2-40B4-BE49-F238E27FC236}">
                <a16:creationId xmlns:a16="http://schemas.microsoft.com/office/drawing/2014/main" id="{0F686719-F434-43CA-917F-1399D0DD78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58442" y="1892901"/>
            <a:ext cx="904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" name="Line 29">
            <a:extLst>
              <a:ext uri="{FF2B5EF4-FFF2-40B4-BE49-F238E27FC236}">
                <a16:creationId xmlns:a16="http://schemas.microsoft.com/office/drawing/2014/main" id="{7529F06E-619D-4A0A-99F1-909A59F069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0617" y="1770663"/>
            <a:ext cx="0" cy="131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4" name="Picture 30" descr="txp_fig">
            <a:extLst>
              <a:ext uri="{FF2B5EF4-FFF2-40B4-BE49-F238E27FC236}">
                <a16:creationId xmlns:a16="http://schemas.microsoft.com/office/drawing/2014/main" id="{F54749B7-21B2-47C1-B212-1C23C7663038}"/>
              </a:ext>
            </a:extLst>
          </p:cNvPr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0467" y="2369151"/>
            <a:ext cx="227012" cy="2889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45" name="Picture 31" descr="txp_fig">
            <a:extLst>
              <a:ext uri="{FF2B5EF4-FFF2-40B4-BE49-F238E27FC236}">
                <a16:creationId xmlns:a16="http://schemas.microsoft.com/office/drawing/2014/main" id="{C1E7FFA2-093D-4177-AADC-98D5F704E462}"/>
              </a:ext>
            </a:extLst>
          </p:cNvPr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04504" y="1432526"/>
            <a:ext cx="233363" cy="29686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46" name="Picture 32" descr="txp_fig">
            <a:extLst>
              <a:ext uri="{FF2B5EF4-FFF2-40B4-BE49-F238E27FC236}">
                <a16:creationId xmlns:a16="http://schemas.microsoft.com/office/drawing/2014/main" id="{09D3D0BA-9270-448D-91FE-171A6C6CEEA0}"/>
              </a:ext>
            </a:extLst>
          </p:cNvPr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21979" y="1948463"/>
            <a:ext cx="615950" cy="25558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6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ckground, black, blackboard">
            <a:extLst>
              <a:ext uri="{FF2B5EF4-FFF2-40B4-BE49-F238E27FC236}">
                <a16:creationId xmlns:a16="http://schemas.microsoft.com/office/drawing/2014/main" id="{2269E047-6952-493A-A1C9-6A136CC3C7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819BD84-1D01-41D0-A17C-059A7ABDE7A9}"/>
                  </a:ext>
                </a:extLst>
              </p14:cNvPr>
              <p14:cNvContentPartPr/>
              <p14:nvPr/>
            </p14:nvContentPartPr>
            <p14:xfrm>
              <a:off x="1737720" y="566280"/>
              <a:ext cx="7800480" cy="4926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819BD84-1D01-41D0-A17C-059A7ABDE7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28360" y="556920"/>
                <a:ext cx="7819200" cy="494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6632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4BF1-2412-4E2A-9EC6-F240DC3A1C28}" type="slidenum">
              <a:rPr lang="en-US"/>
              <a:pPr/>
              <a:t>7</a:t>
            </a:fld>
            <a:endParaRPr lang="en-US"/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Kinematic Singularities</a:t>
            </a:r>
          </a:p>
        </p:txBody>
      </p:sp>
      <p:pic>
        <p:nvPicPr>
          <p:cNvPr id="469022" name="Picture 3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59314" y="2420938"/>
            <a:ext cx="5576887" cy="3794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30" name="Picture 2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39416" y="3909752"/>
            <a:ext cx="7080867" cy="2571589"/>
          </a:xfrm>
          <a:prstGeom prst="rect">
            <a:avLst/>
          </a:prstGeom>
          <a:noFill/>
          <a:ln/>
          <a:effectLst/>
        </p:spPr>
      </p:pic>
      <p:sp>
        <p:nvSpPr>
          <p:cNvPr id="469025" name="Text Box 33"/>
          <p:cNvSpPr txBox="1">
            <a:spLocks noChangeArrowheads="1"/>
          </p:cNvSpPr>
          <p:nvPr/>
        </p:nvSpPr>
        <p:spPr bwMode="auto">
          <a:xfrm>
            <a:off x="5645151" y="1331913"/>
            <a:ext cx="2509341" cy="92333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The determinant does</a:t>
            </a:r>
          </a:p>
          <a:p>
            <a:r>
              <a:rPr lang="en-US"/>
              <a:t>not change when the</a:t>
            </a:r>
          </a:p>
          <a:p>
            <a:r>
              <a:rPr lang="en-US"/>
              <a:t>reference frame changes</a:t>
            </a:r>
          </a:p>
        </p:txBody>
      </p:sp>
      <p:sp>
        <p:nvSpPr>
          <p:cNvPr id="25" name="Line 4">
            <a:extLst>
              <a:ext uri="{FF2B5EF4-FFF2-40B4-BE49-F238E27FC236}">
                <a16:creationId xmlns:a16="http://schemas.microsoft.com/office/drawing/2014/main" id="{873B3A5B-1087-4532-B620-8A62F3E5DD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5711" y="3206155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" name="Line 5">
            <a:extLst>
              <a:ext uri="{FF2B5EF4-FFF2-40B4-BE49-F238E27FC236}">
                <a16:creationId xmlns:a16="http://schemas.microsoft.com/office/drawing/2014/main" id="{B0558C13-3850-40E2-9719-652EE43610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79511" y="3206155"/>
            <a:ext cx="1524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" name="Line 6">
            <a:extLst>
              <a:ext uri="{FF2B5EF4-FFF2-40B4-BE49-F238E27FC236}">
                <a16:creationId xmlns:a16="http://schemas.microsoft.com/office/drawing/2014/main" id="{BD16A256-DBD5-42CE-9E2B-4CAA71FF9F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31911" y="3206155"/>
            <a:ext cx="1524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" name="Line 7">
            <a:extLst>
              <a:ext uri="{FF2B5EF4-FFF2-40B4-BE49-F238E27FC236}">
                <a16:creationId xmlns:a16="http://schemas.microsoft.com/office/drawing/2014/main" id="{3A3DD770-C429-4AFC-8C41-E40913EE3F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84311" y="3206155"/>
            <a:ext cx="1524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" name="Line 8">
            <a:extLst>
              <a:ext uri="{FF2B5EF4-FFF2-40B4-BE49-F238E27FC236}">
                <a16:creationId xmlns:a16="http://schemas.microsoft.com/office/drawing/2014/main" id="{9DCB702B-A387-45E2-8C46-0770B42F6C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36711" y="3206155"/>
            <a:ext cx="1524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208BABD4-0D8C-4907-B103-A482928E6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111" y="2901355"/>
            <a:ext cx="304800" cy="304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" name="Oval 10">
            <a:extLst>
              <a:ext uri="{FF2B5EF4-FFF2-40B4-BE49-F238E27FC236}">
                <a16:creationId xmlns:a16="http://schemas.microsoft.com/office/drawing/2014/main" id="{70670E6C-5AB8-47DB-BA24-50D710E5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123" y="3017243"/>
            <a:ext cx="76200" cy="76200"/>
          </a:xfrm>
          <a:prstGeom prst="ellipse">
            <a:avLst/>
          </a:prstGeom>
          <a:solidFill>
            <a:schemeClr val="tx1"/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" name="Oval 11">
            <a:extLst>
              <a:ext uri="{FF2B5EF4-FFF2-40B4-BE49-F238E27FC236}">
                <a16:creationId xmlns:a16="http://schemas.microsoft.com/office/drawing/2014/main" id="{919F0B45-A2B0-4EF4-A181-41E29D716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148" y="2021880"/>
            <a:ext cx="228600" cy="2286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" name="Oval 12">
            <a:extLst>
              <a:ext uri="{FF2B5EF4-FFF2-40B4-BE49-F238E27FC236}">
                <a16:creationId xmlns:a16="http://schemas.microsoft.com/office/drawing/2014/main" id="{226FAAB9-8D8C-4829-A481-876361639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348" y="2098080"/>
            <a:ext cx="76200" cy="76200"/>
          </a:xfrm>
          <a:prstGeom prst="ellipse">
            <a:avLst/>
          </a:prstGeom>
          <a:solidFill>
            <a:schemeClr val="tx1"/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" name="Line 13">
            <a:extLst>
              <a:ext uri="{FF2B5EF4-FFF2-40B4-BE49-F238E27FC236}">
                <a16:creationId xmlns:a16="http://schemas.microsoft.com/office/drawing/2014/main" id="{5482DA16-716C-499D-8E66-07B6456BFE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63686" y="2177455"/>
            <a:ext cx="534987" cy="723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Line 14">
            <a:extLst>
              <a:ext uri="{FF2B5EF4-FFF2-40B4-BE49-F238E27FC236}">
                <a16:creationId xmlns:a16="http://schemas.microsoft.com/office/drawing/2014/main" id="{97DD07E7-B766-431E-BA08-17AC5C21F3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16086" y="2255243"/>
            <a:ext cx="479425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Line 15">
            <a:extLst>
              <a:ext uri="{FF2B5EF4-FFF2-40B4-BE49-F238E27FC236}">
                <a16:creationId xmlns:a16="http://schemas.microsoft.com/office/drawing/2014/main" id="{0EA07A2A-9F84-466B-8C9C-AAC1F46F82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0761" y="2069505"/>
            <a:ext cx="9096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Line 16">
            <a:extLst>
              <a:ext uri="{FF2B5EF4-FFF2-40B4-BE49-F238E27FC236}">
                <a16:creationId xmlns:a16="http://schemas.microsoft.com/office/drawing/2014/main" id="{30A033D1-B481-40C6-BC37-CB41E52ADE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0286" y="2182218"/>
            <a:ext cx="904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Line 17">
            <a:extLst>
              <a:ext uri="{FF2B5EF4-FFF2-40B4-BE49-F238E27FC236}">
                <a16:creationId xmlns:a16="http://schemas.microsoft.com/office/drawing/2014/main" id="{743939FB-9974-4828-A380-AF035AFA6D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2461" y="2059980"/>
            <a:ext cx="0" cy="131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0" name="Picture 18" descr="txp_fig">
            <a:extLst>
              <a:ext uri="{FF2B5EF4-FFF2-40B4-BE49-F238E27FC236}">
                <a16:creationId xmlns:a16="http://schemas.microsoft.com/office/drawing/2014/main" id="{A9504F72-5510-4483-B417-78F581457683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92311" y="2658468"/>
            <a:ext cx="227012" cy="2889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41" name="Picture 19" descr="txp_fig">
            <a:extLst>
              <a:ext uri="{FF2B5EF4-FFF2-40B4-BE49-F238E27FC236}">
                <a16:creationId xmlns:a16="http://schemas.microsoft.com/office/drawing/2014/main" id="{0C159135-FE61-443B-8EE0-2F0B2785780E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46348" y="1721843"/>
            <a:ext cx="233363" cy="29686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42" name="Picture 20" descr="txp_fig">
            <a:extLst>
              <a:ext uri="{FF2B5EF4-FFF2-40B4-BE49-F238E27FC236}">
                <a16:creationId xmlns:a16="http://schemas.microsoft.com/office/drawing/2014/main" id="{97430CBB-01CA-423C-9986-35935098CE39}"/>
              </a:ext>
            </a:extLst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3823" y="2237780"/>
            <a:ext cx="615950" cy="25558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9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0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Straight Connector 101"/>
          <p:cNvCxnSpPr>
            <a:stCxn id="71" idx="2"/>
            <a:endCxn id="93" idx="0"/>
          </p:cNvCxnSpPr>
          <p:nvPr/>
        </p:nvCxnSpPr>
        <p:spPr>
          <a:xfrm flipH="1">
            <a:off x="1397311" y="2340544"/>
            <a:ext cx="4798497" cy="20010"/>
          </a:xfrm>
          <a:prstGeom prst="line">
            <a:avLst/>
          </a:prstGeom>
          <a:ln w="15875">
            <a:prstDash val="sysDash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416562" y="2340544"/>
            <a:ext cx="4764505" cy="342902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cxnSpLocks/>
          </p:cNvCxnSpPr>
          <p:nvPr/>
        </p:nvCxnSpPr>
        <p:spPr>
          <a:xfrm rot="5400000">
            <a:off x="1623775" y="4555122"/>
            <a:ext cx="2428892" cy="0"/>
          </a:xfrm>
          <a:prstGeom prst="line">
            <a:avLst/>
          </a:prstGeom>
          <a:ln w="15875">
            <a:prstDash val="sysDash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/>
          </p:cNvCxnSpPr>
          <p:nvPr/>
        </p:nvCxnSpPr>
        <p:spPr>
          <a:xfrm rot="10800000">
            <a:off x="1409461" y="4769436"/>
            <a:ext cx="3357586" cy="0"/>
          </a:xfrm>
          <a:prstGeom prst="line">
            <a:avLst/>
          </a:prstGeom>
          <a:ln w="15875">
            <a:prstDash val="sysDash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itle 4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2D Determinant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45" name="Picture 4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6135" y="1614995"/>
            <a:ext cx="2500330" cy="613317"/>
          </a:xfrm>
          <a:prstGeom prst="rect">
            <a:avLst/>
          </a:prstGeom>
          <a:noFill/>
        </p:spPr>
      </p:pic>
      <p:cxnSp>
        <p:nvCxnSpPr>
          <p:cNvPr id="47" name="Straight Arrow Connector 46"/>
          <p:cNvCxnSpPr>
            <a:cxnSpLocks/>
          </p:cNvCxnSpPr>
          <p:nvPr/>
        </p:nvCxnSpPr>
        <p:spPr>
          <a:xfrm rot="5400000" flipH="1" flipV="1">
            <a:off x="-519365" y="3840742"/>
            <a:ext cx="38576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>
            <a:off x="1409461" y="5769568"/>
            <a:ext cx="542928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</p:cNvCxnSpPr>
          <p:nvPr/>
        </p:nvCxnSpPr>
        <p:spPr>
          <a:xfrm rot="5400000">
            <a:off x="4266981" y="5269502"/>
            <a:ext cx="1000132" cy="0"/>
          </a:xfrm>
          <a:prstGeom prst="line">
            <a:avLst/>
          </a:prstGeom>
          <a:ln w="15875">
            <a:prstDash val="sysDash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</p:cNvCxnSpPr>
          <p:nvPr/>
        </p:nvCxnSpPr>
        <p:spPr>
          <a:xfrm rot="10800000">
            <a:off x="1409461" y="3340676"/>
            <a:ext cx="1428760" cy="0"/>
          </a:xfrm>
          <a:prstGeom prst="line">
            <a:avLst/>
          </a:prstGeom>
          <a:ln w="15875">
            <a:prstDash val="sysDash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</p:cNvCxnSpPr>
          <p:nvPr/>
        </p:nvCxnSpPr>
        <p:spPr>
          <a:xfrm rot="5400000" flipH="1" flipV="1">
            <a:off x="873676" y="3805023"/>
            <a:ext cx="2500330" cy="1428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</p:cNvCxnSpPr>
          <p:nvPr/>
        </p:nvCxnSpPr>
        <p:spPr>
          <a:xfrm flipV="1">
            <a:off x="1409461" y="4769436"/>
            <a:ext cx="3429024" cy="1000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624171" y="57695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695345" y="57695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100396" y="3126362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119646" y="4552605"/>
            <a:ext cx="2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79" name="Straight Connector 78"/>
          <p:cNvCxnSpPr>
            <a:cxnSpLocks/>
          </p:cNvCxnSpPr>
          <p:nvPr/>
        </p:nvCxnSpPr>
        <p:spPr>
          <a:xfrm rot="10800000">
            <a:off x="1409461" y="2340544"/>
            <a:ext cx="4786346" cy="0"/>
          </a:xfrm>
          <a:prstGeom prst="line">
            <a:avLst/>
          </a:prstGeom>
          <a:ln w="15875">
            <a:noFill/>
            <a:prstDash val="sysDash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cxnSpLocks/>
          </p:cNvCxnSpPr>
          <p:nvPr/>
        </p:nvCxnSpPr>
        <p:spPr>
          <a:xfrm rot="5400000">
            <a:off x="4481295" y="4055056"/>
            <a:ext cx="3429024" cy="0"/>
          </a:xfrm>
          <a:prstGeom prst="line">
            <a:avLst/>
          </a:prstGeom>
          <a:ln w="15875">
            <a:prstDash val="sysDash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910055" y="5769568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+ b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14331" y="2149543"/>
            <a:ext cx="62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+ d</a:t>
            </a:r>
          </a:p>
        </p:txBody>
      </p:sp>
      <p:pic>
        <p:nvPicPr>
          <p:cNvPr id="92" name="Picture 91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328248" y="2529141"/>
            <a:ext cx="1753210" cy="278988"/>
          </a:xfrm>
          <a:prstGeom prst="rect">
            <a:avLst/>
          </a:prstGeom>
          <a:noFill/>
          <a:ln/>
          <a:effectLst/>
        </p:spPr>
      </p:pic>
      <p:sp>
        <p:nvSpPr>
          <p:cNvPr id="88" name="Freeform 87"/>
          <p:cNvSpPr/>
          <p:nvPr/>
        </p:nvSpPr>
        <p:spPr>
          <a:xfrm>
            <a:off x="1406935" y="2331679"/>
            <a:ext cx="4735630" cy="952901"/>
          </a:xfrm>
          <a:custGeom>
            <a:avLst/>
            <a:gdLst>
              <a:gd name="connsiteX0" fmla="*/ 4735630 w 4735630"/>
              <a:gd name="connsiteY0" fmla="*/ 0 h 952901"/>
              <a:gd name="connsiteX1" fmla="*/ 0 w 4735630"/>
              <a:gd name="connsiteY1" fmla="*/ 9625 h 952901"/>
              <a:gd name="connsiteX2" fmla="*/ 1414914 w 4735630"/>
              <a:gd name="connsiteY2" fmla="*/ 952901 h 952901"/>
              <a:gd name="connsiteX3" fmla="*/ 4735630 w 4735630"/>
              <a:gd name="connsiteY3" fmla="*/ 0 h 95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35630" h="952901">
                <a:moveTo>
                  <a:pt x="4735630" y="0"/>
                </a:moveTo>
                <a:lnTo>
                  <a:pt x="0" y="9625"/>
                </a:lnTo>
                <a:lnTo>
                  <a:pt x="1414914" y="952901"/>
                </a:lnTo>
                <a:lnTo>
                  <a:pt x="473563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 rot="10800000">
            <a:off x="1479271" y="4788687"/>
            <a:ext cx="4735630" cy="952901"/>
          </a:xfrm>
          <a:custGeom>
            <a:avLst/>
            <a:gdLst>
              <a:gd name="connsiteX0" fmla="*/ 4735630 w 4735630"/>
              <a:gd name="connsiteY0" fmla="*/ 0 h 952901"/>
              <a:gd name="connsiteX1" fmla="*/ 0 w 4735630"/>
              <a:gd name="connsiteY1" fmla="*/ 9625 h 952901"/>
              <a:gd name="connsiteX2" fmla="*/ 1414914 w 4735630"/>
              <a:gd name="connsiteY2" fmla="*/ 952901 h 952901"/>
              <a:gd name="connsiteX3" fmla="*/ 4735630 w 4735630"/>
              <a:gd name="connsiteY3" fmla="*/ 0 h 95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35630" h="952901">
                <a:moveTo>
                  <a:pt x="4735630" y="0"/>
                </a:moveTo>
                <a:lnTo>
                  <a:pt x="0" y="9625"/>
                </a:lnTo>
                <a:lnTo>
                  <a:pt x="1414914" y="952901"/>
                </a:lnTo>
                <a:lnTo>
                  <a:pt x="473563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28759" y="2957769"/>
            <a:ext cx="1066802" cy="278892"/>
          </a:xfrm>
          <a:prstGeom prst="rect">
            <a:avLst/>
          </a:prstGeom>
          <a:noFill/>
        </p:spPr>
      </p:pic>
      <p:sp>
        <p:nvSpPr>
          <p:cNvPr id="93" name="Freeform 92"/>
          <p:cNvSpPr/>
          <p:nvPr/>
        </p:nvSpPr>
        <p:spPr>
          <a:xfrm>
            <a:off x="1397310" y="2360555"/>
            <a:ext cx="1414914" cy="3388093"/>
          </a:xfrm>
          <a:custGeom>
            <a:avLst/>
            <a:gdLst>
              <a:gd name="connsiteX0" fmla="*/ 0 w 1414914"/>
              <a:gd name="connsiteY0" fmla="*/ 0 h 3388093"/>
              <a:gd name="connsiteX1" fmla="*/ 1414914 w 1414914"/>
              <a:gd name="connsiteY1" fmla="*/ 933651 h 3388093"/>
              <a:gd name="connsiteX2" fmla="*/ 0 w 1414914"/>
              <a:gd name="connsiteY2" fmla="*/ 3388093 h 3388093"/>
              <a:gd name="connsiteX3" fmla="*/ 0 w 1414914"/>
              <a:gd name="connsiteY3" fmla="*/ 0 h 3388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4914" h="3388093">
                <a:moveTo>
                  <a:pt x="0" y="0"/>
                </a:moveTo>
                <a:lnTo>
                  <a:pt x="1414914" y="933651"/>
                </a:lnTo>
                <a:lnTo>
                  <a:pt x="0" y="3388093"/>
                </a:lnTo>
                <a:cubicBezTo>
                  <a:pt x="3208" y="2258729"/>
                  <a:pt x="6417" y="1129364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 rot="10800000">
            <a:off x="4799856" y="2326857"/>
            <a:ext cx="1414914" cy="3388093"/>
          </a:xfrm>
          <a:custGeom>
            <a:avLst/>
            <a:gdLst>
              <a:gd name="connsiteX0" fmla="*/ 0 w 1414914"/>
              <a:gd name="connsiteY0" fmla="*/ 0 h 3388093"/>
              <a:gd name="connsiteX1" fmla="*/ 1414914 w 1414914"/>
              <a:gd name="connsiteY1" fmla="*/ 933651 h 3388093"/>
              <a:gd name="connsiteX2" fmla="*/ 0 w 1414914"/>
              <a:gd name="connsiteY2" fmla="*/ 3388093 h 3388093"/>
              <a:gd name="connsiteX3" fmla="*/ 0 w 1414914"/>
              <a:gd name="connsiteY3" fmla="*/ 0 h 3388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4914" h="3388093">
                <a:moveTo>
                  <a:pt x="0" y="0"/>
                </a:moveTo>
                <a:lnTo>
                  <a:pt x="1414914" y="933651"/>
                </a:lnTo>
                <a:lnTo>
                  <a:pt x="0" y="3388093"/>
                </a:lnTo>
                <a:cubicBezTo>
                  <a:pt x="3208" y="2258729"/>
                  <a:pt x="6417" y="1129364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96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432088" y="3334208"/>
            <a:ext cx="1040895" cy="278892"/>
          </a:xfrm>
          <a:prstGeom prst="rect">
            <a:avLst/>
          </a:prstGeom>
          <a:noFill/>
          <a:ln/>
          <a:effectLst/>
        </p:spPr>
      </p:pic>
      <p:pic>
        <p:nvPicPr>
          <p:cNvPr id="101" name="Picture 100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233696" y="3710650"/>
            <a:ext cx="2184575" cy="660099"/>
          </a:xfrm>
          <a:prstGeom prst="rect">
            <a:avLst/>
          </a:prstGeom>
          <a:noFill/>
          <a:ln/>
          <a:effectLst/>
        </p:spPr>
      </p:pic>
      <p:sp>
        <p:nvSpPr>
          <p:cNvPr id="71" name="Freeform 70"/>
          <p:cNvSpPr/>
          <p:nvPr/>
        </p:nvSpPr>
        <p:spPr>
          <a:xfrm>
            <a:off x="1423021" y="2340545"/>
            <a:ext cx="4772787" cy="3412611"/>
          </a:xfrm>
          <a:custGeom>
            <a:avLst/>
            <a:gdLst>
              <a:gd name="connsiteX0" fmla="*/ 0 w 4061861"/>
              <a:gd name="connsiteY0" fmla="*/ 3320715 h 3320715"/>
              <a:gd name="connsiteX1" fmla="*/ 1405288 w 4061861"/>
              <a:gd name="connsiteY1" fmla="*/ 885524 h 3320715"/>
              <a:gd name="connsiteX2" fmla="*/ 4061861 w 4061861"/>
              <a:gd name="connsiteY2" fmla="*/ 0 h 3320715"/>
              <a:gd name="connsiteX3" fmla="*/ 3368842 w 4061861"/>
              <a:gd name="connsiteY3" fmla="*/ 2329313 h 3320715"/>
              <a:gd name="connsiteX4" fmla="*/ 0 w 4061861"/>
              <a:gd name="connsiteY4" fmla="*/ 3320715 h 3320715"/>
              <a:gd name="connsiteX0" fmla="*/ 0 w 4633851"/>
              <a:gd name="connsiteY0" fmla="*/ 3533717 h 3533717"/>
              <a:gd name="connsiteX1" fmla="*/ 1405288 w 4633851"/>
              <a:gd name="connsiteY1" fmla="*/ 1098526 h 3533717"/>
              <a:gd name="connsiteX2" fmla="*/ 4633851 w 4633851"/>
              <a:gd name="connsiteY2" fmla="*/ 0 h 3533717"/>
              <a:gd name="connsiteX3" fmla="*/ 3368842 w 4633851"/>
              <a:gd name="connsiteY3" fmla="*/ 2542315 h 3533717"/>
              <a:gd name="connsiteX4" fmla="*/ 0 w 4633851"/>
              <a:gd name="connsiteY4" fmla="*/ 3533717 h 3533717"/>
              <a:gd name="connsiteX0" fmla="*/ 0 w 4776849"/>
              <a:gd name="connsiteY0" fmla="*/ 3391716 h 3391716"/>
              <a:gd name="connsiteX1" fmla="*/ 1405288 w 4776849"/>
              <a:gd name="connsiteY1" fmla="*/ 956525 h 3391716"/>
              <a:gd name="connsiteX2" fmla="*/ 4776849 w 4776849"/>
              <a:gd name="connsiteY2" fmla="*/ 0 h 3391716"/>
              <a:gd name="connsiteX3" fmla="*/ 3368842 w 4776849"/>
              <a:gd name="connsiteY3" fmla="*/ 2400314 h 3391716"/>
              <a:gd name="connsiteX4" fmla="*/ 0 w 4776849"/>
              <a:gd name="connsiteY4" fmla="*/ 3391716 h 339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6849" h="3391716">
                <a:moveTo>
                  <a:pt x="0" y="3391716"/>
                </a:moveTo>
                <a:lnTo>
                  <a:pt x="1405288" y="956525"/>
                </a:lnTo>
                <a:lnTo>
                  <a:pt x="4776849" y="0"/>
                </a:lnTo>
                <a:lnTo>
                  <a:pt x="3368842" y="2400314"/>
                </a:lnTo>
                <a:lnTo>
                  <a:pt x="0" y="339171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3" grpId="0"/>
      <p:bldP spid="84" grpId="0"/>
      <p:bldP spid="88" grpId="0" animBg="1"/>
      <p:bldP spid="89" grpId="0" animBg="1"/>
      <p:bldP spid="93" grpId="0" animBg="1"/>
      <p:bldP spid="94" grpId="0" animBg="1"/>
      <p:bldP spid="7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9C40-DD37-4639-A227-42BD10F5C280}" type="slidenum">
              <a:rPr lang="en-US"/>
              <a:pPr/>
              <a:t>9</a:t>
            </a:fld>
            <a:endParaRPr lang="en-US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Kinematic Singularities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</a:t>
            </a:r>
            <a:r>
              <a:rPr lang="en-US" i="1" dirty="0"/>
              <a:t>J</a:t>
            </a:r>
            <a:r>
              <a:rPr lang="en-US" dirty="0"/>
              <a:t> loses rank, a singularity is encountered</a:t>
            </a:r>
          </a:p>
          <a:p>
            <a:r>
              <a:rPr lang="en-US" dirty="0"/>
              <a:t>The determinant for rectangular (non-square) matrices is not defined (almost not defined)</a:t>
            </a:r>
          </a:p>
          <a:p>
            <a:r>
              <a:rPr lang="en-US" dirty="0"/>
              <a:t>If </a:t>
            </a:r>
            <a:r>
              <a:rPr lang="en-US" i="1" dirty="0"/>
              <a:t>J</a:t>
            </a:r>
            <a:r>
              <a:rPr lang="en-US" dirty="0"/>
              <a:t> is rectangular (more columns than rows), the robot is redundant with respect to the task</a:t>
            </a:r>
          </a:p>
          <a:p>
            <a:r>
              <a:rPr lang="en-US" dirty="0"/>
              <a:t>Singularity can be detected by determining the determinant or </a:t>
            </a:r>
            <a:r>
              <a:rPr lang="en-US" dirty="0" err="1"/>
              <a:t>eigenvalues</a:t>
            </a:r>
            <a:r>
              <a:rPr lang="en-US" dirty="0"/>
              <a:t> and eigenvectors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OLI@8LDOBKMFUVWYY5H6" val="3571"/>
  <p:tag name="DEFAULTDISPLAYSOURCE" val="\documentclass{article}&#10;\pagestyle{empty}&#10;\usepackage{amsmath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l_1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46.5"/>
  <p:tag name="PICTUREFILESIZE" val="69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l_2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46.5"/>
  <p:tag name="PICTUREFILESIZE" val="69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(x,y)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48"/>
  <p:tag name="PICTUREFILESIZE" val="238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det J(\mathbf{q}) = 0 \;\;\; \Rightarrow \;\;\; \mbox{singularit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92.75"/>
  <p:tag name="PICTUREFILESIZE" val="1301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fonts}&#10;\begin{document}&#10;\begin{eqnarray*}&#10;^0J &amp;= &amp; \left [&#10;\begin{array}{cc}&#10;-(l_1 s_1 + l_2 s_{12}) &amp; - l_2 s_{12} \\&#10;l_1 c_1 + l_2 c_{12} &amp; l_2 c_{12}&#10;\end{array}&#10;\right ]\\[1.0cm]&#10;^1J &amp;= &amp;   _0^1R \; ^0J = &#10;\left [&#10;\begin{array}{cc}&#10;c_1 &amp; -s_1 \\&#10;s_1 &amp; c_1&#10;\end{array}&#10;\right] \; ^0J = &#10;\left [&#10;\begin{array}{cc}&#10;-l_2s_2 &amp; -l_2 s_2\\&#10;l_1 + l_2 c_2 &amp; l_2 c_2&#10;\end{array}&#10;\right ]\\[1.0cm]&#10;^1J((\theta_1, 0)^T)&#10;&amp;= &amp; \left [&#10;\begin{array}{cc}&#10;0&amp;0\\&#10;l_1 + l_2 &amp; l_2&#10;\end{array}&#10;\right ]&#10;\end{eqnarray*}&#10;\end{document}&#10;"/>
  <p:tag name="FILENAME" val="txp_fig"/>
  <p:tag name="FORMAT" val="bmpmono"/>
  <p:tag name="RES" val="300"/>
  <p:tag name="BLEND" val="0"/>
  <p:tag name="TRANSPARENT" val="1"/>
  <p:tag name="TBUG" val="0"/>
  <p:tag name="ALLOWFS" val="0"/>
  <p:tag name="ORIGWIDTH" val="614"/>
  <p:tag name="PICTUREFILESIZE" val="29734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l_1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46.5"/>
  <p:tag name="PICTUREFILESIZE" val="69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l_2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46.5"/>
  <p:tag name="PICTUREFILESIZE" val="69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(x,y)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48"/>
  <p:tag name="PICTUREFILESIZE" val="238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$&#10;\det \left[\begin{array}{cc}  a &amp; b \\ c &amp; d \end{array} \right ] = ad - bc&#10;$$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ORIGWIDTH" val="102"/>
  <p:tag name="PICTUREFILESIZE" val="389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$=(a+b) (c+d)$$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ORIGWIDTH" val="69"/>
  <p:tag name="PICTUREFILESIZE" val="265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$-(a+b)c$$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ORIGWIDTH" val="42"/>
  <p:tag name="PICTUREFILESIZE" val="169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$-b(c+d)$$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ORIGWIDTH" val="41"/>
  <p:tag name="PICTUREFILESIZE" val="172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$=ad + bd - bc - bd$$&#10;$$= ad-bc$$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ORIGWIDTH" val="86"/>
  <p:tag name="PICTUREFILESIZE" val="407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delta \mathbf{x} =&#10;\left [&#10;\begin{array}{cccc}&#10;\frac{\partial f_1}{\partial q_1} &amp; \frac{\partial f_1}{\partial q_2} &amp; \cdots &amp; \frac{\partial f_1}{\partial q_n} \\[0.5cm]&#10;\frac{\partial f_2}{\partial q_1} &amp; \frac{\partial f_2}{\partial q_2} &amp; \cdots &amp; \frac{\partial f_2}{\partial q_n} \\[0.5cm]&#10;\vdots &amp; \vdots &amp; \ddots &amp; \vdots \\[0.5cm]&#10;\frac{\partial f_m}{\partial q_1} &amp; \frac{\partial f_m}{\partial q_2} &amp; \cdots &amp; \frac{\partial f_m}{\partial q_n}&#10;\end{array}&#10;\right ]&#10;\delta \mathbf{q}&#10;= J_{(m \times n)}(\mathbf{q}) \delta \mathbf{q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448.75"/>
  <p:tag name="PICTUREFILESIZE" val="15346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\begin{eqnarray*}&#10;x &amp; = &amp; f_1(\mathbf{q}) = l_1 c_1 + l_2 c_{12} \\&#10;y &amp; = &amp; f_2(\mathbf{q}) = l_1 s_1 + l_2 s_{12}&#10;\end{eqnarray*}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59.875"/>
  <p:tag name="PICTUREFILESIZE" val="2889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x} = f(\mathbf{q}) \hspace{1.0cm} \mathbf{x} = (x,y)^T \hspace{1.0cm} \mathbf{q} = (\theta_1, \theta_2)^T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78"/>
  <p:tag name="PICTUREFILESIZE" val="2006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fonts}&#10;\begin{document}&#10;\begin{eqnarray*}&#10;\frac{\partial f_1}{\partial \theta_1} &amp;=&amp;  -(l_1 s_1 + l_2 s_{12})\\[0.3cm]&#10;\frac{\partial f_1}{\partial \theta_2} &amp;=&amp;  - l_2 s_{12} \\[0.3cm]&#10;\frac{\partial f_2}{\partial \theta_1} &amp;=&amp;  l_1 c_1 + l_2 c_{12}\\[0.3cm]&#10;\frac{\partial f_2}{\partial \theta_2} &amp;=&amp;  l_2 c_{12}&#10;\end{eqnarray*}&#10;\end{document}&#10;"/>
  <p:tag name="FILENAME" val="txp_fig"/>
  <p:tag name="FORMAT" val="bmpmono"/>
  <p:tag name="RES" val="300"/>
  <p:tag name="BLEND" val="0"/>
  <p:tag name="TRANSPARENT" val="1"/>
  <p:tag name="TBUG" val="0"/>
  <p:tag name="ALLOWFS" val="0"/>
  <p:tag name="ORIGWIDTH" val="235"/>
  <p:tag name="PICTUREFILESIZE" val="11786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J_{(2\times 2)}(\mathbf{q}) = \left [&#10;\begin{array}{cc}&#10;-(l_1 s_1 + l_2 s_{12}) &amp; - l_2 s_{12} \\&#10;l_1 c_1 + l_2 c_{12} &amp; l_2 c_{12}&#10;\end{array}&#10;\right ]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85.875"/>
  <p:tag name="PICTUREFILESIZE" val="4494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14.587"/>
  <p:tag name="ORIGINALWIDTH" val="3764.025"/>
  <p:tag name="LATEXADDIN" val="\documentclass{slides}\pagestyle{empty}&#10;\usepackage{amsfonts}&#10;\begin{document}&#10;\begin{eqnarray*}&#10;\delta \mathbf{x} &amp;=&amp; J(&#10;\left ( \begin{array}{c} 0\\0 \end{array} \right )&#10;) &#10;\left ( \begin{array}{c} \delta \theta_1 \\ \delta \theta_2 \end{array} \right ) \\[0.5cm]&#10;&amp;=&amp;&#10;\left [&#10;\begin{array}{cc}&#10;0 &amp; 0\\&#10;l_1 + l_2 &amp; l_2&#10;\end{array}&#10;\right ]&#10;\left (&#10;\begin{array}{c}&#10;\delta \theta_1\\&#10;\delta \theta_2&#10;\end{array}&#10;\right )\\[0.5cm]&#10;&amp; = &amp;&#10;\left (&#10;\begin{array}{c}&#10;0 \\&#10;(l_1 + l_2) \delta \theta_1 + l_2 \delta \theta_2&#10;\end{array}&#10;\right )&#10;\end{eqnarray*}&#10;\end{document}&#10;"/>
  <p:tag name="IGUANATEXSIZE" val="20"/>
  <p:tag name="IGUANATEXCURSOR" val="436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sin' ( \theta ) = \cos ( \theta )  \hspace{2.0cm} \cos' ( \theta ) = - \sin ( \theta )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90"/>
  <p:tag name="PICTUREFILESIZE" val="18626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lnDef>
      <a:spPr>
        <a:ln>
          <a:tailEnd type="non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Microsoft Office PowerPoint</Application>
  <PresentationFormat>Widescreen</PresentationFormat>
  <Paragraphs>53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6" baseType="lpstr">
      <vt:lpstr>Arial</vt:lpstr>
      <vt:lpstr>CMBX7</vt:lpstr>
      <vt:lpstr>LCMSS8</vt:lpstr>
      <vt:lpstr>CMSY7</vt:lpstr>
      <vt:lpstr>CMMI10</vt:lpstr>
      <vt:lpstr>CMR7</vt:lpstr>
      <vt:lpstr>CMBX10</vt:lpstr>
      <vt:lpstr>CMEX10</vt:lpstr>
      <vt:lpstr>CMMI7</vt:lpstr>
      <vt:lpstr>CMSY8</vt:lpstr>
      <vt:lpstr>CMSY10ORIG</vt:lpstr>
      <vt:lpstr>CMBX12</vt:lpstr>
      <vt:lpstr>CMR10</vt:lpstr>
      <vt:lpstr>CMMI8</vt:lpstr>
      <vt:lpstr>Calibri</vt:lpstr>
      <vt:lpstr>Larissa-Design</vt:lpstr>
      <vt:lpstr>Custom Design</vt:lpstr>
      <vt:lpstr>Disclaimer</vt:lpstr>
      <vt:lpstr>Reading for this set of slides</vt:lpstr>
      <vt:lpstr>Robotics Kinematic Singularities</vt:lpstr>
      <vt:lpstr>The Jacobian Matrix</vt:lpstr>
      <vt:lpstr>Jacobian: Example</vt:lpstr>
      <vt:lpstr>PowerPoint Presentation</vt:lpstr>
      <vt:lpstr>Kinematic Singularities</vt:lpstr>
      <vt:lpstr>2D Determinant</vt:lpstr>
      <vt:lpstr>Kinematic Singularities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</dc:title>
  <dc:creator>oli</dc:creator>
  <cp:lastModifiedBy>9221399870380026@msopseudo.tu-berlin.de</cp:lastModifiedBy>
  <cp:revision>167</cp:revision>
  <dcterms:modified xsi:type="dcterms:W3CDTF">2020-11-02T14:53:54Z</dcterms:modified>
</cp:coreProperties>
</file>