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ink/ink3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4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5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6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7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8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9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10.xml" ContentType="application/inkml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26" r:id="rId3"/>
    <p:sldId id="325" r:id="rId4"/>
    <p:sldId id="256" r:id="rId5"/>
    <p:sldId id="347" r:id="rId6"/>
    <p:sldId id="327" r:id="rId7"/>
    <p:sldId id="346" r:id="rId8"/>
    <p:sldId id="345" r:id="rId9"/>
    <p:sldId id="282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4" r:id="rId18"/>
    <p:sldId id="283" r:id="rId19"/>
    <p:sldId id="285" r:id="rId20"/>
    <p:sldId id="286" r:id="rId21"/>
    <p:sldId id="287" r:id="rId22"/>
    <p:sldId id="288" r:id="rId23"/>
    <p:sldId id="303" r:id="rId24"/>
    <p:sldId id="299" r:id="rId25"/>
    <p:sldId id="343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MBX10" panose="020B0604020202020204"/>
      <p:regular r:id="rId32"/>
    </p:embeddedFont>
    <p:embeddedFont>
      <p:font typeface="CMEX10" panose="020B0604020202020204"/>
      <p:regular r:id="rId33"/>
    </p:embeddedFont>
    <p:embeddedFont>
      <p:font typeface="CMMI10" panose="020B0604020202020204" charset="0"/>
      <p:regular r:id="rId34"/>
    </p:embeddedFont>
    <p:embeddedFont>
      <p:font typeface="CMMI5" panose="020B0604020202020204"/>
      <p:regular r:id="rId35"/>
    </p:embeddedFont>
    <p:embeddedFont>
      <p:font typeface="CMMI7" panose="020B0604020202020204"/>
      <p:regular r:id="rId36"/>
    </p:embeddedFont>
    <p:embeddedFont>
      <p:font typeface="CMMI8" panose="020B0604020202020204"/>
      <p:regular r:id="rId37"/>
    </p:embeddedFont>
    <p:embeddedFont>
      <p:font typeface="CMR10" panose="020B0604020202020204"/>
      <p:regular r:id="rId38"/>
    </p:embeddedFont>
    <p:embeddedFont>
      <p:font typeface="CMR5" panose="020B0604020202020204"/>
      <p:regular r:id="rId39"/>
    </p:embeddedFont>
    <p:embeddedFont>
      <p:font typeface="CMR7" panose="020B0604020202020204"/>
      <p:regular r:id="rId40"/>
    </p:embeddedFont>
    <p:embeddedFont>
      <p:font typeface="cmsy10" panose="020B0604020202020204"/>
      <p:regular r:id="rId41"/>
    </p:embeddedFont>
    <p:embeddedFont>
      <p:font typeface="CMSY10ORIG" panose="020B0604020202020204"/>
      <p:regular r:id="rId42"/>
    </p:embeddedFont>
    <p:embeddedFont>
      <p:font typeface="CMSY7" panose="020B0604020202020204"/>
      <p:regular r:id="rId43"/>
    </p:embeddedFont>
    <p:embeddedFont>
      <p:font typeface="CMSY8" panose="020B0604020202020204"/>
      <p:regular r:id="rId44"/>
    </p:embeddedFont>
    <p:embeddedFont>
      <p:font typeface="LCMSS8" panose="020B0604020202020204"/>
      <p:regular r:id="rId45"/>
    </p:embeddedFont>
  </p:embeddedFontLst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25:52.1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5145 14501 232 0,'0'0'331'16,"0"0"-232"-16,0 0-64 15,0 0 50-15,0 0 18 0,0 0-18 16,0-3-4-1,10 3 16-15,-10 0-12 16,0 0-7-16,0 0-5 16,0 0 11-16,0 0 6 15,0 0-11-15,0 0-18 16,0 0-22-16,3 0-8 0,-3 0 0 16,0 0-8-1,0 0-5-15,0 0-5 0,6 0-1 16,-6 0 4-16,4 0 1 15,-4 0 4-15,6 0-1 16,-6 0 4-16,0 0-2 16,7 0-3-16,6 0 11 15,3 0 0-15,-3 5-10 16,10-2-2-16,0 5-3 16,0-2-6-16,3 1 4 15,4-1-6-15,6 1-6 16,-17 0 7-16,14-2-6 15,-7 2 0-15,4-4 5 16,-11 3-1-16,4-5 0 16,0 4 2-16,-3-1 3 0,-1 1 1 15,1-3-2-15,-4 3 1 16,7 0-2-16,-3-2-3 16,3 3 4-16,3 0-3 15,3 1 4-15,-2-1-2 16,2 2-2-16,1 0-1 0,5-1 0 15,-5 2 0 1,-1-2 0-16,7-1 1 0,-6 1 5 16,-7-4-5-1,3 3 5-15,3 0 6 0,1-2-3 16,-1 3-2 0,1 0-1-16,-1-1-5 0,-6 0-1 15,6 0-4-15,14-2 4 16,-17 2-5-16,4-1 0 15,-1 1 5-15,7-3-5 16,-6 3 0-16,-1-2 0 16,0-1 1-16,1 5-1 15,6-3 6-15,-3-2-1 16,3 4-5-16,0-2 5 0,13-2-4 16,-7 1 4-1,-6 0-5-15,10-1 0 0,-7-3 5 16,1 3 0-16,-1 0-6 15,7-3 2-15,-7 0-1 16,0 0 0 0,0 0 1-16,7 0-1 0,-7 0 0 15,1 0 0-15,-1 0 0 16,-3 0 0-16,13 0-1 16,-10 0 7-16,17 0-6 15,-7 0-1-15,0 0 1 16,10 0 0-16,-13 0-1 15,9 0 1-15,-15 0-1 16,-1 0 0-16,-10 0 0 16,11-3 0-16,-11 3 0 15,1-3 1-15,6 3-1 16,-7-3 1-16,0 0-1 16,7 2 0-16,-3-3 0 15,3 1 1-15,10-2 0 16,-13 3 0-16,3-3 0 0,3 3-1 0,-10 1 1 15,7-4-1 1,-13 3 0-16,0-1 0 0,7 0 0 16,2 2 0-1,-5-1 1-15,-5-1-1 0,5 2 0 16,-1-5 0 0,13 3 1-16,-6-3 6 0,-4 0-5 15,7-1-1 1,-6 3 1-16,9-3-1 0,0 1 0 15,-3-1 0-15,-6 1 0 16,6-2 0-16,-4 2-1 16,4-1 1-16,0-2-1 15,0 3 1-15,-3-1-1 16,6-2 0-16,-9 2 1 16,9-1 1-16,-3-3-1 15,-3 5 0-15,3-3 0 16,3 0-1-16,-3 3 1 15,0-3-1-15,6 0 1 16,-6-1-1-16,-6 4 0 16,3-3 0-16,-10 2 0 15,6 0 1-15,0 1-1 0,1-1 1 16,-1 1-1 0,1-2 0-16,-1 0 0 0,7-1 1 15,-3 2-1-15,3-1 1 0,-7-1-1 16,11-1 0-1,-11 1 0-15,7 2 0 0,-6 0 1 16,-1-1-1 0,-3 4 0-16,-10-4-1 0,11 5 1 15,-8 0 0 1,-2-1 0-16,2-1 1 0,11 1-1 16,-4-2 0-1,7 0 1-15,-7 0-1 0,13-3 1 16,0 3 1-16,-3-3 8 15,-3-1-10-15,3 1 1 16,0 3 7-16,-7-2-7 16,1 0 6-1,-7 1-6-15,-7 0 1 0,4 1 8 16,-4-1-8-16,7-2 10 16,-3 1-6-16,3-1 1 15,3-4-6-15,10-1 8 16,0-4-1-16,6-2-7 15,4-2 1-15,-3-2-1 0,2 2 0 16,-9 7 0 0,-19 2-1-16,6 5 0 0,-17 6 8 15,-6-2-1 1,13 4 7-16,-13 0 1 16,0 0 5-16,0 0 1 15,0 0 0-15,0 0-9 0,0 0 3 16,0 0-3-1,0 0-11-15,0 0 8 0,0 0-8 16,0 0-1 0,0 0 1-16,0 0 0 0,0 0-1 15,0 0-15-15,0 0-46 16,0 0-73-16,0 0-102 16,0 0-105-16,0 0-254 15,0 0-240-15</inkml:trace>
  <inkml:trace contextRef="#ctx0" brushRef="#br0" timeOffset="675.24">10501 13846 976 0,'0'0'253'0,"0"0"-129"16,0 0 37 0,0 0-14-16,0 0-58 0,0 0-15 15,0 0 21-15,-7 2-7 0,7-2-23 16,7 0-21-1,13 0-16-15,-1 0 17 16,24 0 32-16,3 0 3 16,19 0-10-16,-6 0-18 15,10 0-8-15,-4 0-15 16,4 0 0-16,-4 0-5 16,-6 2-12-16,-3 3-4 15,-17-4-7-15,0 5 6 16,-13-5 2-16,-3 4 0 15,-3-1-7-15,-4 2 5 16,4 0 2-16,-10 0-1 16,9 4-7-16,-12-2 11 15,13 4-2-15,-11-2 0 16,1 8-4-16,-10 3 12 16,0 4 8-16,0 9 12 0,0 1-8 15,-16 2-3-15,-14-1-3 0,1 2 0 16,-7-3-8-1,-3 1-4-15,-1-1-3 0,11-7-3 16,-7-4-4 0,13-3 4-16,7-8-6 0,6-4 1 15,7-4 0 1,3-4 5-16,0-1-4 0,0 0 5 16,0 0-7-1,0 0 0-15,0 0-9 0,0 0-32 16,0 0-35-16,0-5-119 15,3-10-147-15,13-1-244 16,-3 1-167-16</inkml:trace>
  <inkml:trace contextRef="#ctx0" brushRef="#br0" timeOffset="2196.14">5809 14348 149 0,'0'0'821'0,"0"0"-659"15,0 0-51-15,0 0 65 16,0 0-38-16,0 0-68 0,0 0-11 15,-13-16 3-15,6 14-2 16,-12-2-12-16,2 0 12 0,-5-1-1 16,-8-2 9-1,10 3-8-15,-16-2-17 0,7 1-6 16,3 0-7 0,-4 1-8-16,1 1-9 0,-1 1 2 15,-2 2 3 1,15 0-4-16,-12 0 7 0,3 0-2 15,-4 0-8 1,1 0-10-16,-1 5 7 16,1-1-8-16,9 1 1 0,-16 2-1 15,7-1 0-15,3 3 1 16,-4 0-1-16,-2-1 0 16,-4 2 0-16,6 0-1 15,7-3-7-15,7 2 8 16,-4-3-6-16,10-1 5 15,1 2 0-15,-1-5-7 16,7 4-1-16,3-5-4 16,0 2-2-16,0-1-7 15,0 5 3-15,0 1 0 0,16 4 5 16,10 1 13 0,7 3 1-16,3 1 9 0,3 4 9 15,7 1 11-15,-10 0-7 0,6 6-11 16,7-1-4-1,-3 1 6-15,-6 4-4 0,5-2 0 16,-9-1-3 0,7 1-4-16,-4-5 11 0,7-5 3 15,-13-4 8 1,-1-1 3-16,11-5 4 0,-20-3-3 16,3-3-1-1,-6 2-6-15,-11-6-5 0,8 2-7 16,-17-2-8-16,10 0 7 15,-1 0-8-15,-9 0-7 16,0 0-133-16,0 0-194 16,0 0-347-16,-19 0-633 0</inkml:trace>
  <inkml:trace contextRef="#ctx0" brushRef="#br0" timeOffset="5858.09">8122 13161 542 0,'0'0'241'0,"0"0"-110"15,0 0 27-15,0 0-34 16,0 0-50-16,0 0-12 0,0 0 22 16,0 4 9-1,0-4-11-15,0 0-4 0,0 0 8 16,0 0 4 0,0 0-7-16,0 0-1 0,0 0-10 15,0 0-21-15,0 0-9 16,0 0-7-16,0 0-1 15,0 0 3-15,0 0 0 16,0 0 6-16,0 0 4 16,0-4 4-16,0 1-14 15,0-6-10-15,0-4-12 16,0 0-14-16,0-2 10 16,0-7-10-16,-9 0 14 15,9-6 3-15,-14-1 0 16,14 0 1-16,-3-1-4 0,3-3-5 15,0 5-1 1,0 4-1-16,-3-2-2 0,3 4 3 16,-7 0 0-1,7-6 4-15,-3 3 2 0,-7-8 0 16,10 1-3 0,-3 0 7-16,3 1 2 0,-3 1 3 15,-1 2 1 1,-2-3 7-16,3-1-8 0,-10 0-1 15,6-3-6-15,0-2-8 16,4-1-9-16,-7 2 0 16,1 2 0-16,9 6 6 0,-7-2-4 15,7 2 7 1,-10-2 7-16,10-2 8 16,-13 1-4-16,7-2-7 15,6-1-1-15,-10-1-12 16,10 0 1-16,0 5 6 15,-10-2 3-15,10 1-2 0,-10 0 2 16,10-1 2-16,0 2 2 16,-6 0-14-16,6 3 2 15,0-2 5-15,0-1-7 16,0-3 0-16,0 1 0 16,0-4 1-16,0 0 0 15,0-1 5-15,0-3-4 16,0 5 4-16,0-4-5 15,0 3 7-15,0 1-7 16,0-2 7-16,0-4-8 16,0-4 1-16,0 2-1 0,-10-2 2 15,-3 0-2 1,9 6 1-16,1 3 0 0,0 4-1 16,3 0 1-1,-7-1 5-15,7-1-5 0,-3-2-1 16,3-1 0-16,-7-6 0 15,7 1-5-15,0 0 5 16,0 6 0-16,0-1-1 0,0 4 0 16,0 1 1-1,0-2 0-15,0-2 1 0,0 1-1 16,0-3 1 0,-6-1 5-16,6-1-6 0,0-2 0 15,0 4 0 1,0 2-1-16,0 0 1 0,0 0-1 15,-3-2 0 1,3-1 1-16,0 0 0 0,-4-3 0 16,4 0 0-1,0 2 1-15,-6 0 0 0,-4-1-1 16,10 4 0-16,-13 0 6 16,13-2-6-16,0 0 0 15,0 2-2-15,0-1 2 16,0-1-2-16,0 3 2 15,0 2-6-15,0-2 5 16,0 2 1-16,0 3 0 0,0-1-1 16,0 3 1-1,13 0 0-15,-3 2 0 0,-4-1 0 16,1-4-1 0,6 2 2-16,-10-2-1 0,7-1 0 15,-7-2 1-15,10 0-1 0,-9-2 0 16,2-3 0-1,-2 2 0-15,-4-1 0 0,6 0-1 16,-6 1 0 0,0 2 1-16,10 3 0 0,-10 0-1 15,10 1 0 1,-10 1 1-16,10 2-1 16,-10 0 0-16,6-2 1 15,7 3 0-15,-13-2 0 0,10 4 5 16,-10-2-5-16,0 1-1 15,7 1 1-15,2-1 0 16,-9-2 0-16,4-2 0 16,2-1 0-16,-3-4 0 15,-3 0 0-15,7-2 6 16,-7 2-6-16,0 3 0 16,0 2-1-16,7 4 2 15,-7 3-1-15,0 2 6 16,0-1-6-16,0 1 0 15,0 0 0-15,0-5-1 16,0 0 2-16,0 0-1 16,0-3 1-16,0 1-1 15,0 2 0-15,0 2 0 16,0-1 0-16,0 4 0 0,0 0 0 16,0 1 0-1,0 2-2-15,0 1 2 0,0 3 0 16,0-1 0-1,0 2 0-15,0 2-1 0,0 2 0 16,0-2 1-16,0 2 0 16,0-2-1-16,0 1 1 15,0-1 0-15,0 5 0 16,0-1 0-16,0 4 1 16,0 2-1-16,0 2 7 15,0 0-7-15,0 0 0 0,0 0 0 16,0 0-1-1,0 0-5-15,0 0 0 16,0 0 5-16,0 0-7 16,0 0 1-16,0 0 1 0,0 5 4 15,0-4-11 1,-7 3 7-16,7 1 4 0,-10 4-5 16,-9 4 5-1,2 8 2-15,-12 0 1 0,9 4-1 16,-13 2-1-16,4 0 0 15,6 2 0-15,-6-1-1 16,9-5 1-16,10-2 0 16,0-4 0-16,0-3-7 15,10-8 7-15,0 0-8 16,0-6 3-16,0 0-5 16,0 0 6-16,0 0 5 15,0 0 0-15,0 0 9 0,0-4 0 16,0-1 8-1,0-5-8-15,0 0 1 0,0-6 4 16,14-1-14-16,-5-2 6 16,-2 1-6-16,13 1 1 15,-11-3-1-15,-2 0 1 16,6 4-1-16,3 0 0 16,-9 1 0-16,-1 1 0 15,4 2 0-15,-3 3 0 16,-4 1 0-16,0-2 0 15,1 1 0-15,5 1 0 16,-5 0 0-16,2 4 0 0,-2 1-1 16,-4-1 0-1,6 2 1-15,-6 0-1 16,0 1-10-16,10-2 5 16,-10 3-3-16,0 0 8 0,0 0 0 15,0 0-6-15,10 0 5 16,-10 0-5-16,0 0-4 15,0 0 2-15,0 0-8 0,0 0 2 16,0 0 3 0,0 0-5-16,10 0 2 0,-4 0 5 15,7 4 4 1,4 4 6-16,5-2 0 0,-2 1 1 16,3 3-1-1,3-1 1-15,0 3 0 0,-9 2 0 16,12-1 0-1,1 1 5-15,-1 1-6 0,0 1 0 16,-9-1 1 0,16 0 0-16,-16 1 0 0,3 0 0 15,-4-5 6-15,-2 1-6 16,-11-4-1-16,7-3 0 16,-3-3 1-16,-10 0 7 15,0-2-8-15,0 0 6 16,0 0-4-16,0 0 10 15,0 0-5-15,0 0-1 0,0 0-5 16,0 0 0 0,0 0-1-16,0 0-11 15,7 0-80-15,-7 0-164 16,29 0-241-16,-9 0-50 16,-7 6-253-16</inkml:trace>
  <inkml:trace contextRef="#ctx0" brushRef="#br0" timeOffset="11115.18">8198 13031 5 0,'0'0'72'16,"0"0"4"-16,0 0 14 0,0 0-20 15,0 0-25-15,0 0-2 16,0 0-7-16,0-8-13 15,0 6-15-15,-10-3 12 0,3 3-10 16,4 0-9 0,-7 2 5-16,7 0-6 15,-4 0-25-15,-12 0-19 16,19 0 8-16,-7 0-17 0,7 0 14 16,0 0 4-1,0 0 27-15,0 0 8 16,0 0 10-16,0 0 16 0,0 0 8 15,0 0-2 1,0 0 7-16,0 0 19 0,0 0 12 16,0 0 0-16,0 0-1 15,0 0 0-15,0 0-2 16,0 0-7-16,0 0 2 16,0 0 11-16,0 0-4 15,0 0 9-15,0 0 6 16,0 0-3-16,0 0-11 15,0 0-6-15,0 0-5 0,0 0-8 16,0 0-4-16,0 0-5 16,0 0-10-16,0 4-3 15,0 1-5-15,0 2-5 16,0 0 2-16,0 0 4 16,0 1-1-16,0 0-5 15,0 5-2-15,0-3-1 16,0-1 8-16,0 1 1 15,0 0-2-15,0 0-2 16,0 0-1-16,0 2 1 16,0-2-9-16,0 4 0 15,0 0 2-15,0-2-1 16,0 0 0-16,0 0-1 16,0-2-2-16,0 2-8 15,7-4 5-15,-7 4-7 0,0-5 1 16,0 1-1-16,0 1 1 15,0 1 0-15,13-1 5 0,-13-1-5 16,0 3 0 0,6 1 5-16,-6-4-4 15,0 4 6-15,4-4-6 16,-4 1 4-16,0 1-6 16,3-3 2-16,-3 2-1 15,0-2 0-15,0 1 0 16,0 0-1-16,0 1 0 0,3 1 0 15,-3 1 0 1,10-5 0-16,-10 0 1 0,3 2-1 16,-3-4 0-16,0 0 0 15,0 2 1-15,7-2-1 16,-7-2 1-16,0 2-1 16,0 0 1-16,0-1-1 15,0 2 0-15,3-3 0 16,-3 2 0-16,0-2 0 15,0 3 1-15,0-4 0 16,0 5 1-16,0-4-2 16,0 3 1-16,0-2 0 0,0 3 0 15,7-2-1 1,-7-1 2-16,0-2-2 0,0 1 1 16,0 1-1-1,0-2 1-15,0 2-1 0,0-3 0 16,0 3 1-16,0-3 0 15,0 0 0-15,0 2 0 16,0-2 0-16,0 0 0 0,0 0 0 16,0 0 0-1,0 0 1-15,0 0-1 16,0 0 6-16,0 0 1 16,0 0 5-16,0 0 15 0,0 0 25 15,0 0-7 1,0 0-21-16,0 0-6 0,9 0-2 15,-9 0 2 1,0 0-1-16,4 0-6 0,-4 0-5 16,0 0-6-1,0 0-1-15,0 0 0 0,0 0-18 16,0-12-174 0,0 2-366-16,-20-2-682 0</inkml:trace>
  <inkml:trace contextRef="#ctx0" brushRef="#br0" timeOffset="44425.13">8355 13427 120 0,'0'0'332'0,"0"0"-191"16,0 0-17-16,0 0-1 16,0 0-39-16,0 0-34 15,-43 5 1-15,43-5 31 16,0 0 18-16,0 0 23 16,0 0 5-16,0 0-18 15,0 0-2-15,0 0-20 16,0 0-27-16,0 0-18 15,0 0-19-15,0 0-13 16,0 0-5-16,0 0-6 16,0 0 0-16,13 0 0 15,17 0 1-15,12-10 6 16,17-4 7-16,0-3-4 16,0 0-9-16,0 2 1 0,-7 1-1 15,10 1-1-15,-6-1 1 16,-10 4 0-16,6-2 0 15,-6 3-1-15,3 2 1 16,-3-1 0-16,6 1 0 16,-6 0 8-16,-10 2-9 15,6 2 1-15,-2-3 0 0,-4 1 0 16,-7 4 5 0,7-1-5-16,-6-1 0 15,-1 0 0-15,0 2 6 16,1 1-7-16,-10 0 1 15,-1-3 0-15,-6 3 0 0,0 0 5 0,-3 0 3 16,-7 0-7 0,-3 0 6-16,0 0 3 0,0 0 0 15,0 0 2 1,0 0 2-16,0 0-6 16,0 0 4-16,0 0-4 15,0 0-8-15,0 0 5 16,0 0-6-16,0 0-32 0,0-2-66 15,0-2-100 1,-13-2-153-16,-13-4-264 0</inkml:trace>
  <inkml:trace contextRef="#ctx0" brushRef="#br0" timeOffset="45395.12">8332 13391 189 0,'0'0'186'16,"0"0"-95"-1,0 0 13-15,0 0-20 0,0 0-32 16,0 0 8-16,0 0 20 0,42-58 11 15,-35 49-12 1,3-1-2-16,-10-2 2 16,6-2-8-16,7 4-14 15,-3 1-30-15,-3-2-6 0,6-1-5 16,3-1 13 0,-3-3 3-16,-3-1 8 0,3-3 5 15,10-1-4 1,-13 1-13-16,9 3-7 0,-2-2-3 15,6 2 2 1,-4-2 1-16,-2 2-4 0,6-2 2 16,3-3-7-16,3 0 7 15,-9-2-3-15,9-2 0 16,-3 4-3-16,-6 0-1 16,3 2-6-16,-7 1-5 15,1 0 6-15,15-1-7 16,-12 3 0-16,-4-4 1 0,7 1-1 15,3-3 1 1,-9 1 0-16,12 0 0 0,1 2 0 16,-11 3 0-1,-2 3-1-15,-4 2-1 0,-3 6 1 16,-7 3 0 0,-3 2 1-16,3 1 20 15,-3 0 1-15,0 0 4 0,0 0-16 0,0 0-8 16,0 0-1-1,0 0 0-15,0 0 1 0,3 0 8 16,-3 0-1 0,0 0-8-16,0 0 9 0,0 0-8 15,0 0-1 1,0 0 5-16,0 0-6 0,0 0-46 16,0 0-61-1,0 0-95-15,0 0-133 0,0 8-186 16,0 4-29-16</inkml:trace>
  <inkml:trace contextRef="#ctx0" brushRef="#br0" timeOffset="46265.12">8937 12784 347 0,'0'0'144'0,"0"0"-43"15,0 0 10-15,0 0-28 0,0 0-24 16,0 0 1-1,0 0 23-15,3-2-4 0,-3 2-6 16,7 0-10 0,-7 0-9-16,0 0-18 0,10 0-5 15,-1 0-14 1,1 0 5-16,-3 0 8 0,16 7 1 16,-4 3-4-16,11 2-4 15,-11-2-4-15,1 4-1 16,-4-2-4-16,4 1 10 15,-10 3 3-15,10-2-5 16,-11 1-7-16,8 0-4 16,-7 0-1-16,-1-2-1 15,4-3-8-15,-3 2 0 16,0-2 0-16,0 3 6 16,0-3-1-16,0 1-4 15,-7-2 8-15,10 3-1 0,-13-5-1 0,10 1 1 16,-10 0-2-1,9 1-1-15,-9 2 4 0,10 1 5 16,-10 1-2 0,0 1-3-16,10-2-9 15,-10 1 0-15,7-3-1 16,-7-1 1-16,0 1 0 16,3-3-1-16,-3-4 1 15,0-3 5-15,3 3 1 16,-3-3-5-16,0 0 8 15,0 0-3-15,0 0 1 0,0 0-7 16,0 0 0-16,0 0 0 16,0 0 1-16,0 0 6 15,0 0-6-15,0 0-2 16,0-3-1 0,0-6-25-16,0-2-35 15,0-1-66-15,0-12-94 0,0 9-168 0,-6 3-215 0</inkml:trace>
  <inkml:trace contextRef="#ctx0" brushRef="#br0" timeOffset="53325.2">9042 12784 211 0,'0'0'173'16,"0"0"-88"-16,0 0-26 0,0 0 0 15,0 0 3 1,0 0 0-16,0 0 15 16,0-9 18-16,0 9-2 15,0 0-9-15,0 0-5 0,0 0-11 16,0 0-1-16,0 0-6 16,0 0-3-16,0 0 10 15,0 0-4-15,0 0 0 16,0 0-7-16,0 0-3 15,0 0 1-15,0 0-13 16,0 0-8-16,0 0-14 16,0 0-11-16,0 9 1 15,0 3-1-15,0 3 3 16,0 2-2-16,0 3-2 16,0 5 0-16,0 1 0 15,-7 1 2-15,7-2-9 16,-10 2 0-16,10-5 0 0,0 1 0 15,0-7 1 1,-13-3-1-16,13-3 1 0,0-5-1 0,0 0-1 16,0-5 1-1,0 2 1-15,0-2-1 0,0 0 1 16,0 0 5 0,0 0-6-16,0 0 7 0,0 0-2 15,0 0-6-15,0 0 0 16,0 0 0-1,0 0 0-15,0 0 0 16,0-7 0-16,0 4 0 16,0-4-1-16,0-2 1 0,0-3 0 15,0 2 0 1,0-7 0-16,0 3 0 0,0-1-1 16,0-2 1-16,-6 2 0 15,-4-4 0-15,10 4 0 16,-13 1 0-16,13 1-1 15,0-1 1-15,0 4 0 16,0-2-1-16,0-2 1 16,0 4-1-16,0-2 0 15,0 2 1-15,0 1-1 16,0-1 1-16,0 3 0 16,0 1 0-16,0 2 1 15,0-2 1-15,0 0-2 0,-7 4 1 0,7 0-1 16,0 2 0-1,0 0 1-15,0 0-1 0,0 0 0 16,0 0 1 0,0 0-1-16,0 0 1 0,0-3-1 15,0 3 0 1,0 0 0-16,0-2-1 0,0 2 1 16,0-1 0-1,0-3-1-15,0 2 1 16,0 1-1-16,0 1 1 0,0 0-1 15,0 0 1-15,0 0-6 16,0 0 5-16,0 0-9 16,0 0 9-16,0 0-5 15,0 0 5-15,0 0 1 16,0 0-1-16,20-2 0 16,-4 2 1-1,7 0-1-15,7 0 1 0,-1-4 0 0,-3 4 0 16,14-1 1-1,-4-1 5-15,-4-1 4 16,-2 1-2-16,-4-3 1 16,3 3 1-16,-3 2-1 0,-3 0 1 15,-3-2-4 1,0 2 0-16,-4 0-5 0,0 0 5 16,-3 0-2-1,-3 0 2-15,3 0 0 0,0 0-5 16,1-2 9-1,-8 2 4-15,14 0 0 0,-10 0-3 16,3 0 2 0,-4 0-1-16,-2 0-2 0,0 0 0 15,-7 0 1-15,13 0 2 16,-13 0 0-16,0 0 5 16,0 0 1-16,0 0 8 15,0 0-4-15,0 0-5 0,0 0-3 16,0 0-9-1,0 0-6-15,0 0 1 0,0 0-1 16,0 0-12 0,-13 0-141-16,-4 11-241 0,-12 1-683 0</inkml:trace>
  <inkml:trace contextRef="#ctx0" brushRef="#br0" timeOffset="117535.1">2976 3422 690 0,'0'0'383'16,"0"0"-266"-16,0 0 2 0,0 0 10 15,0 0-69 1,0 0-43-16,0 0 19 0,19 4 20 16,-19-4-8-1,7 0 1-15,-7 0 14 0,0 0-9 16,13 0-17-16,3 2-6 16,4 0 5-16,3 0-8 15,3-2-6-15,13 0-4 16,10 0-8-16,0 0 0 15,-3 0 4-15,13 0-6 16,-13 0 2-16,13 0 8 16,-10 0-4-16,0 0 1 15,-7 0-2-15,11 0-4 0,-11 0 6 16,1-4-8 0,-17 2-6-16,13-2 1 0,-13 4-1 15,1 0 1 1,-1 0-1-16,-7 0-1 0,11 0 0 15,-7 0 1-15,9 0-1 0,-9 6 1 16,13-2 1 0,-6 0-1-16,6 2 0 15,-7-2 0-15,1 2 0 16,-1-1 0-16,1 0-1 0,-7 1 1 16,-1-2 1-1,1 2 0-15,-10-5-2 0,10 4 1 16,-3-3 1-16,-10 3-2 15,6-3 1 1,-3-1 0-16,-3-1 0 0,-3 0 5 16,-7 4 3-16,0-4 17 15,0 0 16-15,0 0 6 16,0 0-9-16,0 0-15 16,0 0-11-16,0 0-7 15,0 0-6-15,0 2-54 0,0-1-135 16,0 2-165-1,0-1-431-15</inkml:trace>
  <inkml:trace contextRef="#ctx0" brushRef="#br0" timeOffset="119555.27">2737 3329 186 0,'0'0'218'16,"0"0"-113"-16,0 0 27 0,0 0-18 15,0 0-29-15,0 0 15 16,0 0 28-16,0-3-5 0,0 3-14 15,0 0-6 1,0 0-7-16,0 0-13 0,0 0-8 16,0 0-21-1,0 0-19-15,-10 0-19 0,-10 0-16 16,1 2 0 0,6 6-5-16,-10 0 5 0,3 4 6 15,-3 2-5-15,7 0-1 16,3-2 1-16,6 2 0 15,7 2 9-15,0 0-9 16,0-1 0-16,0 0 0 16,0-1 0-16,7 0 6 15,22-1-7-15,1-4 1 16,2-1-1-16,4-2 1 0,0-5 0 16,4-1-1-1,-8 0 9-15,-9 0-3 0,7 0 4 16,6-7-4-16,-10-3 0 15,3-6 2-15,-12-4-2 16,2 0-5-16,1-2 1 16,-4-4-1-1,-3 4 8-15,-6 2-8 0,-7 2 0 16,0 4 6 0,0 4 8-16,0-2-2 0,0 4-4 15,-20-4 0 1,14 6-8-16,-17-2 12 0,6 6 2 15,-2 1 7-15,-1 1 0 16,-6 0-9-16,-4 0-6 16,1 0-6-16,-7 3 0 15,7 9-1-15,-4 2 6 16,-3 0-6-16,16 1-1 16,1 2 1-16,6 1 0 15,6 0-1-15,7 0-5 16,0 0 4-16,0-2-4 0,0-4 6 15,3 2 1 1,14-2-1-16,2-3 0 16,1-1 0-16,9-3 0 0,1-1 0 15,-7-4 1-15,0 0 6 16,6 0-7-16,-9 0-1 16,3 0-1-16,-1-10 2 15,1-4 2-15,-6-4-1 16,-7-2 0-16,-1-2 5 15,-9-4-5-15,0 4 1 16,0 0-1-16,0 2 0 16,-9 4 1-16,-8 2 4 0,-9 4-6 15,3 4 8 1,-6 0-8-16,9 5-9 0,-9 1 3 16,6 0-6-1,6 0 1-15,-9 3 3 0,3 9 7 16,7 3 0-16,6 1-1 15,0 3-6-15,0-3 7 16,10-4-7-16,0 2 8 16,0-4 0-16,0 0 5 15,0-4-4-15,0 0 1 0,10-6-1 16,0 0 9 0,-10 0-4-16,10 0-5 0,-10 0 7 15,10 0-8-15,-10 0-1 16,0 0-14-1,0 0-88-15,0 0-164 16,0 0-106-16,0 0-213 0</inkml:trace>
  <inkml:trace contextRef="#ctx0" brushRef="#br0" timeOffset="121894.9">4684 3384 522 0,'0'0'124'0,"0"0"-49"0,0 0 46 16,0 0-24-16,0 0-51 16,0 0-17-16,0 0 3 15,-17-16 4-15,17 16 6 16,0-4-3-16,0 4 12 15,0 0 14-15,-6 0-3 16,6 0-21-16,0 0-13 16,0 0-12-16,0 0-2 15,-4 0 2-15,4 0 9 16,0 0 2-16,-3 0 8 16,3 0 6-16,-6 0 3 15,6 0-8-15,-10 0-10 0,10 0-7 16,0 0-11-1,-13 0-6-15,13 0 9 16,-7 0-3-16,-3 4-6 0,-3 2 7 16,7 4-8-16,-1-2 8 15,-3 4-3-15,-3-2 2 16,7 2-6-16,-4-3 8 16,7-1-1-16,-7 1-8 15,10-3 7-15,-4 4-7 16,4-4 8-16,0 4-3 15,0-3 0-15,0 0 2 16,0-1-2-16,0 0-5 0,0 4 0 16,0-3 1-1,0 2-1-15,0-3-1 0,0 2 1 16,0 0 0 0,0-2-1-16,0 2-1 0,0-6 1 15,0 6-1-15,4-5 1 0,6 0 0 16,-1-1 0-1,1 2 0-15,3-3 1 0,4 2-1 16,-11-1 1 0,17-2 6-16,-16 0-7 0,16 0 0 15,-10 0 0 1,10 0 0-16,-14 0 0 0,14-5 1 16,-6-4 1-1,-8-3-1-15,8 2 0 0,-4-2 1 16,-3 2-1-16,6-2-1 15,-6 4 2 1,-7-4 5-16,4 2-6 0,-7-2 5 16,0 2-4-1,0-4 7-15,0 2-8 0,0 2 8 16,0 0-3 0,0 0 1-16,0 2 3 0,-10 0 3 15,-10-2-7-15,4 4 3 16,-4-4-2-16,10 4-1 15,-13 2-6-15,10 2 0 16,-3-2-2-16,3 4-9 16,-3 0-1-16,9 0-1 15,-9 0-5-15,-4 0 5 16,10 0 3-16,-3 6-1 16,7 2-11-16,-1 2-45 15,4-2-61-15,3 6-135 16,0-2-224-16,0-4 121 0</inkml:trace>
  <inkml:trace contextRef="#ctx0" brushRef="#br0" timeOffset="122835.04">5112 3506 208 0,'0'0'179'0,"0"0"-129"0,0 0 27 16,0 0-9 0,0 0-32-16,0 0-12 0,0 0-2 15,0 0-11-15,0 0 2 0,0 0 5 16,0 0 2-1,0 0 0-15,13 0 5 16,0 0-1-16,7 0 4 16,3 0 6-16,6 0-2 15,1 0-3-15,6 0 4 16,-4 0 2-16,8 0 0 0,-1 0-8 16,0 0 8-1,-3 0 5-15,3 0 11 0,-3 0-11 16,7 0 2-1,-7 0-1-15,3 0-11 0,4 0 5 16,3 0-4 0,-10 0-11-16,-7 0-7 0,10 0-6 15,-13 0-6 1,-6 0-1-16,10 0 1 0,-1 0-1 16,0 0 1-16,7 0 0 15,0 0 0-15,7 0-1 0,-4 0 1 16,1 0 11-1,-4 0-2-15,-1 0 6 16,1 0-3-16,-3 0 4 16,6 0-4-16,-12 0-7 0,2 0 0 15,-6 0-4 1,3 0 0-16,-13 0 6 0,4 0-8 16,2 0 1-1,1 0 1-15,-10 0-1 0,16 0 6 16,-6 0-6-16,-7 0 5 15,0 0-5-15,3 0 0 16,-3-2 0-16,0 2 1 16,4-3 0-16,12 2 4 15,-6-1 1-15,3-2 8 16,-6 3-1-16,9-1 8 16,-9-1 0-16,-10 3-8 15,-4-2 4-15,4 2-2 0,-10 0-6 16,0 0 5-16,0 0-1 15,0 0 2 1,0 0-16-16,0 0 0 0,0 0-27 16,0 0-20-16,-26 8-74 15,13 2-136-15,-4-4-267 16</inkml:trace>
  <inkml:trace contextRef="#ctx0" brushRef="#br0" timeOffset="123555">6869 3455 51 0,'0'0'565'31,"0"0"-434"-31,0 0-8 0,0 0 23 0,0 0-54 16,0 0-31 0,0 0 3-16,-42 0-2 0,42 0-8 15,-10 0-9 1,-3 3 1-16,6 3-7 0,7-2-11 16,-10 2-5-1,4 4-4-15,3-1 3 0,-7-1-3 16,10 1 1-1,0 1-2-15,0-2-7 0,0 3 4 16,0-1-6 0,0 0-2-16,0-1 3 0,13 1-1 15,3 0-8-15,-9-3 1 16,16 2-1 0,3-3 5-16,-10 0-3 0,10-4 3 15,-6-2 3-15,-4 0 2 16,14 0-5-16,-11 0 4 15,-2 0 3-15,6-11-4 16,-4-2-2-16,1-1-6 16,-4-2 5-16,1 1-6 15,-4 2 0-15,-3 1-1 16,-1 1 0-16,-9 2 0 16,0-1 1-16,0 2 8 15,0 0-7-15,0-2 11 0,0-1-6 16,0 0-5-16,-19 1 6 15,6 2 2-15,-4 2 6 16,-2-2-3-16,-8 4 7 0,5 1-8 16,-18 2-11-1,14-1 0-15,-3 2-1 0,-1 0 0 16,-6 0 1 0,7 0-8-16,-1 0-1 15,4 8-4-15,0 2-8 16,13 0-4-16,0 4-36 15,10-2-57-15,3 9-78 0,0-2-139 16,0-4-206-16</inkml:trace>
  <inkml:trace contextRef="#ctx0" brushRef="#br0" timeOffset="124255.35">7203 3513 424 0,'0'0'138'16,"0"0"-45"-16,0 0-24 0,0 0-40 15,0 0-29 1,0 0 6-16,0 0 16 0,6-3 33 16,4 3 37-1,-3 0-8-15,16 0-13 0,-4 0-12 16,11-2-1-16,-4 2-10 16,13-2 7-16,0 0 4 15,1-1 11-15,2 2-31 16,11 1-4-16,-8 0-12 0,5 0 3 15,-5 0 8 1,-2 0-8-16,-4 0-3 0,0 0-8 16,-3 0-5-1,-6 0-9-15,6 0 2 0,-7 0-2 16,1 0 0 0,-1 0 0-16,7 0-1 0,-3 0 6 15,6 0-5-15,-3 0-1 16,10 0 1-16,-4 0 0 15,1 0 0-15,6-2 0 16,-6 2 0-16,-7 0 1 16,0 0-2-16,13 0 0 15,-20 0 1-15,1 0-1 16,-11 0 1-16,1 0-1 0,6 0 1 16,-6 0 0-16,-14 0-1 15,7 0 2-15,-13 0 5 16,4 0 5-16,-4 0 11 15,0 0 21-15,0 0 6 16,0 0-4-16,0 0-12 16,0 0-9-1,0 0-12-15,0 0-8 0,0 0-5 16,0 0-63-16,0 0-115 16,0 0-120-16,0 0-282 15,0 0-198-15</inkml:trace>
  <inkml:trace contextRef="#ctx0" brushRef="#br0" timeOffset="124957.43">8976 3422 588 0,'0'0'138'0,"0"0"-41"0,0 0 85 0,0 0-65 16,0 0-63-1,0 0-8-15,0 0 19 0,-65-6-17 16,45 6-26 0,1 0-13-16,-11 6-2 15,7 0-7-15,7 2 0 0,-4 2-1 16,1 1 0-1,-1 0 1-15,4 2 0 0,6-1 1 16,0-1-1 0,10 0 1-16,0-2 0 0,0-1-1 15,0 2-1-15,0-2 1 16,0 0 1-16,0-2 10 16,0 2-2-16,0-2 16 15,0-2-15-15,20 0-9 16,-11 0 0-16,5 0 5 0,8-3-4 15,-12-1 5 1,13 0 0-16,-3 0 3 16,3 0 5-16,0 0 4 15,-4 0 0-15,1 0-3 16,-1-1 4-16,-2-8-8 16,-4 2-1-16,3-5-1 0,-9 4 2 15,6-4-3-15,-3 2 0 0,-10-2 4 16,0-2-3-1,0 2 1-15,0 0 0 0,0-2-1 16,0 0-9 0,0 2 0-16,-10 1 1 15,-3-2 5-15,0 1-7 16,-10 2 3-16,13 2-2 16,-13 2 0-16,10 4 18 15,-7 2-7-15,1 0-12 16,-11 0-10-16,4 6-9 0,-7 8 9 15,4 4 2-15,-7-2-8 16,13 4-49 0,7 1-53-16,9 6-37 0,1-5-117 15,6-1-118-15</inkml:trace>
  <inkml:trace contextRef="#ctx0" brushRef="#br0" timeOffset="125635.11">9101 3522 333 0,'0'0'104'0,"0"0"-55"16,0 0 22-16,0 0-6 0,0 0-13 15,0 0 13 1,0 0 17-16,68 0 5 0,-41 0 5 15,2 0 12 1,0 0-11-16,1 0-29 16,-1-2-22-16,-3 2-3 15,14-4-3-15,-1 3-4 16,0-1-1-16,17-1-7 0,-14 1 11 16,1 0-7-16,9 2-15 15,-9-2 1-15,-1 2 2 16,-2 0-5-16,5 0 0 15,-9 0-9-15,-3-3 8 16,13 3-4-16,-7 0 1 16,1-1-6-16,-5-1 5 15,5-2-5-15,2 4 6 16,-6 0-7-16,4 0 0 16,-11 0 0-16,-3 0 0 15,-9 0 0-15,-4 0 0 16,-4 0 1-16,1 0 0 15,-10 0 5-15,0 0 0 16,0 0 6-16,0 0 1 0,0 0 0 16,0 0 2-16,0 0 1 0,0 0-6 15,0 0-4 1,0 0 0-16,0 0-6 0,0 0-19 16,-10 4-112-1,-16-1-233-15,0 2-394 0</inkml:trace>
  <inkml:trace contextRef="#ctx0" brushRef="#br0" timeOffset="126955.28">10697 3322 309 0,'0'0'189'16,"0"0"-45"-16,0 0 32 15,0 0-4-15,0 0-23 16,0 0-1-16,0 0-6 15,0-2-29-15,0 2-30 16,-13 0-26-16,-6 0-19 16,-17-2-19-16,6 0-18 15,1-1-1-15,-7-1-6 16,3 1-13-16,-13-1 0 0,17 2 12 16,-7 0 6-1,6 0 1-15,1 0 0 0,9 2-10 16,10-2 10-16,-9 2 1 0,12 0 0 15,4-2 1 1,-4 2 0-16,7-4 4 0,-3 4-5 16,-3 0 1-1,6 0-1-15,-7-2 1 0,7 2-1 16,-3 0 0 0,0 0 0-16,-4 0-1 0,4 0 0 15,-4 0-1-15,7 0 1 16,-3 0 1-16,-7 0 14 15,10 0-14 1,0 0 8-16,0 0-9 0,0 2 8 16,0 6-7-16,-6 0 0 15,2 6 0 1,-2-1 2-16,6 2 3 0,-13 5 8 16,13 0-5-16,0 0 1 15,0-2-1-15,0 6-2 16,0-2 5-16,0-2 3 0,0 2 1 15,0-2-7 1,0-1 1-16,0-2-4 0,0 2 1 16,0-6 2-1,0 3-3-15,0-4 0 0,0 2 1 16,0-1-1 0,0 0 0-16,0-1-5 0,-7-2 6 15,7-2-6 1,0-2 0-16,0 0 0 0,0-5 0 15,0 2-1-15,0-3-1 16,0 2 1-16,0-2 0 16,0 0-1-16,0 0 0 15,0 0 1-15,0 0 0 16,0 0 1-16,0 0 0 16,0 0 0-16,0 0 5 15,0 0-5-15,0 0 9 0,0 0-9 16,7 0 6-1,12 0 1-15,-9 0 2 0,13 0-1 16,6 0-1-16,-2 0 1 16,2-2-9-16,7-2 0 15,-3 0 0-15,-10 4 0 16,6 0 1-16,-6 0 0 16,-3 0 0-16,-4 0 1 15,-6 0 4-15,9 0 5 0,-12 0 0 16,6 0 4-1,-3 0 0-15,0 0-6 16,-10 0 8-16,10 0 13 16,-10 0 8-16,3 0-2 0,-3 0-7 15,0 0-4 1,0 0-6-16,0 0-4 0,6 0-3 16,-6 0 3-1,0 0 1-15,0 0 6 0,0 0-8 16,0 0 0-16,0 0-12 15,0 0-1-15,10 0-1 16,-10 0 0-16,0 0-10 0,0 0-110 16,7 0-203-1,-7 0-627-15</inkml:trace>
  <inkml:trace contextRef="#ctx0" brushRef="#br0" timeOffset="129944.91">2766 2842 567 0,'0'0'186'0,"0"0"-45"16,0 0 69-16,0 0-49 0,0 0-56 15,0 0-39 1,0 0 6-16,7-2-5 0,3 2-3 16,-10 0 6-16,3 0 3 15,3 0-13-15,4 0-19 16,10 0 12-16,-4 2 4 16,7 8-7-16,6 0-9 15,1 2-16-15,-4 3-12 16,4 0 2-16,-11 4-5 15,11 2 0-15,6-5-1 16,-13 6-1-16,3 0-7 16,-7 0 5-16,1 2-4 15,-4-2 6-15,-3 2 1 16,4-2-7-16,2 2-1 16,-9 3 1-16,3-4-1 0,7 5 0 15,-4-6-1-15,-6 4 1 16,10-8-1-16,-1 2 0 0,-2 2 1 15,-4-6 0 1,-7 4-1-16,7 0 1 16,-3 0-1-16,-3-2 2 15,6 3 5-15,-13 2-7 16,0-3 1-16,0 2 10 16,0 2 1-16,0 0 10 15,-13 0 1-15,-4 0-6 0,-2 2-4 0,-4-3-3 31,7 0 4-31,-14 2 2 0,7-2 8 16,-6 3-5 0,3-2 2-16,-1-2-6 0,-2-1-8 15,3-1 2-15,3-5-8 16,7-4 0-16,-1-1 0 0,11-3 0 16,-1-4 0-1,4-3 0-15,3 0 7 0,0 0-7 16,0 0-1-16,0 0-9 15,0 0-43-15,0-1-84 16,0-15-94 0,0-18-106-16,0 0-249 15,0 3-201-15</inkml:trace>
  <inkml:trace contextRef="#ctx0" brushRef="#br0" timeOffset="131192.82">2707 2773 140 0,'0'0'322'0,"0"0"-179"0,0 0 4 16,0 0 10-16,0 0-45 16,0 0-8-16,0 0 29 15,0 29-4-15,0-7-17 16,0 4-25-16,0-2-27 16,0 2 1-16,0-2 6 15,-10-1-10-15,1 0-16 16,9-1-16-16,-13-4-8 0,6-2-5 15,0-3-10 1,4-4-1-16,3-5 6 0,-6 0-6 16,6-4 0-1,0 0 0-15,0 0 8 0,0 0 6 16,0 0 5-16,0 0 2 16,0-4-7-16,0-9-13 0,0-2-2 15,6-4 0 1,7-1-1-16,4 1 1 0,2-3 0 15,1 1-1 1,-4-2 0-16,7 0 0 0,-6 4 1 16,2 1-1-1,-6 0 0-15,4 3 1 0,-11 2 0 16,7-1 1 0,-13 6-1-16,10-3 1 0,-10 5 0 15,0 2 10-15,0 1-5 16,0 1-5-16,0 2 0 15,0 0 1-15,0 0-1 16,0 0-1-16,0 0-1 16,0 0 1-16,0 0-1 15,7 0 1-15,-7 0 0 16,0 0 0-16,0 0 0 0,0 0-1 16,0 0-1-1,0 0-7-15,0 0 1 0,13 0-1 16,-4 0 3-16,5 0 6 15,8 0 0-15,1 0-1 16,4 0 2-16,-1 0-1 16,3 2 0-16,4 1 0 15,-7-3 1-15,-3 0 5 16,3 0-6-16,-16 0 1 16,6 0-1-16,-3 0 1 15,-13 0 0-15,10 0 0 16,-10 0 7-16,0 0 0 15,7 0 2-15,-7 0 6 16,0 0-2-16,0 0 3 16,0 0 4-16,0 0 2 15,0 0 13-15,0 0 7 16,0 0-6-16,0 0-3 16,0 0-5-16,0 0-5 15,0 0-11-15,0 0-4 16,0 0-8-16,0 0-1 0,0 0-1 0,0 0-22 31,0 0-110-31,0 1-112 0,13 5-264 16,-7-4-306-16</inkml:trace>
  <inkml:trace contextRef="#ctx0" brushRef="#br0" timeOffset="139000.51">2743 5435 386 0,'0'0'305'0,"0"0"-191"16,0 0 36-16,0 0 13 15,0 0-64-15,0 0-35 16,0-5 8-16,0 5 11 15,0 0-22-15,0 0-13 16,0 0 10-16,0 0 26 0,0 0 2 16,0 0-17-1,0 0-13-15,0 0-14 16,0 0-12-16,0 0-13 16,0 0-9-16,0 0 0 15,0 0 6-15,-6 0 4 16,6 0 4-16,0 0 0 15,-10 0-2-15,10 0-6 0,-10 0-5 16,0 0-8 0,0 0-1-16,1 0-1 0,-4 1 0 15,6 7-7-15,-9 1 2 16,-4 2 6-16,7 2 0 16,-13 3-1-16,6 3 1 15,0-1-1-15,-6 3 1 16,3 2-1-16,7-4-6 15,3-3-1-15,6-1 7 16,4-4-5-16,3-2 5 16,0-2 0-16,0 0 0 15,0-1 1-15,0 0 0 16,0 1-1-16,0-1 0 0,0 1 1 16,0-3-1-16,0 3-1 15,10-1 2-15,10 0-1 16,-1 0 1-16,11 1 1 15,-1-1 1-15,1-2 4 16,-1-2 0-16,-9 2-4 16,3-4 4-16,-1 2-5 15,-2-2 9-15,0 0-8 16,-1 0-1-16,-2 0 10 16,12 0-3-16,-9-8 1 15,-4 1-7-15,7-3-1 0,-3 1 5 16,3-2-5-16,-7-1 1 15,-3 3 5-15,0-2-6 16,0 0 0-16,-6-1 7 16,3 2-7-16,-10-2 5 15,9 4-6-15,-9-1 1 16,10 0-1-16,-10-1 1 16,0 4 0-16,0 0 8 15,0-2-2-15,0 0-5 16,0 0-1-16,0-2-1 0,0 4 0 15,0-3 0-15,0 2 0 16,0 2 0 0,0 0 0-16,0 1 1 0,-10 2 8 15,1-4-8 1,-8-1 5-16,4 0-6 0,-13 1 0 16,-4-1-1-16,8 0 0 15,-8 2-6-15,14 1 6 16,-10 1 1-16,-4 3-1 15,1 0-6-15,9 0-6 16,0 0-2-16,1 0-3 0,2 7 2 16,1 5 1-1,0 3-11-15,-4 3-44 0,14 0-42 16,-4 2-58 0,10 4-118-16,0-2-258 0,0-10-42 0</inkml:trace>
  <inkml:trace contextRef="#ctx0" brushRef="#br0" timeOffset="145938.54">2966 5591 130 0,'0'0'391'15,"0"0"-225"-15,0 0-22 16,0 0-28-16,0 0-48 16,0 0-13-16,0 0 8 15,0 0 26-15,10 0 3 16,-1 0-2-16,8 0-11 15,6 0-10-15,3 0-10 0,-3 0-11 16,3 0-13 0,13 0-5-16,-13 0-5 0,23 0 4 15,-9 0 5 1,-4-3-11-16,13 2-11 0,-17-3-3 16,8 2-2-1,-4-1-5-15,3 0 6 0,-3 1-6 16,3 0 4-16,0 0-6 15,7-1 1-15,-10 2 0 16,-6-3-1-16,9 2 1 0,10 0-1 16,-10-2 0-1,-3 0 1-15,17-3 6 0,-8 2-5 16,5 1-1 0,-21 1-1-16,10 2 1 15,-13 1 0-15,-6 0 0 0,0 0-1 16,-10 0 1-1,9 0-1-15,-2-4 0 0,12 4 1 16,-9 0-1 0,-4-2 1-16,7 2 0 0,-3 0-1 15,-1-3 1 1,11 0-1-16,-1 1 1 0,-3 0-1 16,-3-1 1-16,-7 1 0 15,-9 1-1-15,6 1 0 16,-13 0 1-16,10 0 0 0,-10 0 1 15,0 0-1 1,10 0-1-16,-10 0-1 0,16 0 0 16,-6 0 1-1,-4 0 0-15,8 0 0 0,-5 0 0 16,1 0 0 0,-10 0 1-16,0 0 0 0,0 0 6 15,0 0 5-15,0 0-1 16,0 0 5-16,0 0-2 15,0 0-3-15,0 0 0 16,0 0-10-16,0 0 1 16,0 0-2-16,0 0-1 15,0 0 1-15,0 0-1 16,0 0 1-16,0 0 0 16,0 0 0-16,0 0 0 15,0 0 0-15,0 0-6 0,0 0-10 16,0 0-21-16,0 0-18 15,0 0-8-15,0 0-3 16,0 0 15-16,0 0 22 16,0 0 13-16,0 0 7 15,0-6 3-15,0 2-1 16,10-2 0-16,0-6 6 16,-7 5 1-16,4-1 0 15,-7 1 9-15,0 1 1 0,0-4 13 16,0 4-2-1,0-4-5-15,0 4 1 0,0 2 5 16,0-2 2 0,-7 4 8-16,-3 1 0 0,-3 1-19 15,-6 0-13 1,-1 0-12-16,-6 0-6 0,6 0 4 16,0 0 13-1,-2 1 0-15,5 8 0 16,-2 0 0-16,-1 1-1 0,4 0 1 15,6 2-1 1,0 2 2-16,0 2 8 0,0-4 5 0,10 4-2 16,0-2-1-1,0-1-9-15,0 2 5 0,0-1 0 16,10-4 1 0,10 4-6-16,-4-2 1 0,7-4-1 15,-7 1 0 1,-3-3 0-16,1 0 0 0,-1-3 0 15,-4-3-1 1,11 0 0-16,0 0 0 0,-1 0 0 16,-2 0 0-1,2 0 0-15,1-6 2 0,0-4-1 16,-14-4 0 0,7-2-1-16,-3-2-5 0,-3 0-4 15,-7-2 0-15,0 3 2 16,0 0 5-16,0 2-6 0,0 2 7 15,0 2 1 1,0-1 2-16,0 1 8 0,-17-1-9 16,-2-1 5-1,-1 4-5-15,0 2 0 0,-3 1-1 16,7 5 0 0,0 1-11-16,-4 0-5 15,7 0-3-15,6 0 3 0,-2 0 0 0,-4 0 2 16,9 0 3-1,-6 0 4-15,7 3 1 16,3 0 5-16,-6-2-6 16,6-1-5-16,0 0 1 15,0 3-5-15,0-3-5 16,0 0-9-16,0 0-10 0,0 0-2 16,0 0 0-1,0 0-6-15,0 0 19 0,0 0 14 16,0 0 2-16,0 0 12 15,0 0 0 1,0 0 1-16,0 0 0 0,0 0 0 16,0 0 0-1,0 0 1-15,0 0 7 0,0 0 2 16,0 0 7-16,0 0 15 16,0 0 10-16,0 0 8 15,0 0-1-15,0 0 4 16,0 0-2-16,0 0-5 15,-13 0-8-15,6 0-16 16,-3 0-6-16,-6 0-15 16,3 4 0-16,3-2-1 15,0 2 1-15,0-2-1 16,-13-1 0-16,17 2 0 16,-14-1 1-16,10 0-1 15,-12 0 6-15,8 2-5 16,-8-3 6-16,5 0-1 0,-2 3-4 0,-1-4-1 31,0 1 0-31,-3-1 8 0,0 0 0 0,4 0 2 16,-11 0-9-1,1 0 4 1,-1 3-6-16,14-3 6 0,-7 0 4 16,-3 2-8-16,16-2-1 15,-13 2 1-15,7 0-1 16,3-2 0-16,0 0 0 15,-4 0-1-15,4 0 6 0,0 0-5 16,-13 0 0 0,6 0 1-16,1 0-1 0,-7 0-1 15,3 3 1-15,-3-3 0 16,-7 0 1-16,16 3-1 16,-2-3 5-16,-1 0-5 15,10 1 0-15,1-1 0 16,-1 0 0-16,-3 0 9 15,6 0-4-15,1 0-5 16,-11 0 7-16,4 0-8 0,3 0 1 16,-9 0-1-1,9 0 2-15,-10 0-1 0,14 0 7 16,-7 0-7 0,3 0 8-16,0 0-7 0,0 0 5 15,-3 0-6-15,7 0 7 16,-4 0-7-16,0 0 1 15,3 0-1 1,-2 0 10-16,-1-1-9 0,-3-2 4 16,6 0 0-16,-3 3-5 15,0-2 6-15,4 2-1 16,3-2 2-16,-4 2 2 16,4 0-9-16,-4 0 5 15,1 0-6-15,2 0 0 16,-5 0 0-16,5 0-1 15,-5 0 0-15,-1 0 0 16,-7-2 0-16,4 2 1 16,13 0 0-16,-6 0 0 15,-4-3 0-15,0 3 1 16,10 0-1-16,-10-1 1 16,10 1-1-16,-6 0-1 15,3 0 1-15,-4 0 0 0,7 0 1 0,0 0-1 16,0-4 1-1,0 4-1-15,0 0 1 0,-3 0 0 16,3 0 0 0,0 0 0-16,-10 0 0 0,10-1 0 15,-3 1-1 1,3 0-1-16,-4 0 1 0,1 0 0 16,3 0 0-1,0 0 0-15,0 0-8 0,0 0-5 16,0 0-7-1,0 0 5-15,0 0 2 0,0 0 0 16,0 0-3 0,0-1-2-16,0 1 2 15,0-4-5-15,0 4 4 0,0-2 2 16,0 0 5-16,3-3 7 16,4 2 2-16,6-4-14 15,-3 0-10-15,-4-3-16 16,4 2-4-16,-10-1 17 15,10-2 19-15,-10-1 8 16,0 1 1-16,0 2 0 16,0 1 0-16,0 1 1 15,0 0 7-15,0 2-1 16,0 3-6-16,0 1 11 0,0-3 4 16,0 4 3-1,0 0 0-15,-20 0-4 0,11 0-14 16,-14 0 0-1,10 0 8-15,-7 0-8 0,0 0 7 16,1 0-8-16,-4 0 0 16,6 0 0-16,-2 5-1 15,2 2-5-15,1 0 4 0,9 0 1 16,-2-1 0 0,-4 2-1-16,9-2 2 15,-6-2 0-15,1 2 2 0,9 0 4 16,0-2-4-1,0 0 4-15,0 3-5 0,0 0 0 16,0-1-1 0,0 3 0-16,0 0 0 0,9 3 0 15,5-4 0-15,8 0 7 16,8 2-7-16,-1 0 1 16,1-4 1-16,16 1-1 15,-10-4 11-15,-4 2-11 16,4-2 5-16,-6-1-5 15,-7-2-1-15,3 0 2 16,-13 0 7-16,3 0-1 16,1 0-7-16,-4-5 5 15,6-6 0-15,1-2-5 16,-4-5 8-16,-3 1-8 16,-3-7 1-16,-3 5-1 0,-7-2 0 15,0 3 8 1,0 2-9-16,0 3 6 15,0 4-4-15,0 3 7 0,0 2-8 16,-10-1 6 0,0 4-7-16,-3-3 0 0,0 4-1 0,0 0-9 15,-3 0 0 1,-7 0-8-16,16 0 5 0,-16 0 3 16,7 0-2-1,-1 4 11-15,-2 2-5 16,6-2 5-16,-4 2-5 15,4 0 5-15,7-3-2 16,6 0 2-16,0-3-1 16,0 2-4-16,0-2 0 15,0 0 5-15,0 0-9 0,0 0 1 16,0 0-1-16,0 0 10 16,0 0 0-16,0 0 0 15,0 0 1-15,0 0-1 16,0 0 0-16,0 0 0 15,0 0-9-15,6 0 8 16,17 0 1-16,-3 0 0 16,-1 0 1-16,1 0 0 0,6 0 5 15,-9 0-4 1,6 0 6-16,3 0-2 16,-10 0-5-16,10 0 5 15,0-2-5-15,4-1 6 0,-14 0-1 16,20-1-5-16,-10 1 5 0,4-2 1 15,-4 3-5 1,3-4 4-16,-12 4-6 0,16-2 1 16,-4 0 0-1,-3 2 8-15,-6-2-8 0,6 2 5 16,0-2-4 0,0 1 4-16,1 0 2 15,-5 1-6-15,1 0 4 16,0-1-5-16,13 0 6 0,-6-1-5 15,-1 0 9 1,1 2 1-16,-1-2-11 0,-6 2 1 16,0-2 5-1,-4 1 1-15,-5 0-7 0,2 1 0 16,-6 2 0 0,6-2 1-16,-3 2-1 0,4-2 0 0,5-1 0 15,-2 3-1 1,0-1 1-16,6 1 0 0,-6-4-1 15,-1 2 2 1,1 2-2-16,-4-1 1 0,4 1-1 16,-10-3 0-1,12 3 0-15,-8 0-1 0,8 0 1 16,-2 0 0 0,-10 0 0-16,16 0 0 0,-16 0 0 15,-4 0 0 1,8 0 1-16,-5 0 0 0,-5 0 0 15,2 0 0 1,4-2 0-16,-7 0 5 0,7 0-5 16,-3-1-1-16,-1 3 0 15,7-1 0-15,-3 1 0 16,-10 0 1-16,7 0-1 0,-7 0 1 16,0 0 0-1,0 0 1-15,0 0 5 0,0 0 2 16,0 0 1-1,0 0 0-15,0 0 2 0,0 0-5 16,0 0-1-16,0 0-4 16,0 0 5-16,0 0-5 15,0 0 6-15,0 0-6 16,0 0-1 0,0 0 7-16,0 0-8 0,0 0 1 15,0 0-1-15,0 0 1 16,0 0-1-16,0 0 1 15,0 0-1-15,0 0 0 0,0 0 0 16,0 0 1 0,0 0-1-16,0 0 1 0,0 0-1 15,0 0 1 1,0 0 0-16,0 0 6 0,0 0-6 16,0 0-1-1,0 0 0-15,0 0 1 0,0 0-1 16,0 0 0-16,0 0 0 0,0 0 1 31,0 0-1-31,0 0-1 0,0 0 1 16,0 0-1-16,0 0 0 15,0 0 1-15,0 0-1 16,0 0 1-16,0 0-1 16,0 0 0-16,0 0 1 15,0 0-2-15,0 0 0 0,0-2-4 16,0-4 5-1,0 2-1-15,0-2-4 0,0-2 5 16,0 2-5 0,0 0-3-16,0-4 3 15,0 0 5-15,0-2 0 16,0 2 0-16,0 4 1 16,0 0 2-16,0 4-2 15,0 0 0-15,0-2-7 0,-17 4-18 16,4 0-5-1,-10 0 3-15,4 0 5 0,-8 0 2 16,5 0 9-16,2 8 5 0,-3 0 6 16,16-1 0-1,-2 0-3-15,2-1 2 0,7 4 0 16,-6-4-5 0,6 4 5-16,0-4 1 15,0 4 0-15,0-3-1 16,0 6 1-16,0-5 0 0,6-1 1 15,10 1 0-15,4-1 7 16,0 1-8-16,-1-4 2 16,-2-2-1-16,2 0 0 15,-9-2 1-15,10 0 4 16,-10 0-6-16,-4 0 1 16,7-2 0-16,4-7 8 15,-4-3-8-15,3-1-1 16,-13-1 0-16,1-2-7 15,-4 4 6-15,0-4-1 16,0 2-4-16,0 4 0 0,-4-2-1 16,-15 6 1-1,-1-2 5-15,10 6-6 0,-9 1 0 16,2-2 5 0,-2 3-8-16,-8-2-2 0,11 2-1 15,0 0 7-15,-4 0 5 16,7 0-9-16,6 0 3 15,-2 0 5-15,2 0-5 16,1 0 5-16,2 2 1 16,4 1-1-16,0-3 1 0,0 0-7 15,0 1 7 1,0-1-5-16,0 0 3 0,0 2-6 16,0 2 3-1,0 0 5-15,0 0 1 0,0 0 0 16,17 0 0-1,-8 2 1-15,11-2 5 0,0-2 0 16,-10 2-5-16,-1-2 0 16,-2-2 2-16,-4 0 3 15,0 0-5-15,-3 0 5 16,4 0-4-16,-4 0 8 16,0 0-3-16,0 0 2 15,0 0-3-15,0 0-5 16,10-2 9-16,-10-2-8 15,0 2-1-15,0-5 7 0,0 4 2 16,0-3-9 0,0 2 7-16,0 2-7 0,0 2 8 15,0-2-8 1,0 0 1-16,0 2-1 0,0-4 0 16,0 4 0-1,0 0-1-15,0 0 0 0,0 0 0 16,0-2-1-16,0 2 1 0,0 0 0 15,0 0-1 1,0 0 1-16,0 0 0 0,0 0 0 16,0 0 0-1,0 0-2-15,0 0-5 16,0 0 6-16,0 0 0 16,0 0 0-16,0 0 0 15,0-1 0-15,0-2 1 16,0-1-1-16,0 1 1 15,0 3 0-15,0-2 0 0,0 2 0 16,0 0 0-16,0 0 0 16,0 0 1-16,0 0 11 15,0 0-11 1,0 0 14-16,0 0 3 0,0 0 4 16,0 0 4-16,0 0 3 15,0 0-8-15,0 0-1 16,0 0 1-16,0 0-5 15,0 0-4-15,0 0-4 16,0 0 3-16,0 0-5 16,-14 0 4-16,11 0-3 15,-7 0-7-15,1 0 0 16,-1 0 1-16,0 0 1 16,0 0 5-16,-3 0-5 15,6 0-1-15,-2 0 9 0,-4 0-8 16,6-1 5-1,-3 1 4-15,-9 0-1 0,12 0-3 0,-6 0 2 16,-3 0-9 0,-4 0 0-16,0 0 0 15,-3 0-1-15,7 0 1 16,-4 0 0-16,-2 0 2 16,8 0 5-16,-8 0-5 15,15 0 8-15,-16 0-9 16,7 0 5-16,-4 0-6 0,-9 0-1 15,9 0 1 1,-16 0 0-16,16 0-1 0,-9 0 2 16,9 0-1-1,-9 0 0-15,3 0 0 0,-4 0-6 16,7 0 5-16,0 0 0 16,4 0 0-16,-4 0 1 15,3 0-1-15,-6 0 0 16,6 0 1-16,1 0 1 15,2 0-1-15,-9 1 0 16,10-1 1-16,-4 0 5 16,-9 0-5-16,12 0 1 15,-2 0 4-15,9 0-6 16,-10 0 0-16,-9 0 0 16,13 0 0-16,-14 0-2 15,7 0 1-15,7 0 0 0,-4 0 0 16,-9 0 1-16,12 0 0 0,-5 0 0 15,-5 0 0 1,8 0 0-16,-1 0 0 0,10 0-1 16,-6 0 1-1,3 0-1-15,0 0 1 16,0 0-1-16,3 0-1 16,-3 0 2-16,-4 0-1 15,4 0 1-15,-3 0 1 16,6 0 0-16,0 0 1 0,-6 0-1 15,3 0 0 1,6 0 0-16,-2 0-1 0,-1 0 1 16,3 0-1-1,4-1 0-15,0 1 1 0,-4 0-1 16,-3-4 0 0,-3 4 1-16,7 0 0 0,-4-2 0 15,-3 2-1-15,6-1 0 16,-3 1 1-16,10 0-1 0,-9 0 0 15,9 0 0 1,-10 0 0-16,10 0 0 0,-7 0-1 16,4 0 1-1,-4 0 0-15,7 0-1 16,0 0 0-16,0-3 0 16,0 3-5-16,0 0-3 0,0-2 2 15,0 2-1 1,0 0 7-16,0 0 0 0,0 0 0 15,0 0 1 1,0 0-1-16,0-2 1 0,0 2-1 16,0 0 1-1,0 0 0-15,0 0 0 0,0 0 1 16,0 0 0-16,0-2 1 16,0 2-1-16,0 0 7 15,0 0-7-15,0 0 0 16,0 0-1-16,0 0 0 15,7 0-41-15,-4 0-135 16,14 0-89-16,2 0-138 16,-12-4-271-16</inkml:trace>
  <inkml:trace contextRef="#ctx0" brushRef="#br0" timeOffset="147626.59">2619 4953 205 0,'0'0'329'15,"0"0"-218"-15,0 0-10 0,0 0 15 16,0 0-40-16,0 0-15 15,0 0 14-15,0 0 3 16,0 0-16-16,0 0-14 16,0 0-10-16,0 0-15 15,0 0-1-15,0 0-6 16,0 0-3-16,13 0 9 16,13 0 20-16,4 0-6 15,-1 0-16-15,10 0-5 16,1 0-4-16,-4-4 0 15,0 2-3-15,0-3-7 0,-4 3 5 16,-2 1-5 0,-1-1 0-16,1-2 0 0,-4 4 1 15,-10 0-1 1,1-1 0-16,-4 1-1 0,0 0 2 16,-3-2-1-16,-7 2 0 15,3 0 0-15,-6 0 1 16,0 0-1-16,10 0 0 15,-10 0 8-15,10 0-8 16,0 0 6-16,-10 0 2 0,6 0-2 16,-6 0 8-1,0 0-5-15,13 0-4 0,-13 0 4 16,10 0 3 0,-3 0-1-16,-7 0 12 0,0 2 7 15,0 3 6-15,10 0-1 16,-10 2 4-16,0-1-4 15,0 4-5-15,0 0-5 0,0 0-4 32,0 2 2-32,0-4-4 0,0 4-1 0,0-3-8 15,0 1 1 1,0 1-4-16,0-1-7 0,0-2 9 16,0 2-9-1,0-3 1-15,-10 0-1 0,10-3 1 16,0-2 4-1,0 0-5-15,0 0 5 16,-7 0-5-16,7-2 6 16,0 4-5-16,-10-4 5 0,10 3-5 15,-13 2-1-15,13-3-1 16,0 0 1-16,-6 2 1 16,6-2-1-16,0-2-1 15,0 4 1-15,0-4 0 16,0 0 0-16,0 0 1 15,0 0-1-15,0 0 8 0,0 0-3 16,0 0 3 0,0 0 2-16,0 0-2 0,0 0-1 15,0 0 0 1,0 0-6-16,0 0 8 0,0 0-2 16,0 0-2-1,0 0 1-15,0 0-6 0,0 0 11 16,0 0 0-16,0 0 3 0,0 0 1 15,-10 0 3 1,10 0-8-16,-10 0-1 16,10 0-9-16,-10 1 1 15,1-1-2-15,-1 3-2 16,-10-1 2-16,-3 0 0 16,0 0 1-16,-6 1-1 0,9-2 2 15,-9 1 4 1,9-2 1-16,-6 4-1 0,-4-4-5 15,8 0 5-15,-8 0-4 16,17 0-2-16,-10 2 0 16,4 0 0-1,-1 0-1-15,0 0-1 16,4 2-4-16,6 0-1 16,0-4-1-16,0 6 7 0,1-5-5 0,-1 2 5 15,10-1-2 1,-3-2 2-16,3 0 1 0,0 0 1 15,0 0 7 1,0 0 3-16,0 0-10 0,0 0 5 16,0 0-5-1,0 0-1-15,0 0 6 16,0 0 1-16,0 0 6 16,0 0 7-16,0 0 2 0,0 0 3 15,0 0-6-15,0 0-2 16,0 0-3-1,0 0 1-15,0 0-1 0,0 0-5 16,0 0-2-16,0 0-5 16,0 0 0-16,0 0-1 0,0 0-1 15,0 0 0 1,0 0-18-16,0 0-115 16,0 0-138-16,13 4-230 15,-4 2-211-15</inkml:trace>
  <inkml:trace contextRef="#ctx0" brushRef="#br1" timeOffset="164775.1">3859 3309 22 0,'0'0'81'0,"0"0"12"15,0 0 16-15,0 0-10 16,0 0-7-16,0 0-6 16,0 0 0-16,0-3-4 15,0 3-9-15,0 0 0 16,0 0 15-16,0 0 22 15,0 0-8-15,0 0-8 16,0 0 0-16,0 0-10 16,0 0-10-16,-7 0-8 15,-6 7-28-15,-3 2-14 16,-4 1-2-16,-3 0-7 0,7 4-5 16,-4 0 5-1,11 2-8-15,-14-2-6 0,10 6 0 16,0-5-1-16,3 0 1 0,0 1 1 15,3-4-2 1,1-2 0-16,6 0-6 16,0-7-7-16,0 2-8 15,0-1 5-15,0 1 15 0,13-4-1 16,0-1-6 0,7 0-3-16,-7 0 4 15,10 0-6-15,-7 0 4 0,10-1-7 16,-3-10-3-1,-13-2-2-15,13-4-1 0,-13 1-12 16,-1 4 2 0,-9-4 18-16,0 2 12 0,0-2 1 15,0 6 1 1,0-2-1-16,0 4 1 16,0-1 0-16,0 0 0 15,0-1-1-15,0 4-1 0,-9 2 0 16,-1 1-4-16,0 3 6 0,-3 0-9 15,3 0-13 1,-10 0 8-16,4 5-5 16,3 5 6-16,-3 4 4 15,6 2 9-15,-3 2-2 0,13 0 1 16,-4 0-5 0,4 0 4-16,0 0-4 0,0-1 0 15,0 0-6 1,0-2-2-16,4-6-2 0,19-1 16 15,6-1 0 1,1-2 2-16,-1-3 9 0,7-2-3 16,-7 0 6-16,-9 0-4 15,6 0 5-15,-6-2 5 16,-7-8 3-16,-7 2 2 16,-6-1-10-16,10 0-4 15,-10 3 1-15,0 0-2 16,0 0-3-16,0-1-1 0,0 4 1 15,-10-5-1 1,1 4-5-16,-14 0-1 0,10 0-1 16,-7 3-8-1,0 1-17-15,1 0-25 0,-4 0-2 16,0 0 8 0,3 1 22-16,-3 9-9 0,7 0-26 15,3 0-78-15,6 10-103 0,7 0-70 16,-9-4-180-16</inkml:trace>
  <inkml:trace contextRef="#ctx0" brushRef="#br1" timeOffset="166279.87">5780 3455 400 0,'0'0'275'0,"0"0"-148"16,0 0 96-1,0 0-41-15,0 0-70 16,0 0-25-16,0 0 3 16,-20-23 1-16,20 23-8 15,-7 0-11-15,-2 0-21 16,5 0-26-16,-9 0 3 16,7 0-9-16,-14 6-11 15,10 4-7-15,-19 4 0 0,12 2 0 16,4 0-1-1,7 3 1-15,-4 0-1 0,3 1 1 16,7 1-1 0,0-4-8-16,0 0 1 0,0-4-5 15,0-3 2 1,7-4-3-16,9-2 1 0,-3 0 11 16,-3-4-9-16,-3 0 9 15,12 0 0-15,-9 0 1 0,0-7 1 16,13-8 0-1,3-5 8-15,-6-2-9 0,-1-2-10 16,1 0 9 0,-4 2-8-16,-6 3 6 0,-6 2 2 15,2 7-7 1,-6 1 8-16,0 2 7 0,0 2-5 16,0 0 6-1,0 3-8-15,-20 2-6 16,4 0 4-16,-4 0-10 0,1 0 6 15,-11 0 3-15,1 7-9 16,-1 8 2-16,-6 1 9 16,7 3-5-16,9-2 6 15,1 3-2-15,2-1 1 0,14-2-6 16,3 3 0 0,0-4-8-16,0 0 1 15,0-3-4-15,10-1 2 0,13-3 1 16,-4-5 15-16,4-2 15 15,7-2-4-15,6 0 1 16,6-2-3-16,-12-10 1 16,-4-2-1-16,3-6 1 15,-6 4-3-15,-10-5 5 16,-6 0-5-16,-7 1 0 16,0 1-7-16,0-1 0 15,0-1-8-15,-20 7-4 16,-3 4 3-16,-13 4-4 15,7 0-7-15,0 6-9 16,-1 0 21-16,10 0-5 16,-6 0 4-16,3 6 8 15,17 2-8-15,-4 0 9 16,10 0 6-16,0 0-6 16,0 2-6-16,0-1-8 0,0-1-10 15,29 1-53 1,37 3-129-16,-17-4-105 0,10-1-294 0</inkml:trace>
  <inkml:trace contextRef="#ctx0" brushRef="#br1" timeOffset="167335.21">8096 3372 544 0,'0'0'310'16,"0"0"-205"-1,0 0 41-15,0 0-65 0,0 0-62 16,0 0 4 0,0 0 47-16,-72 44-21 0,66-30-23 15,6-1-13 1,0-1-13-16,0-1-1 0,0-3-7 16,0 2 8-1,16-6 0-15,-3 2 0 0,7-2-1 16,-1-1-1-16,-6 0 1 15,10-3 0-15,-6 0-8 16,2 0 9-16,-12 0-1 16,6 0 1-16,-10-10-2 15,-3-3-5-15,0 2 6 0,0-2-5 16,0 2 6 0,-19 0 2-16,-4 4-1 0,-3 5-1 15,6 2 12-15,-3 0-1 16,7 0-11-16,-4 0-6 15,0 12 5-15,-6 5-5 16,13 0 5-16,7 4-1 16,-4-4-8-16,10 0 0 15,0-2 3-15,0-1-13 16,0-6 2-16,10 1 4 16,9-2 12-16,-9-2 1 15,6-4 0-15,-3-1 1 16,-6 0 0-16,13 0 6 0,-4-1 7 15,0-16 0 1,-3 1-6-16,1-4-7 0,-5-2 0 16,1 3-1-1,-10-2 1-15,0 3 0 0,0 4 8 16,0 8 6 0,0 2 24-16,0 4 10 0,0 0-24 15,0 0-15-15,-10 0 13 16,-13 0-21-16,20 4 7 15,-10 6-7-15,-3-2 5 16,3 4-6-16,0-2-12 16,6 4-37-16,7 8-86 15,0-3-156-15,0-4-238 0</inkml:trace>
  <inkml:trace contextRef="#ctx0" brushRef="#br1" timeOffset="168330.74">9840 3361 479 0,'0'0'234'16,"0"0"-113"-16,0 0 57 15,0 0-52-15,0 0-70 16,0 0 8-16,0 0 11 16,-114 67 1-16,94-49-36 15,7 2-8-15,6 0-3 16,1 0-10-16,2-4 3 15,4-1-6-15,0-3-16 16,0-5-3-16,0-1 3 16,10-4 6-16,0-2 4 15,10 0-3-15,-1 0 1 16,1 0 0-16,9 0 3 16,-2-14 0-16,-4 1 1 15,-7-4-12-15,4-2-8 0,-11 2-3 0,-9-1-2 16,0 2 13-1,0 2 0-15,0 8 12 0,0 2 7 16,0 4 1 0,-23 0 8-16,17 0 17 0,-17 0-24 15,0 4-21 1,3 8 0-16,-2 1-2 0,5 4 2 16,7 2-1-1,1-2 0-15,-1 3 1 16,10-4 0-16,0-1-6 0,0-2-3 15,0-5 3-15,0-2-5 16,0-4 8-16,0-2 3 16,10 0 1-16,-10 0 0 15,9 0 11 1,1-2 2-16,0-12 4 0,6-6-2 16,-6 0-7-16,-7-2 11 15,-3 0 11-15,0 2-2 0,0 4-2 16,0 7 8-1,0 2 0-15,0 7-7 0,0 0-28 16,-3 0-32 0,-23 0-70-16,6 7-171 0,-9 7-340 0</inkml:trace>
  <inkml:trace contextRef="#ctx0" brushRef="#br1" timeOffset="169715.1">3888 4939 464 0,'0'0'224'0,"0"0"-127"16,0 0 34-16,0 0-37 0,0 0-41 15,0 0 4-15,0 0 4 16,-124 51 21-16,111-38-28 16,6 1-8-16,7 0-14 15,0-4-9-15,0 2-5 16,0-6-17-16,0 0-1 16,0-1-13-16,20-3 9 15,-4 1 4-15,14-3 6 16,-10 0-4-16,2 0 6 15,1 0-7-15,0-3 11 0,-3-6-11 16,0-1 8 0,-14-2-8-16,7-2-1 0,-6 4-2 15,-7-4-8 1,0 6 9-16,0-2-8 16,0 3 8-16,0 4 1 15,-23 3-12-15,6 0-4 0,-9 0 16 16,3 0 1-16,7 0-1 15,3 6-2-15,0 1-4 16,3 2 5-16,3-1 0 16,7 1-2-16,0 1-3 15,0-1 5-15,0-1-1 0,0-2-6 16,14 2-3 0,-1-4 11-16,3 0 25 0,-6-4 1 15,9 2-10-15,-9-2-3 16,10 0 1-16,-10 0 7 15,3 0 2-15,3-6-4 16,-6-6-6-16,-4 4-6 16,-6-4 2-16,0 2-2 15,0 0 5-15,0 0 1 16,0 1-6-16,0-1 2 16,-9 1-2-16,-11 3 6 15,4 2 0-15,-4 0-12 16,0 4-1-16,1 0-1 0,2 0 0 15,8 0-24 1,-1 0-13-16,0 4-50 0,10 8-50 16,0 5-66-1,0 19-45-15,0-5-53 0,0 3-289 0</inkml:trace>
  <inkml:trace contextRef="#ctx0" brushRef="#br1" timeOffset="170535">3888 5198 522 0,'0'0'166'16,"0"0"-23"-16,0 0 82 15,0 0-44-15,0 0-72 0,0 0-21 16,0 0-6-1,-13-41-14-15,7 41-32 0,6 0 4 16,-10 0 8 0,10 0-4-16,-13 6-25 0,6 4-11 15,1 2-7 1,3 1-1-16,-4 0 0 0,7-3 0 16,0 4-1-1,0-2-11-15,0-2 5 0,0 0-8 16,10-4-1-16,9 0-4 15,-2 0-4-15,2-4 5 16,1-2 8-16,6 0 1 16,-6 0-1-16,-1 0 4 15,-5-8-7-15,2-7-20 0,-10-2-12 16,8-3-21 0,-14-1 16-16,0 0 25 0,0 3 24 15,0 0 2-15,0 2 0 16,-14 4 2-16,-2 6 9 15,-4 2 5-15,4 1 15 16,3 3 5-16,3 0-1 16,0 0-15-16,4 0-20 15,-4 7-6 1,0 1 6-16,0 6-2 0,-3 2 1 16,13 1 0-16,0 4 0 15,0-3-5-15,0-2 3 16,0-6-7-16,0-3-3 15,13-5 3-15,-3-2 10 16,0 0 20-16,-10 0-8 16,10 0 9-16,0-7 1 15,-4-5-6-15,1-4-7 0,-4-2-9 16,-3 0-8 0,0 0-16-16,0 4 3 15,0 4-1-15,0 2-9 0,-10 8-22 0,-26 0-79 31,7 17-207-31,3 2-55 0</inkml:trace>
  <inkml:trace contextRef="#ctx0" brushRef="#br1" timeOffset="171475.14">3957 5396 77 0,'0'0'510'16,"0"0"-409"-1,0 0 32-15,0 0-6 0,0 0-65 16,0 0-16-16,0 0 25 0,-3-3-3 15,-7 3-22 1,7 0-18-16,3 0-8 0,0 0-7 16,0 0-7-1,0 3-5-15,0 1-1 0,0 2-1 16,0-3 1 0,0 3-1-16,0-2 0 15,0 0 1-15,0-2-2 0,0 2-8 16,3-3-4-1,17-1-2-15,-11 0 15 0,1 0 1 16,0 0 0 0,0 0-1-16,-10-5-8 0,6-5-8 15,8-2-12 1,-14-2 11-16,0-2 10 0,0 4 7 16,0-1 1-1,-14 0 0-15,1 1 9 0,-10 4 21 16,7 7 21-16,-3 1-5 15,5 0-31-15,-12 1-15 16,16 13-7-16,-9 0 7 0,2 1 0 16,8-1 0-1,5 1 0-15,-2-3-1 0,6 2-1 16,0-4-4 0,0 2-5-16,6-4 11 0,14 0 0 15,-4-4 27-15,7 0-14 16,3 1-7-16,-9-4-4 15,9 1 5 1,0-2-7-16,-10 0 1 0,7 0 0 16,-16 0-1-16,6 0 1 15,3-8-1-15,-12-3-9 16,-4-2 0-16,0-1 8 16,0-1 0-16,0-2 1 15,-20 1 0-15,0 4 0 16,-3 2 7-16,7 4 15 0,-4 4 11 15,4 2 4 1,3 0-19-16,7 0-17 0,2 0-1 16,4 0-8-1,0 0-8-15,0 0-23 16,0 8-119-16,0 2-169 16,0 1-207-16</inkml:trace>
  <inkml:trace contextRef="#ctx0" brushRef="#br1" timeOffset="172389.35">3973 5575 466 0,'0'0'180'0,"0"0"-50"15,0 0 48-15,0 0-28 16,0 0-78-16,0 0-17 16,0 0-5-16,-9-9-23 15,-1 9-4-15,0 0 9 16,7 3-1-16,3 1-10 0,-3 1-15 16,3 0-5-1,0 5 0-15,0-3-1 0,0 2-1 16,0-3 0-16,0 3-7 0,0-4 0 15,6-1-1 1,14-1 0-16,-11-3 9 0,1 0 5 16,0 0 2-1,0 0-1-15,10-7-5 0,-4-5-1 16,-3-1-10 0,3 2-11-16,-12-1 7 0,-1 0 2 15,-3-2 11-15,0 1 1 16,0 0 2-16,0 4 8 15,0 2 4-15,-7 7 23 16,-9 0 5-16,3 0-25 16,-3 7 3-16,2 8-12 15,-2 5-7-15,-4 0 9 16,14 2-10-16,3-4 0 16,-4 0 0-16,7-5 0 15,0 0 0-15,0-6-1 16,0 0-6-16,0-2 7 0,10-2 1 15,-4-3 34 1,14 0 13-16,-10 0-29 0,-4 0-2 16,17-3 8-1,-3-9 0-15,-4-3-5 0,-3 0-2 16,-6-4-5 0,-4 2 0-16,-3-2 2 0,0 4 1 15,0 2-2 1,0 5 5-16,0 0 2 0,-3 8-1 15,-10 0-7-15,10 0-12 16,-7 0-1-16,0 0 19 16,10 0-17-16,-13 0-2 15,13 0-2-15,0 2-5 16,0 1 6-16,0 0-7 16,0 1-6-16,0 0-77 0,0 4-133 15,0 0-172 1,0-4-310-16</inkml:trace>
  <inkml:trace contextRef="#ctx0" brushRef="#br0" timeOffset="185885.51">3129 6265 766 0,'0'0'327'15,"0"0"-224"-15,0 0 41 0,0 0-55 16,0 0-70 0,0 0-19-16,0 0 10 0,36 0 9 15,-23-1 25 1,4-8 24-16,-4-1 11 15,3-3 0-15,4 0-12 16,-7-2-23-16,3-5-15 0,1 4 0 16,6-4 1-16,6-1-2 15,-3 0 1-15,-6 2 6 16,3 0 3-16,-10-2-10 16,10 0-9-16,-4 1-6 15,-9 0-1-15,3-2 3 16,0 1 7-16,-3 4 15 0,-7-3 13 15,1 3 8 1,-4-4-6-16,3 1-12 16,-3-1-12-16,0 2-18 15,0-1-4-15,10-1-4 16,-10 3 4-16,0-1-5 16,0-3 7-16,0-1-2 0,0 0 4 15,0-1 5-15,0 0 3 0,0-2-3 16,-13-1 2-1,0 1 0-15,-7-1-7 0,-13 0-2 16,17 1 14 0,-4 0-4-16,-9-3-2 0,-1 2 1 15,1 2-8 1,3 2 4-16,6 0-7 0,-6 4 0 16,0 0 4-1,3 4-2-15,3 1-1 0,-3 0-1 16,-3 4-4-1,10-3-2-15,-10 1 1 0,3 1-1 16,0-1 1 0,-3 2 0-16,3-2-1 0,16 4 0 15,-12-2 0-15,9 4-1 16,0 0 1-16,0 0 0 16,-3 0 0-16,6 0 0 15,-2-2 0-15,-4 2 0 0,-1 2 0 16,14 1 0-1,-9 1-1-15,9 1 1 0,0 1 0 16,0 0-1 0,0 0 0-16,0 0 0 0,0 0 0 15,0 0 1 1,0 0 0-16,0 0-1 0,-13 0 0 16,13 0-7-1,0 0-1-15,0 0-7 0,0 0-8 16,0 0 5-16,0 0-4 0,0 0 0 15,0 3-1 1,-7 10 4-16,7 3 19 0,-10 6-5 16,-3 4 6-1,7 0-1-15,-4 0-9 16,-3 4-1-16,6-4 1 16,-9 4-16-16,3-5 9 0,6-1 5 15,4-7 0-15,-4-5 0 16,7-5 10-16,0-6 2 15,0-1 1-15,0 0 0 16,0 0 28-16,0-10 2 16,0-10-18-16,0-2-11 15,0-6-1-15,0 2 0 16,7-4 6-16,-7 4-7 16,3 1 0-16,-3 2 0 15,0 7 0-15,0 0 0 16,0 4 1-16,3 4-1 15,1 2-6-15,6 0 5 16,-7 4-5-16,3 2-1 16,-6-2 6-16,4 0-1 15,2 0 1-15,1 0 0 0,9-4 0 16,-3 5 0 0,17-4 1-16,19 0 0 15,-7 3 1-15,1-3 5 0,16 3 1 0,-10 2 4 16,-10-1 5-1,7 1-6-15,-17 0-2 16,-9 0-2-16,-10 0 0 16,-7 0 0-16,0 0-5 15,0 0 5-15,-3 0-5 16,10 0-1-16,-10 0-1 16,0 0-32-16,10 0-117 15,10 0-132-15,-1 0-114 16,-2 1-365-16</inkml:trace>
  <inkml:trace contextRef="#ctx0" brushRef="#br0" timeOffset="192844.98">3051 3975 599 0,'0'0'146'0,"0"0"-51"0,0 0 80 16,0 0-35-16,0 0-56 15,0 0-7-15,3 0-22 16,-3 0-10-16,0 0 14 16,7 0 8-16,-7 0 9 15,0 0 0-15,0 0 0 16,0 0-2-16,0 0-17 15,0 0-7-15,0 0-12 16,3-2-11-16,0-4 0 16,4-3 4-16,-1-3 9 15,-2 0-3-15,2 0 2 16,-3 0 1-16,-3 0 3 16,4 2-12-16,-1-2-7 15,7 2-9-15,-7-4 7 16,4 1-4-16,2-1 0 15,-9 1 4-15,10-3-6 16,0 1-6-16,0 1-1 0,-10 1 3 16,6 2-1-16,7 2-10 15,-13-1 7-15,0 0 1 16,10-2-2-16,-3 4 0 16,-7-4 7-16,10 2 7 15,-10-2-2-15,3-2-4 0,-3 4 1 16,6-2-2-16,-6 2-4 15,4-2 0-15,-4 4-1 16,0-4 2-16,0 2-2 16,0-3 4-16,0 3-1 15,0-2-2-15,0-1 2 16,0-1-1-16,0 4-2 16,0-4-8-16,0 0 0 15,0 0 0-15,0 2 0 16,0 1 8-16,0-2-7 15,0-3 7-15,0 2 1 16,0-2-2-16,0 1-2 16,0-2 1-16,0 2 3 15,0-1-1-15,0 3-7 16,-10-1 4-16,7 4-5 16,-14-2 11-16,7-1-6 15,-3-1-4-15,-3 2 4 0,6-5 1 16,-9 1-5-16,-1 1 7 15,4-2-8-15,-4 1-1 16,0 0 0-16,1-1 1 16,-4 4-1-16,6-3 1 15,8 2-1-15,-8 2 0 16,4-1 1-16,-3 0 0 16,3 0-1-16,0 0 0 15,-1 1 0-15,-8 2 0 16,15 3 0-16,-3-2 1 15,-3 2-1-15,7 0 1 16,-4 1 0-16,-10-1 0 16,14-2 0-16,-7-1 1 0,-4 3-2 15,4-2 1 1,-3 3 0-16,6-1-1 0,-10 4 0 16,10-3 0-16,1 1 1 15,-1 2-2-15,7 1 1 16,-4-3-1-16,-3-2 0 15,-6 2 0-15,6 2 0 16,0-3 0-16,-3 2-7 16,-3 0 8-16,3 2-2 15,6-3 1-15,7 5 1 0,0-1-1 16,0 1 0 0,0 0 0-16,0 0-7 0,0 0 2 15,0 0 0-15,0 0 0 16,0 0-3-16,0 0 8 15,0 0-11-15,0 0 4 16,0 0 1-16,0 0 1 16,0 0-1-16,0 0 6 15,0 0-1-15,0 0-4 16,0 0 6-16,0 0-2 16,0 0 1-16,0 0-7 15,0 0-4-15,0 0-6 16,0 0-3-16,0 0 2 0,0 0 7 15,0 0 0 1,0 0 5-16,0 0-1 0,0 0 1 16,0 0-2-1,0 0 0-15,0 0-6 0,0 0 6 16,0 3 0 0,0 6 8-16,0 2-8 0,0 3 1 15,0 1 8-15,0 1-6 16,0-2 5-16,7-2 0 15,6 3 0-15,-13-2 1 0,10-3 0 16,-10 0-1 0,0 0-7-16,0 0-3 0,0 0 4 15,0-2 7 1,0-1 1-16,0-3 1 0,0 1-1 16,0-3 1-1,0 0-1-15,0 1-1 0,0 2 0 16,0-4 1-1,0 0 0-15,0-1-1 0,0 0 1 16,0 0 0-16,0 0 0 16,0 0 5-16,0 0-6 15,0 0 0-15,0 0-1 16,0 0 0-16,0 0 0 16,0 0 1-16,0 0-1 15,0 0 1-15,0 3-6 0,0 0-3 16,0 1 3-1,0 0 5-15,0 2-5 0,0-4 6 16,0-2 0 0,0 0 0-16,0 0 0 0,0 0 1 15,0 0-1 1,0 0 6-16,0 0 11 0,0 0 11 16,0-8 3-16,0 0-13 15,0-5-18-15,0-3 1 16,6-3 0-16,-6-3 0 15,10-2 5-15,-7-4-6 16,7 2 1-16,0 0-1 0,0 0 1 16,6 6 0-1,-9 3-1-15,6 4 1 16,-4-1-1-16,1 0-1 16,10 4 0-16,-10-2 0 0,-4 2 0 15,7 3 1 1,-6 0-1-16,-4 1 1 0,0 4-1 15,1-2 0-15,6 4 1 16,-10 0-1-16,3 0-8 16,3 0 2-16,-2 0-4 15,2 0 4 1,7 0 1-16,-3 0 0 0,-3 0-2 16,-1 0 7-16,7 0-7 15,-3 0 7-15,-3 0-5 16,6 0 4-16,-4 0 2 15,1 0 0-15,-6 0 2 16,2 0-2-16,1 0-2 16,-4 0 2-16,3 0 0 15,-2 0 2-15,-1 0-2 16,0 0-2-16,10 4 1 16,-6-2 0-16,3 1-1 15,0 0 1-15,-1-1 0 0,1 0 0 0,-3 1 1 31,-7-2-1-31,13-1 1 0,-13 0 0 0,0 2 0 16,0-2 1 0,0 0 6-16,0 4-4 0,0-4-3 15,0 2-1 1,0 2-12-16,0 2-1 0,-20 4-5 16,1 0 19-16,-8 4 10 15,-2 4-2 1,-10 1-1-16,-4 2-6 0,14 4 0 15,-11-2 0-15,-2-1 0 16,12 0-1-16,1-2 1 16,3-4-1-16,6-3 0 15,7-4 1-15,-3-1-2 16,3-2 2-16,13-2-1 16,0-4 0-16,0 0 0 15,0 0 11-15,0 0 5 16,0 0 2-16,0 0 9 15,0 0 8-15,0 0-9 16,0 0-13-16,0 0-13 16,0 0-5-16,0 0-64 0,0 0-143 15,23 0-173 1,-4 0-280-16,-9 0-95 0</inkml:trace>
  <inkml:trace contextRef="#ctx0" brushRef="#br0" timeOffset="-201871.8">15101 7532 415 0,'0'0'711'0,"0"0"-539"16,0 0-3 0,0 0 23-16,0 0-39 0,0 0-67 15,0 0-21-15,-42-42 30 16,29 36 33-16,0 2-17 16,-14-2-16-16,-2 3-8 15,0 0-23-15,-11 3-30 0,-9 0-14 16,-3 0 6-1,0 0-15-15,-4 6-10 16,7 6 5-16,0 2-5 16,3-2-1-16,7 5-1 15,-4-2 1-15,1 3 0 16,12 0-1-16,7 2-7 0,10 3 7 16,0-1-5-1,13 3-1-15,0 1 5 0,0 1 1 16,0-3-5-16,13 2 5 0,13-7-7 15,4-3-4 1,-1-5 0-16,1-3 3 0,-7-1 2 16,3-4-3-1,0-3 1-15,-10 0 3 0,27-3 4 16,-7-12-4 0,3-3-12-16,0-5-19 0,-3-2 9 15,-6 2 15 1,-7-6 11-16,-10 2 2 15,0 1-6-15,-3 2 6 0,-4 2 1 16,7 1-1-16,-6 8-1 16,-4-1 0-1,4 8 1-15,-4 0 0 16,0 2-1-16,1-2 0 0,5 3 0 16,-9 0-8-16,4 0 8 15,-4 3-6-15,0 0 7 16,0 0 2-16,0 0-1 15,6 0 0-15,-6 0 1 16,0 0-1-16,0 0 7 0,0 0-7 16,3 0 1-1,-3-1-1-15,0 1 7 0,0 0-1 16,0 0-6 0,0 0 6-16,0 0 0 0,0 0-1 15,0 0-6 1,0 0-1-16,4 4-4 0,-4 12 5 15,3 1 12 1,7 11 3-16,-10 5 12 0,0 5 1 16,0 7 2-16,0 5-14 0,0 7 2 15,0 3-4 1,0 5-3-16,0 3 6 0,-10 0-4 16,7-1-1-1,-1-6-4-15,4-3-7 0,0-8 5 16,0-6 0-16,0-4 6 15,0-2-11-15,0-8 5 16,0 0 0-16,0-4-4 16,0-8 13-16,4 1 3 15,9-6 4-15,-10-3 2 16,4 1-8-16,-4-8-7 16,3-1-1-16,-6 2-1 15,0-4-1-15,0 0 5 0,0 0 2 16,0 0-4-1,0 0-8-15,0 0-1 0,0 0 0 16,0 0-6 0,0 0-8-16,0 0-23 0,0 0-26 15,0 0-26 1,0 0-56-16,0-9-67 0,0-12-97 16,10 1-265-1,-10 0-295-15</inkml:trace>
  <inkml:trace contextRef="#ctx0" brushRef="#br0" timeOffset="-201421.64">14594 8158 350 0,'0'0'661'0,"0"0"-470"16,0 0 21-16,0 0-11 15,0 0-67-15,0 0-39 16,0 0 20-16,0-9 19 15,0 7-13-15,0 2-28 16,7-2-21-16,16-2-20 0,6-2-9 16,7 0-13-1,23 2-12-15,-7 0-17 16,7 2 7-16,7 2-8 16,-4 0 0-16,-3 0-1 15,-4 0 1-15,-6 0 0 0,7 0-2 0,-10 2-17 16,-4-1-41-1,-2 2-24-15,-4-3-48 0,-7 0-78 16,1 0-67 0,-1-6-202-16,-9-8-303 0</inkml:trace>
  <inkml:trace contextRef="#ctx0" brushRef="#br0" timeOffset="-199906.64">14296 7072 110 0,'0'0'547'16,"0"0"-387"-16,0 0 22 0,0 0-23 16,0 0-68-16,0 0-27 15,0 0 17-15,0 0 31 16,0 0 4-16,0 0-5 0,0 0 0 15,0 0 2 1,0 0-12-16,0 0-14 0,0 0-11 16,0 0-8-1,0 0-2-15,0 0-16 0,0 0-14 16,0 0-10 0,7 0-14-16,-7 0-1 0,3 0-10 15,1 0-1-15,-1 0 1 16,7 0-1-16,3 0 0 15,6 0-1-15,11 0 1 16,6 0 0-16,13 0 8 16,0-2-6-16,-3 0-1 15,9 0-1-15,-12-1 1 16,3 3-1-16,-7-1 1 16,-3 1 0-16,-3-4-1 15,3 4 1-15,0-2-1 16,-4 2 0-16,-2 0 1 0,-4 0-1 15,3 0 1 1,-2 0-1-16,-4 0 0 0,-7 0 0 16,0 0 0-1,7 0 0-15,-3 0 0 16,-10 0 1-16,6 0-1 16,7 0 0-16,-7 0 0 0,-3 0 0 15,-3 0 0-15,-7 0 0 0,11 0 0 16,-5 0 0-1,-5 0 0-15,2 0 0 16,4 0 1-16,0 0-1 16,-10 0 0-16,0 0 0 15,0 0 0-15,0 0 1 16,0 0-1-16,0 0 1 16,0 0-1-16,0 0 0 15,0 0 0-15,0 0 0 16,0 0 0-16,0 0 0 0,0 0 1 15,0 0 5 1,0 0-5-16,0 0 8 0,0 0 2 16,0 0-5-16,0 0 4 15,0 0-1-15,0 0 1 16,0 0 2-16,0 0 2 16,0 0 5-16,0 0 12 15,0-3 4-15,0-4-19 16,-10 2-6-16,-3-4-9 15,0 1-1-15,-4-2 1 16,4 1 1-16,0-2-1 16,3 2 0-16,-6-2 0 15,-4-1 0-15,11 0-1 16,-1-2 0-16,0 0 0 16,-6-2-1-16,3 1 0 15,6-2 0-15,-3 1 1 0,0-2-1 16,4 3 1-16,3 1 0 0,-7 0 0 15,6 4 0 1,-2 0 0-16,3 3 0 0,3 1 1 16,-10 2-1-1,10-2 0-15,0 5 1 0,0 1 1 16,0-2 7 0,0 2-8-16,0 0 5 0,0 0-5 15,0 0 1 1,0 0-1-16,0 0 0 0,0 0-1 15,0 0-1 1,0 0-10-16,0 0 4 0,0 0-19 16,0 0-119-1,0 7-145-15,0 9-195 0,0-1-157 16</inkml:trace>
  <inkml:trace contextRef="#ctx0" brushRef="#br0" timeOffset="-196331.39">15340 8601 350 0,'0'0'305'16,"0"0"-131"-16,0 0 29 15,0 0-12-15,0 0-51 16,0 0-21-16,0 0-4 0,-10-5-4 16,10 5-21-16,0 0-27 15,0 0 3-15,0 0 3 16,0 0-5-16,0 0-9 15,0 0-10-15,0 0-8 16,0 0-15-16,0 0-5 16,0 0-5-16,0 0-5 15,0 0-6-15,0 0-1 16,0 0 1-16,0-1-1 16,0 1-1-16,4-4-12 15,12 2 12-15,7 1 0 16,-3-1-1-16,-4-1 1 0,4 1 0 15,-11 2-5 1,-2 0 6-16,13 0-2 0,-17 0 2 16,3 0-1-16,-2 0 0 15,5 0-5-15,-2 0-1 16,-4 0 1-16,4 0 6 16,-4 0-1-16,0 0 0 15,1 0 1-15,-4 0-1 0,0 0 1 16,9 0 0-16,-9 0 1 15,0 0-1-15,0 0 1 16,0 0 0-16,0 0-1 16,0 0 0-16,0 0 1 15,0 5 1-15,0 5 5 16,0 3-6-16,0 3 0 16,0 3 8-16,0-2-3 15,-9 4-5-15,5-1 7 16,-2 3-7-16,-4-1 0 15,-3 2 0-15,10 0-1 16,-7-1 1-16,7-1 1 0,-4-1-1 16,-6-6 0-1,6-2 1-15,7-4-1 0,0-2 1 16,0-2-1 0,0-3 0-16,0-1-1 15,0-1 1-15,0 0 0 0,0 0 1 0,0 0 5 16,0 0-5-1,0 0 5-15,0 0 3 0,0 0-1 32,0 0-1-32,0 0-7 0,0 0 0 15,0 0 7-15,0 0-8 16,0 0 0-16,0 0 1 16,0 0-2-16,0 0 0 15,0 0 0-15,0 0-21 0,0 0-71 16,0 0-78-1,0-15-107-15,0 1-226 0,0 1-104 16</inkml:trace>
  <inkml:trace contextRef="#ctx0" brushRef="#br0" timeOffset="-195811.48">15429 8768 237 0,'0'0'166'0,"0"0"-35"16,0 0-7-16,0 0-16 15,0 0 2-15,0 0 33 16,0 0 2-16,0 0-16 16,0 0-13-16,0 0-10 15,0 0-16-15,0 0-6 16,0 0-6-16,0 0-13 15,9-1-16-15,-9-3-14 0,7 2-7 16,-7 2-15 0,20-1-12-16,-11 1 0 0,-2 0 0 15,9-3-1 1,1 3 0-16,2 0 0 0,1 0 0 16,0 0 0-1,-14 0 0-15,7 0 1 0,4 0-1 16,-17 0 0-1,0 0-11-15,9 0-38 0,-5 0-59 16,2 0-133-16,4 0-163 0,-3-2-301 0</inkml:trace>
  <inkml:trace contextRef="#ctx0" brushRef="#br0" timeOffset="-195091.89">15743 8934 139 0,'0'0'254'0,"0"0"-94"15,0 0-25-15,0 0-26 0,0 0-17 16,0 0 11-16,0 0 8 15,0-5-13-15,0 1-27 16,0-2-23-16,0 0-6 16,13 0 10-16,-3-3 1 15,6 0 0-15,4-3 6 16,-7 2-4-16,6-4-17 16,7 2-19-16,-6 0-8 15,0 1-9-15,6-3 5 16,-6 3 2-16,-1 1 4 15,-6 0-4-15,4 0 1 0,-11 4-1 16,7 2-9 0,-3-1 0-16,-10 5 0 0,0-1 0 15,0 1 0 1,0 0 0-16,0 0-1 16,0 0-34-16,0 0-40 15,0-2-47-15,0-2-53 0,0 2-85 16,0-2-39-16,0 1-49 0</inkml:trace>
  <inkml:trace contextRef="#ctx0" brushRef="#br0" timeOffset="-194488.61">15782 8663 519 0,'0'0'202'0,"0"0"-44"16,0 0-10-16,0 0-54 15,0 0-42-15,0 0-22 16,0 0-8-16,0-2 4 16,0 2 10-16,0 6 27 15,0 6 0-15,0 1 0 16,10 0-1-16,0-1-11 16,-4 2-14-16,10 0-13 0,-2-4-2 15,-1 2-1-15,3 1-4 0,-3-2 5 16,-3 1-1-1,0-2 0-15,0 2-6 0,-1-2 0 32,-2 2-1-32,-4-4-5 0,0 1 0 0,-3 1-8 15,4-7 5 1,6 3-5-16,-10-2 8 16,3-2-3-16,3 0-5 15,-2 4 5-15,2-4 3 16,-6 4-8-16,13-1-1 0,-6-2 1 15,3 3 0 1,-10-3 0-16,6 0 1 0,-6-3-1 16,0 0 0-1,0 0 9-15,0 0-4 0,0 0-6 16,0 0-5-16,0 0-62 16,0 0-91-16,0 0-87 15,0 0-247-15,0 0-124 0</inkml:trace>
  <inkml:trace contextRef="#ctx0" brushRef="#br0" timeOffset="-193211.61">16194 8654 130 0,'0'0'237'0,"0"0"-96"16,0 0-27-16,0 0-33 16,0 0-25-16,0 0-7 15,0 0 13-15,-16 3 12 0,16-3-8 16,0 0-8-16,0 0-7 15,0 0-16-15,0 0-6 16,0 0-5 0,0 0 1-16,0 0-1 0,0 0 11 15,0 0 12-15,0 0 2 16,0 0 9-16,0 0 3 16,0 0-9-16,0 0-17 15,0 0-4-15,10-4-2 16,6-2-1-16,-3-2-9 15,7 1-6-15,-4-2-2 16,-6 1 2-16,10 1-5 16,-14-3-2-16,17 3-6 15,-13 2 1-15,6 0 0 16,-6-1 1-16,-7 4-1 16,4-4 0-16,3 4 0 15,-10 0 0-15,3 2 7 0,-3 0 2 0,0 0-4 16,0 0 0-1,0 0-5-15,0 0 9 0,0 0-4 16,0 0 4 0,0 0-4-16,0 0 0 0,0 0 1 15,0 0-6 1,0 0-1-16,0 0 1 0,0 0 7 16,0 4 6-1,0 4 5-15,0 3 3 0,0-2 6 16,6 4-7-16,-2 0-10 15,-4 3 4-15,6 1 0 16,-6-2-6-16,0 5-1 16,0 0 3-16,0-4 0 15,0 0 1-15,0 3 5 16,0-4-3-16,0 1-4 16,0-1-1-16,0-2-2 15,0 1-5-15,0-2 0 16,0-4 0-16,0 0 4 15,0-5-5-15,0 2 0 0,0 0 0 16,0-2 0 0,0 1 0-16,0-1 0 15,0 2 0-15,0-1 1 16,0 2-1-16,0 2 8 0,0-3-8 16,0-2 8-1,0 2-3-15,0-3 10 0,0-2-1 16,0 3 7-16,0-3 1 15,0 0 1-15,0 0 3 16,0 0-1-16,0 0 1 16,0 0 0-16,0 0-2 15,0 0-3-15,0 0-3 16,0 0 1-16,0 0-3 16,0 0-2-16,0 0-3 15,0 0-6-15,0 0-6 0,0 0-17 16,0 0-123-1,0 0-137-15,0-6-378 0</inkml:trace>
  <inkml:trace contextRef="#ctx0" brushRef="#br0" timeOffset="-175937.53">5567 5319 702 0,'0'0'274'0,"0"0"-139"16,0 0-8-1,0 0-28-15,0 0-43 0,0-12 18 16,0 10 22-1,0-4-4-15,-7 0 1 0,-2 0 1 16,-5-2-14-16,-2 6-15 16,-4-6-11-16,1 3-7 15,-1 2-21-15,-6-1-5 16,-7 4-12-16,-3 0-4 16,7 0-5-16,-10 7-2 15,-7 12-10-15,-3 7 6 0,9 6-2 16,-9 4 7-1,13 6-1-15,17 0-7 16,-1 4 8-16,10-4-5 16,10-3 3-16,0 0-6 15,0-7-8-15,17-6 2 16,15-6-3-16,1-4 0 16,0-7 3-16,3-8 5 0,-7-1 1 15,14 0 7-15,-7-8 2 16,-7-14 6-16,1-6-6 15,6-6 0-15,-17 2-16 16,4-4 6-16,-13 4 4 0,0 3 5 16,-4 7 0-1,-6 5 1-15,4 7 1 0,-4 4-1 16,0 2 1 0,0 4-1-16,0 0-7 0,0 0 0 15,0 0-4 1,6 0-2-16,1 1 5 0,6 11 8 15,-3-1 0 1,-1 5 1-16,1 3 0 0,10 1 5 16,-4 5 6-16,4 3 3 15,-7 3-1-15,-3 5 8 16,0 1 8-16,-7 6 0 16,3 3 1-16,-6 3-10 15,0 2-5-15,0 1-4 16,0-1-2-16,0-5 0 0,0-3-4 15,0-8 4 1,0-4-4-16,0-4-5 16,0-4 0-16,0-3 0 0,0-5 0 15,0-4 0-15,0-1 0 16,0-7 1-16,0 2-1 16,0-3 1-1,0-2-1-15,0 0 1 0,0 0-2 0,0 0-1 16,0 0-50-1,0 0-79-15,0-8-90 0,0-8-164 16,0-3-309-16</inkml:trace>
  <inkml:trace contextRef="#ctx0" brushRef="#br0" timeOffset="-175591.82">5397 5967 139 0,'0'0'583'16,"0"0"-397"-16,0 0-15 15,0 0-8-15,0 0-29 16,0 0 1-16,0 0 0 15,134-24-12-15,-98 21-34 16,6-2-17-16,-6 1-9 16,14-3-20-16,-18 0-9 15,11 2-6-15,-17 0-15 16,3 4-12-16,-9-1 0 16,-10 2-1-16,-4 0-8 15,-6 0-33-15,0 0-73 0,0 0-72 16,0 3-60-1,-6 11-79-15,-24 0-306 0</inkml:trace>
  <inkml:trace contextRef="#ctx0" brushRef="#br0" timeOffset="-175038.04">6012 5935 230 0,'0'0'406'0,"0"0"-267"15,0 0-71 1,0 0 11-16,0 0 7 0,0 0-7 16,0 0 11-1,137-14 13-15,-104 14-27 0,-13 0-19 16,-4 0-15 0,-3 0-11-16,-13 7-7 0,0 6 2 15,0 6 5-15,0 4-11 0,-29 5-5 16,-11 8-15-1,-5 1-6-15,-4 1-15 0,6-2 5 16,7-4 6 0,7-6 9-16,12-7 0 0,7-6 0 15,10-5-8 1,0-2 8-16,0-3 1 0,0 0 19 16,0-3 16-1,10 0 43-15,20 0 38 0,6 0-1 16,-4 0-24-1,4 0-22-15,4 0-21 0,-11 0-15 16,-3 0-23 0,-9 0-10-16,6 0-118 0,-17 0-265 15,7 0-630-15</inkml:trace>
  <inkml:trace contextRef="#ctx0" brushRef="#br0" timeOffset="-173609.42">8047 2509 681 0,'0'0'212'0,"0"0"-11"16,0 0 39-1,0 0-73-15,0 0-67 0,0 0-2 16,0 0 10 0,0-85-13-16,0 74-26 0,0-1-15 15,-6 2-10-15,-1-2-6 16,-9 6 20-16,-4-3 23 15,-3 4-44-15,7 3-24 16,-14 0-11-16,1 2-2 16,-1 0-1-16,-6 0 0 15,0 0 0-15,7 4 0 16,-4 7 0-16,-3 9-6 16,7-4-2-16,6 9 3 15,0 2 5-15,10 0-8 0,-3 4 9 16,12-2-2-1,4 0-4-15,0-2-2 0,0-3 2 16,0-4 0-16,13-4-6 16,0-4-18-16,10-4-29 15,-3-1-13-15,-10-7 1 0,9 0 16 16,1 0 22 0,6-5 11-16,-3-12-5 0,3-5-8 15,-6-2-14 1,0-2-2-16,-4 4 26 15,7 3 19-15,-13 7 6 0,-1 2 0 16,1 7 0 0,-3-3 6-16,-7 6 2 0,3 0 6 15,-3 0 2-15,3 0-3 16,-3 0 2 0,4 0-3-16,9 0-5 0,3 6 15 15,-6 7 6-15,10 4-4 16,-1 5 1-16,-9 6 9 15,-3 2 7-15,2 5 3 16,-9 1 3-16,0 1-2 0,0 4-9 16,0-2 8-1,0 3-4-15,0-2-8 0,0-2-13 16,0-6 2 0,-9-2-9-16,2-4-3 0,7-4-3 15,0 1-6-15,-10-4 0 16,10-5 1-16,0 0-1 15,0-6 0 1,0 0-1-16,0-4 0 0,0-2-5 16,0-2 0-1,0 0-5-15,0 0-6 0,0 0-14 16,0 0-22-16,0-4-31 16,0-9-71-16,10-20-105 15,-10 10-120-15,7-2-365 0</inkml:trace>
  <inkml:trace contextRef="#ctx0" brushRef="#br0" timeOffset="-173346.62">7841 2918 601 0,'0'0'270'16,"0"0"-69"0,0 0 26-16,0 0-31 0,0 0-50 15,0 0-34 1,0 0-37-16,173-44-33 0,-153 38-29 16,9 3-12-1,-9-2-1-15,10 3-125 16,-11 2-183-16,7 0-325 0</inkml:trace>
  <inkml:trace contextRef="#ctx0" brushRef="#br0" timeOffset="-172273.84">8397 2874 588 0,'0'0'250'0,"0"0"-63"0,0 0-17 16,0 0-75 0,0 0-44-16,0 0 3 0,0 0 2 15,53-29 4 1,-34 24-15-16,4 3 3 0,3 2 3 16,0 0-16-16,-9 0-10 15,6 0-9-15,-7 0-8 16,-6 0-2-16,-7 0 2 15,-3 2-1-15,7 4 3 16,-7 6 6-16,0 4 2 16,0 1-2-16,-7 5 1 15,-22 4-2-15,-1-3-8 16,-6 3-1-16,4-4 6 16,-4-2 0-16,6-2 2 0,7-4 1 15,10-1-9 1,3-2-5-16,7 1 5 0,-7-4-5 15,10 0 1-15,0-1 0 0,0-2-1 16,0 0-1 0,0-2 1-16,0 1 0 15,0-2 8-15,0 0 1 16,0 0-8-16,10 0 8 16,-7-2 0-16,7 2 2 15,-3-2-4-15,-7 0 0 16,6 0 0-16,-6 0-7 0,0 2 12 15,13-2-7-15,-13 0 3 16,0 0 4-16,0 0-3 16,10 4 2-16,-10-4-3 15,0 0-2-15,0 0 5 16,0 0-5-16,0 0 4 16,0 0 6-16,0 0 4 15,0 0-6-15,0 0-4 0,0 0-5 16,0 0-4-1,0 0 5-15,0 0-1 0,0 0 3 16,0 0-3 0,0 0-5-16,0 0 8 0,0 0-1 15,0 0-7 1,0 0 6-16,0 0-1 0,0 0 0 16,0 0-5-1,0 0 1-15,0 0-2 16,0 0 0-16,0 0-9 15,0 0-39-15,0 0-42 0,0-4-28 16,0 0-22-16,0-2-31 16,7-3-43-16,-7-1-41 15,0-3-42-15,0 3-48 0,0 0-235 16</inkml:trace>
  <inkml:trace contextRef="#ctx0" brushRef="#br0" timeOffset="-169371.51">8198 2988 316 0,'0'0'301'0,"0"0"-113"15,0 0 4-15,0 0-17 16,0 0-43-16,0 0-18 16,0 0 7-16,0 0-5 15,0 0-18-15,0 0-25 16,0 0-28-16,0 0-20 16,0 0-6-16,0 0 2 15,0 0-1-15,0 0 2 16,0 0 8-16,0 0-3 0,0 0 0 15,9-6 4 1,14-1 20-16,3-8-9 0,4-1-20 16,6-4-11-1,-3 4 1-15,-7-1-10 0,-10 3 5 16,7 2 3-16,-16 2 7 16,16 5 14-16,-17 0-5 15,1 2-12-15,-1 1-13 16,1 0 1-16,-4 2-1 15,-3 0-1-15,7 0 0 0,-7 0-1 16,0 0 1 0,3 0-1-16,-3 0 1 0,3 0 0 15,0 0 0 1,7 0 0-16,0 0 1 0,-7 2 0 16,4 8 5-16,3-2 0 15,-1 1 6-15,1 5 3 16,-3-1 3-16,6 3-1 15,-13 1 4-15,0 3 7 16,0 3 2-16,0-1 3 16,0 3-8-16,0-2-1 15,0 0-9-15,0 2-3 16,-13-2-3-16,6-1-1 16,-3 0-2-16,1-1 3 15,-1-5-3-15,3 4-4 0,4-5 4 16,-4-2-6-16,4-5 1 15,3 0 0 1,-10-6 0-16,10 0 0 0,0-2 7 16,0 0 2-16,0 0-1 15,0 0-1-15,0 0-7 16,0 0-1-16,0 0 0 16,0 0 0-16,0 0 0 15,0 0 0-15,0 0 1 16,0 0 7-16,0 0 4 15,0 0 0-15,0 0-4 16,0 0-7-16,0 0 0 16,0 0-1-16,0 0-1 0,0 0 0 15,0 0-5 1,0 0 5-16,0 0 0 0,0 0 0 16,0 0 0-16,0 0 1 0,0 0 1 15,0 0 6 1,0 0-7-16,0 0 6 15,0-4 2-15,0-8-1 16,0-4-5-16,0-4-1 0,0-4 7 16,0-5-7-1,0 0 8-15,0-1-8 0,0 2-1 16,0 3 1 0,0 6 1-16,0 3 5 0,0 4-1 15,0 4-5-15,0-2 6 16,0 0-6-16,0 1-1 15,0-3 8-15,0 1-7 16,0-1 7-16,0 0 1 16,0 0-3-1,0 1 6-15,0 3-11 0,0-1 1 16,0 2-1-16,0 0-1 16,0 2 1-16,0 2-1 15,0-2 0-15,0 0 0 16,0 3 1-16,0 0-1 0,0-1 0 15,0 1 0 1,0 2 0-16,0-1-1 0,0-3 1 16,0 2-6-1,0 0 5-15,0-1-5 0,0 2 5 16,0-1-5 0,0 2 4-16,0-2 1 0,0 2 0 15,0 0 0 1,0 0-1-16,0 0 1 0,0 0-1 15,0 0 2-15,0 0 1 16,0 0 6-16,0 0-7 16,-6 0-12-16,-20 4-13 15,-10 8 0-15,-7 3 5 16,-13 2-2-16,4 3 5 0,10-2 4 16,6-2 3-1,6 0 2-15,14-8-2 16,3-1-7-16,13-2 1 15,0-3-2-15,0-2-1 0,0 2-4 16,0-2 0-16,0 0 6 16,26 0 16-16,7 0 1 15,3 0 12-15,6-10 4 16,7-4-4-16,-13 0-2 16,0 4-4-16,-13-2-4 15,-3 5-1-15,-4 2 5 0,-9 2-6 16,6-1-1-1,-3 3 1-15,-7-1-1 0,0 2 1 16,0 0-1 0,-3 0 1-16,10 0 1 0,-10 0 0 15,0 0-1 1,0 0 1-16,0 0 0 0,0 0-1 16,0 0-1-1,3 0 0-15,7 3 0 0,-7 8 0 16,11 1 1-16,-5 1 1 15,1 4 0-15,-3 0 1 16,6-2 7-16,-13 5-2 16,0 2 3-16,0 0 2 15,0 0-6-15,0-2 2 0,0 0-7 16,0 0 7 0,0-2-8-16,-13 2 1 0,6-4 1 15,-3-1-1-15,10-2 0 16,0-3 0-16,0-5 0 15,0-4 0-15,0 1 5 16,0-2 0 0,-9 0 2-16,9 0 2 0,0 0-9 15,0 0 0 1,0 0 0-16,0 0-1 0,0 0 0 16,0 0-1-16,0 0-6 15,0 0 6-15,0 0 0 16,0 0 0-16,0 0-5 15,0 0 4-15,0 0 1 16,0 0 0-16,0 0 1 16,0 0 0-16,0 0 0 15,0 0-1-15,-17 0-22 16,4 4-18-16,-13 2-10 16,-13-2-11-16,9 2 32 15,4 0 3-15,3-3 12 0,13 2 15 0,1-3-9 31,9-2 7-31,0 4-5 0,0-4-5 0,0 0-1 16,0 0 4 0,0 0 1-16,13 0 8 0,6 0 0 15,17 0 13 1,4 0 7-16,-1 0 2 0,-3 0-1 16,0 0 1-1,-7 0-12-15,-6 0-4 0,-10 0 3 16,0 0-7-1,-9 0-1-15,2 0-1 0,-3 0 1 16,-3 0 0 0,0 0-1-16,0 0 2 0,0 0 5 15,0 0-7-15,0 0 2 16,-13 0-2-16,-16 0-19 16,-7 6-14-1,-3 0 15-15,-4 2 9 0,14 0 3 16,-7-1 5-16,19-4-1 15,4 3 1-15,13-4-5 0,-6 0 6 16,6-2-1 0,0 0 1-16,0 0-1 15,0 0 1-15,0 0 0 16,0 0-1-16,19 0-12 0,11 0 13 16,6 0 7-1,-4 0 5-15,4 0-3 0,4 0 6 16,-11-2 4-1,-3 0-6-15,-13 0 1 0,4-2-5 16,-14 4-3-16,4 0-5 0,-7 0 2 16,0 0 3-1,0 0 0-15,0 0 0 16,0 0 3-16,0 0-9 16,-27 0-8-16,-5 0-26 15,-4 0 2-15,6 0 18 0,-6 0 8 16,7 4 6-1,3-2 1-15,3 0-1 0,10 0 1 16,6-2 11 0,-3 0-3-16,10 0-3 15,0 0 1-15,0 0-6 16,0 0 5-16,0 0-5 0,0 0 0 16,0 0-1-16,0 0-1 15,0 0-12-15,10 0 2 16,10 0 11-16,16 0 0 0,-7 0 1 15,1-4 7 1,-11-2 1-16,1 4 0 0,-10 2-8 16,-4 0 7-1,4 0-8-15,-10 0 1 0,0 0-1 16,0 0 1 0,0 0 9-16,0 0-1 0,0 0 5 15,0 0-1-15,0 0-11 16,-16 0-1-16,6 0 0 15,-10 0 1-15,1 2-1 16,2 4 5-16,4-4-5 16,-3 2-1-1,6-2-1-15,0 0 0 0,10 2 0 16,0-4-9-16,0 0-59 16,0 0-113-16,0 0-165 15,0 0-476-15</inkml:trace>
  <inkml:trace contextRef="#ctx0" brushRef="#br0" timeOffset="-167451.53">1336 8113 479 0,'0'0'584'16,"0"0"-444"-16,0 0 2 16,0 0 28-16,0 0-62 15,0 0-46-15,-3-4 8 16,3 4 18-16,0 0 0 16,0 0-1-16,0 0-1 15,0 0-11-15,0 0-11 16,0 0-5-16,0 0-10 15,0 0-3-15,0 0-6 16,0 0-14-16,0 0-9 0,0 0-8 16,0 0-3-16,0 0 1 15,0 0-6-15,0 0 6 16,0 0 4-16,0 0-2 16,0 0 1-16,0 0-2 15,0 0-1-15,0 0-7 16,0 0 0-16,0 0 1 15,0 0 0-15,0 0 0 16,0 0 5-16,0 0-6 0,0 0 1 16,0 0 0-1,0 0 5-15,0 0-5 16,0 0 0-16,0 0 1 16,0 0-1-16,0 0-1 0,0 0 1 15,0 0 0-15,0 0 0 16,0 0 5-16,0 0-6 15,0 0 0-15,0 0 0 16,0 0 0-16,0 0 1 16,0 0-2-16,0 0 2 15,0 0-1-15,0 0 0 16,0 0 0-16,0 0 0 16,0 0 0-16,0 0 0 15,0 0 0-15,0 0-1 0,0 0 0 0,0 0 0 31,0 0 0-31,0 0 0 0,0 0 0 16,0 4 0 0,0 17 1-16,10 8 6 0,9 9 0 0,-9 4 0 15,-3 6 0 1,6 0 0-16,-13 4-5 0,0 0 1 16,0-4-1-1,0-6 1-15,0-2 6 0,0-12-7 16,0-8 0-1,-13-4 0-15,13-9-1 0,0-4 1 16,0 1 0 0,0-4 7-16,0 0 1 0,0 0 1 15,0 0 4 1,0 0-4-16,0 0-8 0,0 0-2 16,0 0-6-16,0 0-8 15,0 0-51-15,0-6-97 0,0-2-68 16,13-6-65-1,-3-6-106-15,-4 3-242 16,7-2-165-16</inkml:trace>
  <inkml:trace contextRef="#ctx0" brushRef="#br0" timeOffset="-166856.15">885 8087 542 0,'0'0'219'15,"0"0"-36"1,0 0 18-16,0 0-57 15,0 0-46-15,0 0 0 16,0 0 60-16,121-17 13 16,-59 14-48-16,13 0-8 15,4 3-23-15,-4 0-35 0,0 0-7 16,1 0-21 0,2 0-18-16,-3 0 1 0,-9 0-1 15,12 6 2 1,-29-3-3-16,0 4-9 0,-19-2 7 15,-7-3-7 1,-7 0 5-16,-6 1-6 0,-10-3 2 16,0 0 5-1,0 0-1-15,0 0-5 0,0 0 5 16,0 0-6-16,0 0-29 16,0 0-81-16,0 0-81 15,0 0-103-15,0 0-216 16,-3-5-309-16</inkml:trace>
  <inkml:trace contextRef="#ctx0" brushRef="#br0" timeOffset="-166191.64">1065 8739 182 0,'0'0'330'16,"0"0"-138"-16,0 0-14 15,0 0-19-15,0 0-30 16,0 0-5-16,0 0 17 16,39 0-5-16,-10 0 0 15,1-4-15-15,9 0-8 16,4-2-32-16,6 2-14 16,-3 0 3-16,6 0-25 15,4 2-20-15,-4 0 10 0,4 2-8 16,2 0-14-16,-5 0-1 0,-1 0-2 15,-6 0-4 1,-17 0-4-16,1 0 8 0,-11 0 4 16,-2 0-4-1,2 0 5-15,-9 0 3 0,-6 0 4 16,-4 0 6 0,0 0-6-16,0 0-7 15,0 0 0-15,0 0-9 16,0 0-5-16,0 0-1 0,0 0-82 15,0 0-106 1,0-6-116-16,-10-2-404 0,0-4-418 16</inkml:trace>
  <inkml:trace contextRef="#ctx0" brushRef="#br0" timeOffset="-165311.41">2445 8102 199 0,'0'0'365'15,"0"0"-132"-15,0 0-22 0,0 0-38 16,0 0-43 0,0 0-9-16,0 0-12 0,0-10-19 15,0 10-8-15,0 0-21 0,0 0 2 16,0 0-2-1,0 0 4-15,0 0 0 0,0 0-9 16,0 0-7 0,0 0-14-16,0 0-13 0,-6 8-11 15,-17 1-10 1,7 3 0-16,3 2 7 0,-4 2-1 16,-6 4 8-1,7 1-2-15,-10 1 3 0,3 2-2 16,7 2-1-16,-4 1-4 15,10-3-2-15,-3-2-1 16,10 2 13-16,-1 0 1 16,4-1-4-16,0 0 14 15,0-1-7-15,0 0-2 16,0-2-6-16,4-4-14 16,12 0 10-16,-6-5-10 15,10 1 0-15,-4-5 7 16,7 1-7-16,6 0 8 0,-3-2-3 15,1-2 7 1,-4 1 1-16,-4-4-8 0,-9 1 1 16,-4-2 1-16,-6 4-7 15,0-4 0-15,0 0 0 16,0 0 0-16,0 0-1 16,0 0-16-16,0 0-34 15,0 0-33 1,0 0-24-16,0 1-29 0,0-1-3 0,0 0-11 15,0 2-53 1,0 1-96-16,0 1-238 16,-6-1-54-16</inkml:trace>
  <inkml:trace contextRef="#ctx0" brushRef="#br0" timeOffset="-164231.77">3110 8229 914 0,'0'0'241'0,"0"0"-64"0,0 0 4 15,0 0-59 1,0 0-25-16,0 0 2 16,0 0-2-16,-108-10-17 15,91 10-10-15,-9 0-11 16,0 0 5-16,-3 7-8 0,-7 2-18 0,19 1-14 15,-9 4-12 1,3 1-11-16,-6 6 1 16,12-1-1-16,-2 0 1 15,9 3-2-15,0-4 0 16,10-1-1-16,0 0-5 16,0-2-1-16,0-2 6 15,0-6-15-15,0 0-2 16,0-2-1-16,20-4-8 15,-1-2-4-15,-2 0-3 16,12 0-12-16,1-4-11 16,-1-10 6-16,0-4 1 0,1-2 2 15,-4 0 11 1,-6-3 15-16,-1 0 9 0,-9 5 6 16,-3 1 7-1,6 3 1-15,-13 5 7 0,0 3-2 16,10 2 4-16,-10 1 2 0,0 3 4 15,0 0-4 1,0 0 7 0,6 0 3-16,-6 0 0 0,0 0 10 15,0 0 5-15,0 0-2 16,0 0-10-16,13 0-10 16,-6 0 14-16,-4 10 12 15,7 1 8-15,0 4 7 0,-4 4 2 16,4 5 10-16,-10 2-1 15,0 6-6 1,0 4-1-16,0 2-2 0,0 4-12 16,0 0-10-1,0 4-6-15,-6-2-13 0,-4-1 0 16,3 2-7-16,4-5-2 16,3-6-2-16,0 0 1 15,0-5 2-15,0-6-7 16,0-5 5-16,0-4-6 15,0-6 0-15,0 0-1 16,0-7 1-16,0 1 0 16,0-2 0-16,0 0-1 15,0 0-7-15,0 0-10 16,0 0-44-16,0 0-70 16,0 0-63-16,0-2-76 15,0-8-113-15,-3-2-328 16,-14 0-266-16</inkml:trace>
  <inkml:trace contextRef="#ctx0" brushRef="#br0" timeOffset="-163961.55">2809 8739 626 0,'0'0'414'0,"0"0"-195"16,0 0-29-1,0 0-51-15,0 0-16 0,0 0 20 16,0 0 8 0,147-24-29-16,-108 20-46 0,17-2-42 15,-14 3-19-15,4-4-15 0,-7 2-28 16,14-3-159-1,-11 1-292-15,-12 1-366 0</inkml:trace>
  <inkml:trace contextRef="#ctx0" brushRef="#br0" timeOffset="-163279.05">3424 8709 477 0,'0'0'554'16,"0"0"-369"-16,0 0 1 15,0 0-34-15,0 0-60 16,0 0-26-16,0 0-9 15,0-4-2-15,0-4-17 16,0-4-22-16,13 0-8 16,-3-4 5-16,9 0 3 15,-9 2-7-15,3 2-3 16,0 0 5-16,-9 4 13 16,2 2 2-16,-3 3-7 15,1 0-7-15,-4 1-9 0,0 2-1 16,3 0 4-16,-3 0-6 15,0 0 0-15,0 0 1 16,0 0-1-16,0 0 0 16,0 0 0-16,0 0 8 15,10 0 0-15,-10 0-2 16,3 0-4-16,4 0 4 16,-4 0 1-16,3 5 11 15,-6 4 11-15,10 1 14 0,0 6-5 16,0 2 5-1,-10 4-1-15,6 2 5 0,7 2 3 16,-13 0 4-16,0 4-4 16,10-6-4-16,-10 3-3 15,0-5-11-15,0 0 0 16,0-1-14-16,0-1-3 16,0-8 19-16,0 2-10 15,0-8-4-15,0 0-4 16,0-4-4-16,7-2 0 0,-7 0-5 15,0 0 2 1,0 0-9-16,0 0-13 0,0 0-58 16,0 0-114-1,0-4-111-15,0-6-216 0,0 3-302 0</inkml:trace>
  <inkml:trace contextRef="#ctx0" brushRef="#br0" timeOffset="-162281.85">3712 7972 7 0,'0'0'577'0,"0"0"-394"0,0 0-5 16,0 0-5-16,0 0-54 15,0 0-39-15,0 0-3 16,0 0 10-16,0 4 13 0,0 3 12 16,0 5-10-1,23 4-14-15,-7 2-12 16,-3 2-15-16,13 4 0 16,-13 3-15-16,7 4-11 0,-4 3-6 15,4 0-8 1,-10 0-3-16,-4 2 2 0,17-2-2 15,-13 2 10-15,-10 0 3 16,10 0-4-16,-4 2 9 16,-6-2 2-16,0 2-8 15,0 0-6-15,0-3-11 16,0 1-4-16,0-1-2 16,-16-3 5-16,6 0-3 15,0-3 0-15,-9 0 13 16,9-7-5-16,-3-2-4 0,6-6-1 15,1-4 3 1,3-3-8-16,3-2 4 16,-7-3-1-16,7 0-1 15,0 1 0-15,-7 0 2 0,7 3 6 16,-6-5-5 0,6 4-10-16,0-5 5 15,0 2-6-15,0-2 5 0,0 0 2 0,0 0-7 31,0 0 7-31,0 0-2 0,0 0-6 0,0 0 0 16,0 0 0 0,-7 0-18-16,7 0-12 0,0 0-4 15,0 0-5 1,0 0 4-16,0 0 14 0,0 0 13 16,0 0 8-1,0 0-1-15,0 0 1 0,0 0 1 16,0 0 6-1,0 0 1-15,0 0 1 0,0 0 0 16,0 0-9-16,0 0-17 16,0 0-29-1,0-8-160-15,0-11-334 0,0 2-591 0</inkml:trace>
  <inkml:trace contextRef="#ctx0" brushRef="#br0" timeOffset="-160740.58">4104 8187 152 0,'0'0'551'0,"0"0"-341"16,0 0-4-16,0 0-28 15,0 0-53-15,0 0-25 16,0 0 4-16,0 0 2 15,0 0-5-15,0 0-10 0,0 0-11 16,0 0-20 0,0 0-17-16,13 0-12 15,7 0 7-15,10 0-2 16,6 4-16-16,16 2-2 16,-10-2-6-16,21 1-6 15,-18 2-5-15,-5-4 5 16,-1 0-5-16,-10 1-1 0,-2 1 0 15,-8-4 1-15,1 5-1 16,-10-3 0-16,-4 0 1 16,7-1 0-16,-3 0 0 15,-10 2 6-15,0-3 1 16,0 1-1-16,0 3-1 16,0-1-5-16,0 4 1 15,0 2-1-15,0 2 5 0,-23 4-6 16,0-1-1-1,-6 2-11-15,-1 2-1 0,-9-2 3 16,3 3 8 0,-6-4 1-16,6 0-1 0,6 0 2 15,-3-6-1-15,17 0 0 16,0-4 1-16,6-2 1 16,0-2-1-16,10-2 6 15,0 0 1-15,0 0 2 16,0 0 3-16,0 0 7 15,0 0-1-15,0 0 4 16,0 0-2-16,0 0-4 16,0 0-9-16,0 0-6 15,0 0-1-15,0 0 0 16,0 0-13-16,0 0-32 16,0 0-81-16,0 0-96 15,0 0-148-15,10-2-366 0</inkml:trace>
  <inkml:trace contextRef="#ctx0" brushRef="#br0" timeOffset="-159704.58">4559 8057 170 0,'0'0'400'16,"0"0"-163"-16,0 0-28 16,0 0-32-16,0 0-53 15,0 0-21-15,0 0-7 16,0 0-3-16,0 0-17 16,0 0-29-16,0 4-18 0,0 2 4 15,0 0 0 1,13 1 0-16,4 2-1 15,12 1-2-15,7-4-11 16,-6 2 0-16,2 0 3 16,4-1 0-16,-6-4-7 0,6 1 2 15,-7 2-10-15,-9-4 3 16,-4 0-8-16,-3 0 4 16,-3 0 1-16,10 0-1 15,-20 2-3-15,9-4 3 16,1 2 0-16,-6 2-5 15,9 0 5-15,-10 1-4 16,3-1-1-16,4 2 11 16,-10-1-11-16,10 2 7 15,-7 0-2-15,-3 1 2 0,0 1 1 16,0 1 6 0,0 1 0-16,0 1 2 0,0 0 4 15,-3 4 1-15,-17 0 0 0,-2 4-4 31,-1-2 6-31,3 2 1 0,-9 0-16 0,12-2 4 16,-6 0 9 0,4 2-7-16,-11-2 2 0,14-4 3 15,-4 6-9 1,10-5-4-16,-9-2 6 0,12-3-5 16,-3 0-1-1,-3-4 2-15,10-1 5 0,3 0 5 16,0-5 3-1,-3 2 2-15,3-2 7 16,0 0 8-16,0 0-14 16,0 0-1-16,0 0-6 15,0 0-3-15,0 0-6 16,0 0-3-16,0 0-5 16,0 0 6-16,0 0-7 0,0 0-8 15,0-5-20-15,0-5-63 16,0-5-109-16,0-9-84 15,0 4-254-15,0 2-208 0</inkml:trace>
  <inkml:trace contextRef="#ctx0" brushRef="#br0" timeOffset="-158941.55">5501 7940 441 0,'0'0'296'15,"0"0"-84"-15,0 0 1 0,0 0-57 16,0 0-57 0,0 0-25-16,0 0 15 0,0-5 8 15,0 5-18 1,0 0-12-16,0 0-7 0,0 9 13 15,0 7 22 1,10 3-17-16,-10 7-11 0,10 3 1 16,-10 1-3-16,0 6 5 15,0 2 19-15,0 1-24 16,0 0-16-16,0 0-15 16,0 1-11-16,0-3 1 15,-20 2-10-15,11-3 0 16,-1 0 2-16,-3-4-5 0,13 0-1 15,-7-8-8 1,7-2-2-16,0-2 1 0,0-7-1 16,0-8 0-1,0 0 0-15,0-3 0 0,0-2-1 16,0 0 1 0,0 0-1-16,0 0-6 0,0 0 1 15,0 0-20-15,0 0-36 16,0-3-51-16,0-9-77 15,0-4-58-15,0-13-83 16,0 2-229-16,7 1-171 0</inkml:trace>
  <inkml:trace contextRef="#ctx0" brushRef="#br0" timeOffset="-158490.12">5263 7898 568 0,'0'0'273'16,"0"0"-56"-16,0 0-10 0,0 0-67 15,0 0-40 1,0 0-15-16,0 0 9 0,0-8-10 16,6 8-20-1,24 0 14-15,9 0 11 0,17 0-19 16,6 0-14-16,3 0-9 15,17 0-22-15,0 0-1 16,-7 0-12-16,-10-1-11 0,-6 1 5 16,-10 0-5-1,-13 0-1-15,-6 0-1 0,-11 0-12 16,-5 0-80 0,-5 0-85-16,-9 9-117 0,0 4-228 15,0 1-141-15</inkml:trace>
  <inkml:trace contextRef="#ctx0" brushRef="#br0" timeOffset="-158028.43">5079 8553 526 0,'0'0'175'0,"0"0"-25"16,0 0-30-1,0 0-7-15,0 0 11 16,0 0 18-16,0 0 44 16,10 6-3-16,0-4-23 15,6 0-24-15,7 0-27 16,3-2-22-16,4 2 9 16,9 0-12-16,0-2-2 15,7 0-15-15,-6 0-6 16,15 0-6-16,-12 0-24 0,-7 0-12 15,3 0-13 1,-10 0-6-16,-9 0-1 16,0 0-57-16,-4 0-125 0,0 0-132 15,7 0-170 1,-16 0-161-16</inkml:trace>
  <inkml:trace contextRef="#ctx0" brushRef="#br0" timeOffset="-157111.67">6454 7819 434 0,'0'0'367'16,"0"0"-127"-16,0 0-46 16,0 0-60-16,0 0-55 15,0 0-4-15,0 0 37 16,0 1 9-16,-13 13 1 0,-7 5-11 15,-19 3-7 1,12 4 5-16,-2 8-19 0,-7 2-16 16,-7 6-11-1,8 6-16-15,-5 0-5 0,1 6-9 16,3-1-10 0,7 0 0-16,9-3-5 0,10-4 1 15,4-3-1-15,-1-4-9 0,7-5 0 16,0-6-8-1,0-6 8-15,0-1 0 0,0-6 0 16,16-3-8 0,-3-3 5-16,10-2 0 0,-3-4-4 15,-4-3-2 1,-9 3 0-16,6-3-18 16,-3 0-129-16,-7 0-127 15,0 0-75-15,1 0-248 16,-4-6-368-16</inkml:trace>
  <inkml:trace contextRef="#ctx0" brushRef="#br0" timeOffset="-155951.58">6915 8174 345 0,'0'0'592'15,"0"0"-396"-15,0 0 6 16,0 0 15-16,0 0-30 16,0 0-53-16,0 0-3 15,-46-29 5-15,33 27-15 16,-10-3-8-16,7 2-32 0,-4 3-30 15,-9 0-8 1,-1 0-6-16,1 0-11 0,3 0-6 16,-4 8-9-1,1 4-4-15,-1-2-6 0,1 5 0 16,-7 2 5 0,6-1-4-16,8-1-1 0,5 2 1 15,-2 2-2 1,2-2 0-16,4 3 0 0,13-2-2 15,-6 2 1-15,6-1-11 16,0-4 1-16,0 1-4 16,0-5-31-16,16-4-18 15,7-1-16-15,3-4-13 16,3-2 5-16,1 0 9 16,-1 0-7-16,7-8-3 15,-3-10-6-15,3-6-8 16,3 1-19-16,-3-2 1 0,-6 3 10 15,-1 1 45-15,-22 6 40 16,6 6 26 0,-3 4 8-16,-10 1 42 0,0 4 21 15,0 0 10-15,0 0 14 16,0 0 4-16,0 0-8 16,0 0-11-16,0 0-2 15,0 0-8-15,0 0-21 0,0 0-13 16,0 8-2-1,6 2 14-15,-6 5 14 0,10 6 9 16,-7 3 6 0,4 6-7-16,-4 0-8 0,4 4-11 15,-7 2 8 1,3 4-11-16,-3 2-16 16,0 2-4-16,0 4-7 15,0 2-8-15,0-4-4 16,0-2-8-16,0-1 7 0,0-8-2 15,0-2-5-15,0-9 1 16,0-9-1-16,0-1 0 16,0-7 0-16,0-2 5 15,0-5-5-15,0 0 7 0,0 0-7 16,0 0-1 0,0 0 0-16,0 0-16 0,0 0-37 15,0-4-36 1,0-6-54-16,0-5-77 0,-3-12-65 15,-4 1-114 1,-3 4-429-16</inkml:trace>
  <inkml:trace contextRef="#ctx0" brushRef="#br0" timeOffset="-155645.15">6499 8657 15 0,'0'0'890'0,"0"0"-615"16,0 0 4-16,0 0 5 16,0 0-86-16,0 0-62 15,0 0 3-15,0-12 0 0,0 12-34 0,0 0-43 31,30-1-25-31,16-4-14 16,3 3 1-16,-3-4-18 0,16 0-6 16,-7 4-5-16,4-2-120 0,-6 2-133 15,9 2-113 1,-13 0-332-16,-13 0-292 0</inkml:trace>
  <inkml:trace contextRef="#ctx0" brushRef="#br0" timeOffset="-155061.43">7203 8615 901 0,'0'0'338'0,"0"0"-208"15,0 0 0 1,0 0-49-16,0 0-40 0,0 0 0 16,0 0 30-1,75-41 14-15,-55 36-5 0,-1 1-6 16,1 2-15-16,-4 0-13 15,-6 2-25-15,10 0-5 16,-14 0-9-16,7 0-6 16,-13 0 11-16,10 0-6 15,-10 4 3-15,0 6 5 16,0 6-12-16,0 1-1 16,0 2 1-16,-29 5-1 15,-1 0 0-15,-9 0 5 0,-7 2-5 16,4-3 0-1,6 0 7-15,0-5-6 0,6-3 0 16,21-6-1 0,-1-4 5-16,10-4-4 0,0-1 5 15,0 0 6 1,0 0 10-16,0 0 9 0,0 0-1 16,0 0-9-1,0 0-14-15,10 0-8 0,26 0 1 16,-7 0 5-16,4 0-6 15,3 0-27-15,0 0-113 16,3 0-122-16,-10-1-234 16,-9-6-206-16</inkml:trace>
  <inkml:trace contextRef="#ctx0" brushRef="#br0" timeOffset="-153926.67">7478 7645 550 0,'0'0'268'0,"0"0"-89"16,0 0-8-16,0 0-45 15,0 0-30-15,0 0 8 16,0 0 24-16,0 10 5 16,0-5-22-16,0 0 3 15,0 4-8-15,3-1-7 16,4 1-5-16,12 3-8 16,1 1-6-16,-10 1-16 15,6 2-15-15,-3 0-6 16,13 3-4-16,-13-2-12 0,0 4 2 15,4 0 3-15,-4-2-7 16,10 4 2-16,-17-4-5 0,17 5-8 16,-3-5-5-1,-10 4 4-15,3-4-1 0,0 3 0 16,-3 4-3 0,-1-3 8-16,-9 5 0 0,0 0 13 15,0 4 5 1,0 0-10-16,0-3 1 0,0 0-4 15,0-3-9-15,0-1-7 16,-6 2-6-16,3-3 1 16,-4 4 5-16,-6-4 7 15,10 0-5-15,-4 2 5 16,-3 0 1-16,4-2-2 16,-4-2-2-16,0 0 4 15,0-2 2-15,-3 0 2 16,7-7 3-16,-4-3 5 15,-3 2-7-15,6-5 4 16,1-1-2-16,-4 0 9 16,-3 4 2-16,13-3-5 15,-10 0-4-15,4-1-4 16,-8 0-1-16,11-2-9 16,3 2-9-16,-3-2 0 15,-7-2 0-15,10 2 0 0,-13-2-1 16,13 2 1-1,-7-3-13-15,7 1-35 0,0-2-66 16,0 0-76-16,0 0-79 16,-9-3-193-16,-1-11-240 0</inkml:trace>
  <inkml:trace contextRef="#ctx0" brushRef="#br0" timeOffset="-147240.25">1006 5529 1045 0,'0'0'325'0,"0"0"-137"15,0 0 14-15,0 0-55 0,0 0-56 16,0 0-17-1,0-4 16-15,0 4-2 0,0 0-27 16,0 0-30 0,0 8-16-16,3 10-2 15,4 12 29-15,2 6 8 16,-5 7-14-16,2 2-11 16,-2 3-13-16,-4-2-3 15,0-1-9-15,6-6 0 16,-6-1 0-16,0-6 0 15,0-2 0-15,3-8 0 0,1-7-1 16,-4-6 0-16,0-5-8 16,0-4 1-16,0 0 1 15,0 0-20-15,0 0-34 16,0-4-66-16,6-12-43 16,-6-7-56-16,0-14-105 0,0 3-162 15,0 4-71-15</inkml:trace>
  <inkml:trace contextRef="#ctx0" brushRef="#br0" timeOffset="-146521.58">682 5708 549 0,'0'0'133'15,"0"0"-39"-15,0 0 13 16,0 0-31-16,0 0-3 16,0 0 64-16,0 0 27 15,0 0-13-15,0-7-20 16,0-5-19-16,0-2-25 15,10-1-18-15,6-2-16 16,0-3-16-16,1-1-11 16,-1 0-10-16,7 1-2 15,-10 4-8-15,10-6-4 16,-3 7 5-16,3-2 0 16,-7 5 2-16,-6 0 2 0,-4 6-10 15,7 2 9-15,-6-1-9 16,-1 5 0-16,8-1-1 15,-5 1 0-15,1 0 6 0,10 0 2 16,-10 0 2 0,19 0-3-16,-3 0-5 0,4 6 8 15,-14 1 0 1,17 0-2-16,0-1 1 0,-7-2 1 16,-7-1 9-1,-2-3 0-15,-4 0 2 0,-7 0-5 16,11 0-4-16,6 0 0 15,6 0-11-15,0-12-1 16,7-1 0-16,-6-3-50 16,-1 3-43-16,-12 2-58 15,2 7-67-15,-19 4-102 16,0 0-258-16,-26 14-243 0</inkml:trace>
  <inkml:trace contextRef="#ctx0" brushRef="#br0" timeOffset="-145690.99">1408 5938 104 0,'0'0'586'16,"0"0"-395"0,0 0-19-16,0 0-25 0,0 0-48 15,0 0-14-15,0 0 5 16,43-46 11-16,-24 39 2 16,-2 4-21-16,-4-3-24 15,-7 5-5-15,4 1-13 16,-10 0-11-16,10 0-17 15,0 0-11-15,0 0 6 16,0 0-5-16,-1 1 8 0,-9 6 0 16,7 5 1-1,-7 0-10-15,0 5 8 0,0-1-8 16,0 1 5 0,0 1-5-16,0 0 1 0,-7 2 4 15,-2-1-5-15,-11-4-1 16,0 0 1-16,10-1-1 15,7 0 1-15,3-6-1 16,0 0 0-16,-3 0-1 16,3-3 1-16,0-4 0 0,0-1 1 15,0 2 2 1,0-2 4-16,0 0-7 0,0 4 1 16,0-4 8-1,0 1-2-15,3-1 2 16,10 0 0-16,7 0-3 0,0 0 4 15,-4 0 2-15,7 0 13 16,-4 0 12 0,1 0 1-16,-4 0 4 0,-6 0-5 15,-3 0-6 1,6 0-11-16,-3 0-8 0,-1 0-4 16,1 0-8-16,0 0 0 15,-10 0 0-15,10 0 0 16,-7 0 0-16,10 0-1 15,-9 0-20-15,5 0-106 0,-2-1-93 16,6-3-145 0,-6 2-410-16</inkml:trace>
  <inkml:trace contextRef="#ctx0" brushRef="#br0" timeOffset="-144481.52">1104 3358 155 0,'0'0'301'15,"0"0"-157"-15,0 0 21 16,0 0-16-16,0 0-37 16,0 0-10-16,0 0 3 15,-46-32 4-15,46 32-2 16,0 0-2-16,0 0 0 16,0 0-3-16,0 0-25 15,0 0-17-15,-6 0-14 16,6 0-5-16,-4 0-7 15,4 0-8-15,-9 2-13 16,-1 11-4-16,-3 7-3 16,13 3 4-16,-7 0 0 15,4 6-9-15,3 1 8 16,0-2-9-16,0 5 2 0,0-4-1 16,0 0 1-1,3 0 4-15,4 0-5 0,-7-6 0 16,0 0 0-16,0-4 0 15,0-9 0-15,0 0 0 16,0-8 0-16,0-1 1 0,0-1 6 16,0 0 0-1,0 0-7-15,0 0-1 0,0 0-6 16,0 0-30 0,0 0-68-16,0-13-104 0,0-11-132 15,0 2-232 1,0 0-198-16</inkml:trace>
  <inkml:trace contextRef="#ctx0" brushRef="#br0" timeOffset="-143840.43">747 3470 192 0,'0'0'284'15,"0"0"-184"-15,0 0 12 16,0 0 11-16,0 0-19 15,0 0 20-15,0 0 31 0,0-4-1 16,0 0-38 0,0-1-41-16,0-2-32 0,0-1-23 15,0-4-7 1,0-2 0-16,0 2 0 0,10-2 5 16,3 0 4-1,-3 2-5-15,-3 0-4 16,-1 2-11-16,7 2-1 15,4 2 1-15,-4-2-1 16,3 1 2-16,7 0 3 0,-10 3 0 16,3 0-5-16,-3 2 6 15,10 2-6-15,-13 0 0 16,10 0 14-16,-4 0 1 16,14 0-3-16,-1 0 8 15,1 0 12-15,-1 0 7 16,0 0 2-16,-2 0-11 15,-8 0 0-15,-6 0-6 16,4 0-1-16,-4-2 4 16,-7-2-6-16,11 0-5 15,-4-2-3-15,-3 2-2 16,-1-2-3-16,8-4-8 0,-7 1-1 16,-4 0 0-1,-3 1-14-15,10-1-56 0,-6 4-64 16,-7 5-109-16,0 0-120 15,-7 0-280-15</inkml:trace>
  <inkml:trace contextRef="#ctx0" brushRef="#br0" timeOffset="-142981.33">1366 3883 104 0,'0'0'556'16,"0"0"-400"-16,0 0 12 16,0 0 7-16,0 0-58 15,0 0 2-15,0 0 31 16,0 0 3-16,0-3-37 16,0-4-32-16,0-5-14 15,0 3-21-15,0 1-22 16,0-2-17-16,0 4-10 0,6-2 0 15,1 3-1-15,6-5 0 16,-3 3 0-16,-4 2 0 16,7-6 0-16,-3 5-1 15,7 0 2-15,-8-2 0 16,-5 5 0-16,5-4 0 0,-5 5 2 16,2-1 4-1,-6 3 0-15,7 0 3 0,-7 0 0 16,0 0 0-1,0 0-3-15,0 0-5 0,0 0 0 16,0 0 0-16,0 0 0 16,0 0 0-16,0 0 2 15,0 0-2 1,0 0 0-16,0 0 0 0,0 0 0 16,0 0 1-16,0 0-1 15,0 0 0-15,0 7 7 16,3 5 5-16,4 1 0 15,-1 4-4-15,-3 2 6 0,7 0-3 16,0 1-1 0,0 1 3-16,0 0-5 0,-10-5-8 15,10 5 6 1,-1 0-6-16,-9 0 0 0,7 0 5 16,13-1-5-1,-17-3-1-15,3-1 0 0,-6-3 0 16,10-4 1-1,-7-4 14-15,-3 0 10 0,7-2 7 16,-7-3 5-16,0 0 3 16,3 0-1-16,-3 0 8 15,0 0 1-15,0 0-12 0,0 0-10 16,0 0-12 0,0 0-14-16,0 0-14 0,0 0-96 15,0-13-160 1,7 0-255-16,-1-3-399 0</inkml:trace>
  <inkml:trace contextRef="#ctx0" brushRef="#br0" timeOffset="-140187.35">659 4337 546 0,'0'0'505'0,"0"0"-424"16,0 0-30-16,0 0 17 0,0 0-28 16,0 0 72-1,0 0 27-15,281-24 0 0,-182 8-18 16,-5-2-38-16,1 2-23 15,0 2-16-15,-10 4-19 16,-3-2-6-16,-7 4-18 16,4 3 0-16,-4 2 1 15,-6-2-1-15,-4 5-1 16,-6 0 1-16,-3 0-1 16,-17 0 0-16,7 0-1 15,-17 0-15-15,-9 0-13 16,0 0-36-16,-11 0-20 15,1 0-45-15,-10 0-78 16,0 0-55-16,0 0-81 0,0 0-44 16</inkml:trace>
  <inkml:trace contextRef="#ctx0" brushRef="#br0" timeOffset="-139496.3">603 4493 320 0,'0'0'541'0,"0"0"-385"15,0 0 5 1,0 0-5-16,0 0-75 16,0 0-52-16,0 0-8 15,-9 0 5-15,9 0 16 0,32 0 37 16,1 0 21-16,26 0 8 15,3-4 4-15,10-7-35 16,16-2-24-16,17-1-15 16,-3-1-7-1,-4-1-10-15,10 1-13 0,-23 1 0 16,3 2-7-16,-13 4-1 16,-16 3 1-16,0 1-1 15,-13 4 0-15,-10 0-1 16,-7 0 1-16,1 0 0 15,-1 0 0-15,-9 0 0 16,-4 0 0-16,7 0 1 16,-13 0 0-16,10 0 1 15,-20 0 5-15,9 0 8 16,-9 0 6-16,0 0 5 0,7 0 1 16,-7 0-4-1,0 0 3-15,0 0-1 0,0 0-2 16,0 0-2-16,0 0-3 15,0 0-5-15,0 0 1 16,0 0-5-16,0 0-1 16,0 0-7-16,0 0-1 15,0 0 0-15,0 0-1 16,0 0-46-16,0 0-137 16,0 11-136-16,0 1-376 15,-16-2-458-15</inkml:trace>
  <inkml:trace contextRef="#ctx0" brushRef="#br0" timeOffset="-138371.48">901 10066 624 0,'0'0'383'0,"0"0"-218"15,0 0-1-15,0 0-16 16,0 0-71-16,0 0-41 0,0 0-4 15,10 20 26 1,-10 6 50-16,0 4-5 0,3 6-28 16,-3 4-33-1,3 3-14-15,11 4-12 0,-5 3-7 16,1 0 1 0,-10 2-1-16,7-1-2 0,6-2-5 15,-13-4 5-15,10-4-6 0,-10-5 7 31,0-8-8-31,6-5 0 0,7-10 1 0,-6-4-1 16,-7-4 0 0,3-3 2-16,-3-2 14 0,0 0-1 15,0 0-3 1,0 0-12-16,0 0-36 0,0-8-86 16,0-18-143-1,0 2-243-15,0 2-243 0</inkml:trace>
  <inkml:trace contextRef="#ctx0" brushRef="#br0" timeOffset="-137591.67">495 10258 607 0,'0'0'133'0,"0"0"-2"0,0 0 79 16,0 0-55 0,0 0-63-16,0 0 3 0,0 0-5 15,53-78-29 1,-24 55-23-16,-3-3 10 0,-3 4 1 16,3-2-9-1,-6 3-14-15,10 1 9 0,-8 4-9 16,1 1-11-16,0 4-8 0,-6 5-5 15,2-2-1 1,-2 4 0-16,6-1 11 0,6 4-11 16,-3 1 7-1,4 0 0-15,-4 0 7 0,16 0 16 16,-6 0-5 0,-6 0-2-16,-1 0-5 0,1 0 4 15,-7 1 2-15,9 2-7 16,-9 1-1-16,3-2-1 15,-9 1-2 1,-4-3 0-16,6 0 3 0,1 0-1 16,-10 0 3-16,9 0 2 15,-5-9 4-15,2-4-6 16,0-2-7-16,4-2-5 16,-4 1-7-16,-3 1 0 15,-3 0-50-15,7 0-93 16,-17 1-93-16,0 4-167 0,0 4-416 0</inkml:trace>
  <inkml:trace contextRef="#ctx0" brushRef="#br0" timeOffset="-136913.02">1379 10710 654 0,'0'0'389'15,"0"0"-175"-15,0 0 3 16,0 0-62-16,0 0-68 15,0 0-43-15,0 0-8 16,42-70-1-16,-15 42-4 16,-5 4-2-16,-2 2 2 15,-4 3-10-15,4 6-8 16,-10 3-3-16,-10 6-2 16,0 4-7-16,0 0-1 15,0 0 0-15,0 0 0 16,10 0-1-16,-10 4 0 0,19 8 1 15,-12 6 10-15,16 4 3 16,-7 4 2-16,-6 0 2 16,0 2 1-16,-4 4 1 15,7-2 4-15,-9-2 2 16,2-2-3-16,1 2 2 16,-7-3-8-16,13-2 2 0,-13-4-9 15,0-3-8 1,0-6 8-16,0 0-8 0,0-5 0 15,0 0 0 1,0-2-1-16,0-3-58 16,0 2-86-16,0-2-106 0,0 0-283 15,-13 0-156-15</inkml:trace>
  <inkml:trace contextRef="#ctx0" brushRef="#br0" timeOffset="-136061.65">1978 10216 517 0,'0'0'234'15,"0"0"-62"-15,0 0 42 16,0 0-54-16,0 0-54 16,0 0 5-16,0 0 14 15,-56-29 13-15,56 29-19 16,0 0-9-16,0 0-11 16,0 0-28-16,0 0-16 15,0 0-32-15,0 0-22 0,29 0 0 16,14 0-1-1,22 0 15-15,7 5 4 0,13 2 2 16,-19-4-2 0,16 5-10-16,-30-2-7 0,10 0 4 15,-16-2-6 1,-17 0 1-16,-2 0-1 0,-4-2 1 16,-7 0 0-1,-6 2-1-15,-7-2 1 0,-3-1 1 16,0-1 4-1,0 3 1-15,0 1-2 0,0 1-5 16,0 3 0-16,0 7 0 16,0 1 8-16,-29 8-2 15,-11 0 1-15,-12 4-7 16,6-3-7-16,-9 2-15 16,5-3 3-16,5-6 10 15,5-2 8-15,11-7 1 0,13-2 1 16,6-5 13-1,6-2 2-15,4 2-3 0,-6-2-2 16,6 0-5-16,0 0 4 16,0 0-4-1,0 0-5-15,0 0 0 0,0 0 0 16,0 0 0-16,0 0-1 16,0 0 0-16,0 0-1 15,0 0-12-15,0 0-10 16,0 0-18-16,0 0-39 0,0 0-47 15,0 0-40 1,0 0-75-16,0 0-99 0,0-2-331 0</inkml:trace>
  <inkml:trace contextRef="#ctx0" brushRef="#br0" timeOffset="-135171.68">2629 10118 335 0,'0'0'241'16,"0"0"-98"-16,0 0-3 16,0 0 5-16,0 0-48 0,0 0-15 15,0 0 8-15,-56-23-2 16,56 22 1-16,-10-1 1 15,10 0-3-15,0-2 2 16,-10 3-23-16,10-1-22 16,0 2-12-16,0 0-1 15,0 0-5-15,0 0-7 16,0 0-6-16,0 0-3 16,0 0-2-16,0 0-7 15,0 0 0-15,0 0 0 16,27 0 0-16,15 0 12 15,7 0 5-15,7 0 4 0,3 0 2 16,-7 0 4-16,0 2 1 16,4 3-14-16,-17 0-3 15,1 2-11-15,-4 0 7 16,-7 0-7-16,1-1-1 16,-11 1 1-16,1 0 5 15,-14-1-5-15,17 0-1 16,-16 0 6-16,-7-2 3 15,10 2 1-15,-10 4 6 16,0 3 2-16,0 2 1 16,-10 9-1-16,-20 2-6 0,-6 2-11 15,-3 0 6 1,-20 3-1-16,13-2-4 0,-9 0 7 16,6-2-8-1,0-3 8-15,19-4-9 0,-3-4 1 16,1-2 1-16,12-2 8 0,10-4 8 15,0-2 1 1,1 0 8-16,-1-5 1 16,7 2 0-16,3-3 0 15,-4 2-5-15,4-2-10 0,0 0 0 16,0 0-7 0,0 0-5-16,0 0 0 0,0 0-1 15,0 0 1-15,0 0-1 16,0 0 0-16,0 0-16 15,0 0-54-15,0 0-57 16,0 0-78-16,0-5-98 16,0-6-332-16,0-1-435 0</inkml:trace>
  <inkml:trace contextRef="#ctx0" brushRef="#br0" timeOffset="-134550.89">3650 10154 626 0,'0'0'293'0,"0"0"-59"16,0 0-53-16,0 0-72 15,0 0-51-15,0 0-13 16,0 0-1-16,3 10 20 16,3 6 47-16,-6 4-16 15,0 6-13-15,0 2-21 16,7 4-8-16,-7 2-6 15,0 4-12-15,0-1 2 0,0 4 2 16,0-5-19 0,0-4-2-16,0 2-12 0,0-5-5 15,0-2 8 1,0-3-3-16,0-2-5 16,0-2 8-16,0-10-9 15,3-2 2-15,-3-3-2 16,7-2-2-16,-7-3-5 0,0 0-16 0,0 0-43 15,0 0-40 1,0-8-38-16,0-18-132 0,0 2-319 16,0 0-269-16</inkml:trace>
  <inkml:trace contextRef="#ctx0" brushRef="#br0" timeOffset="-133861.79">3322 10194 497 0,'0'0'248'15,"0"0"-96"-15,0 0 26 0,0 0-50 16,0 0-41 0,0 0 3-16,0 0 13 0,95-72 2 15,-75 50-18 1,9 2-15-16,-6-4-21 0,7 2-6 16,-4 1-14-1,0 4-12-15,-10 3-6 0,7 2-6 16,-16 6-7-16,16 2 0 15,-13-1-2-15,6 5-6 16,0 0 7-16,7 0 1 16,-3 0 1-16,6 0 5 15,3 0 2-15,1 0 6 16,3 0 6-16,-1 0 4 16,1 0 6-16,3 0 7 15,7 0-2-15,-7 0 5 16,-7 0-11-16,7-5-11 15,-16 1-5-15,3 0 17 0,-7-4 11 16,4 2 6 0,-14-1-14-16,7 4-14 0,-3-3-7 15,-3 2-10 1,-7 2-2-16,0 2-7 0,0 0-44 16,0 0-94-1,0 0-107-15,13 0-255 0,-4 0-248 0</inkml:trace>
  <inkml:trace contextRef="#ctx0" brushRef="#br0" timeOffset="-132897.15">3898 10675 307 0,'0'0'504'0,"0"0"-312"15,0 0-7-15,0 0-33 16,0 0-76-16,0 0-28 15,0 0 17-15,20-25 20 16,3 19 3-16,3 2-10 16,3-4-2-16,-2 4-3 15,-11 0-19-15,13 4-14 16,-16-4-8-16,-6 4-19 16,3 0-4-16,-10 0-8 0,3 0 0 15,-3 0 13-15,0 10-1 16,0 4-7-16,0 3 4 15,0 4 2-15,-10 3-11 16,-13 3 5-16,-13 2-5 16,7 1 0-16,-1 3 0 15,-2-3 1-15,9-2-1 16,-7-4 0-16,17-4-1 16,7-5-1-16,6-5 0 15,0-4-5-15,0-3 4 16,0-3 1-16,0 0 0 0,0 0 1 15,0 0 9 1,0 0 4-16,6 0 0 0,7 0 15 16,17 0 9-16,-4 0 2 15,13-3-7-15,-13 1 1 16,17-5-1-16,6 2 7 16,-13 2 5-16,0-2 7 15,-6 1-20-15,-1 1-9 16,-16 1-7-16,-3 2-6 15,-4 0-7-15,-6 0 3 16,4 0-4-16,-4 0 0 16,0 0-1-16,0 0-1 15,0 0-87-15,0-5-126 16,0 1-133-16,0-1-444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5:09:4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17127 8241 183 0,'0'0'238'0,"0"0"-157"15,0 0-6-15,0 0 6 0,0 0-28 16,0 0-21-16,0 0 27 16,0 0 9-1,0 0 28-15,0 0 15 0,0 0-7 16,0 0-8-16,0 0-11 15,0 0-12-15,0 0-15 16,0 0-4-16,0 0-11 16,0 0-5-16,0 0-6 15,0 0-6-15,0 0-10 16,0 0-2-16,0 0-6 16,0 0-7-16,0 0-1 15,0 0 1-15,0 0 0 16,0 0 0-16,0 0 0 0,0 0 0 15,3 0 0 1,17 0 9-16,-4 0 1 0,13 0 3 16,7 0-2-16,0 0 4 15,7 0-10-15,-14 0-5 16,17 0 1-16,-13 0-1 16,-4 0 0-16,7 0 0 15,-6 0-1-15,-1 0 1 16,1 0-1-16,-11 2 0 15,8 0 1-15,-21-2-1 16,24 4 0-16,-17-3 0 16,3 1-1-16,-10-2 1 15,11 3 0-15,-7-1 0 16,-7-2 0-16,10 2 0 16,-3-2 0-16,-7 0 1 0,4 2 1 15,-7-2 6 1,0 0 1-16,6 3 3 0,-6-3 2 15,0 0 1-15,0 1 0 16,0-1-2-16,0 0-7 16,0 4-5-16,0-4-1 15,0 2 0-15,0-1-1 16,0 1-12-16,0 8-63 16,0-1-208-16,0-2-402 0</inkml:trace>
  <inkml:trace contextRef="#ctx0" brushRef="#br0" timeOffset="123009.62">1294 16944 396 0,'0'0'288'0,"0"0"-195"15,0 0-33-15,0 0 44 0,0 0-35 16,0 0-39-1,0 0 5-15,3-4 26 16,-3 4 0-16,0 0-5 16,0 0 5-16,0 0-13 15,0 0 1-15,0 0 2 16,0 0-10-16,7 0-11 16,-7-2-5-16,0 2-5 0,0 0-1 15,0-2-4-15,0 2-7 16,0 0 7-16,0-2-3 15,0-1 9-15,3-4-2 16,0-3-4-16,10-4 4 16,-3-4-7-16,-3-2-2 15,6 0 0-15,-4-4 10 16,1 1-5-16,-3 0-5 16,6 0-1-16,-3 0 1 15,-4-2-4-15,-6 1-4 16,13 2-1-16,-13-1 6 15,10 3-7-15,-3 1 0 16,6 0 0-16,-7 1 1 0,4 1-2 16,-3 1 1-16,-1-3 0 15,1 4 1-15,-7 0-1 16,3-2 1-16,4 1 0 16,-4 1 0-16,0 0 0 0,0-1 1 15,7 1-2 1,0-4 1-16,-10 4 0 0,10 0 1 15,-10-1-1 1,10-3 6-16,-10 4-6 0,10-3 5 16,-10 5-4-1,0 0 8-15,0-1 0 0,9 2 0 16,-2 2-2 0,-7-4-2-16,13 2-6 0,-6 2 6 15,-7-2-4 1,3-1-1-16,3 2 5 0,-6 3-5 15,10-2 5-15,-7 1-4 16,7 1 5-16,-3-1-7 16,-4-1 0-16,-3 1 1 15,3 1-1-15,-3-1 1 16,0-1 0-16,0 2 0 16,7-1 5-16,-1 2-6 0,-6 0 0 15,4 2 1 1,-4 3 5-16,0-1-4 0,6 3 5 15,-6-3 4 1,0 3 2-16,0 0-1 0,0 0-5 16,0-2-7-16,0 2 1 15,0-2-1-15,0-1 0 16,0 1 0-16,0 1 0 16,7-3 0-16,-7 4 1 15,0 0 5-15,0 0 0 16,0 0 2-16,0 0 1 15,0 0 4-15,0 0-4 0,0 0 3 16,0 0-2 0,0 0 1-16,0 0 0 0,0 0-3 15,0 0-7 1,0 0-1-16,0 0 1 0,0 4-1 16,0 2-7-16,0 4 7 15,13 0 12-15,-13 6 12 16,10 1-4-16,-1 2-6 15,1 0-1-15,0 1-6 16,3-1-1-16,0 0-5 16,0-2 1-16,4 0-1 15,-4 1 5-15,-7-2-5 0,14 1 0 16,-10-1 0 0,-4 2 0-16,7 0 9 15,-3 0-9-15,-3 2 1 0,6 0 5 16,-3 0-5-1,0-1-1-15,6 4 5 16,-3-2-5-16,7 1-1 16,-4 0 1-16,4-1 0 15,-11-1 0-15,11 0-1 16,-4-1 0-16,4 1 0 16,-7-1 2-16,3 1-2 0,-2-1 0 0,2 0 0 15,4 2 0 1,-11-4 0-16,11-2 0 15,0 3 0-15,-4-2-2 16,4-2 2-16,-7 0 0 0,3-2 0 16,-6 1 0-1,-4 0 0-15,8-1 2 16,-5 2-2-16,11-1 1 16,-10 0 1-16,-10 1-1 15,13-1 5-15,0 1-5 0,-10-4-1 16,7 1 1-1,-3-5-1-15,2-1 0 0,-5 2 1 16,2 0-1-16,-2-2 1 16,2 2-1-16,-6 0 0 15,7-4-1-15,-7 4 0 16,13 0 0-16,-13-2 0 16,10-1 1-16,-10 0 0 15,6 0 2-15,-6-1-1 16,0-1 1-16,0 3-1 15,13-3 0-15,-13 2-1 16,10-2 1-16,-10 2-1 0,0-2 1 16,0-2-1-1,0 2 1-15,0-2 1 0,0 0 4 16,0 0 2 0,0 0 0-16,0 0-1 0,0 0 1 15,0 0-7-15,0 0 5 0,0 0-5 16,0 2-1-1,0-2 0-15,0 0 1 0,0 0-1 16,6 0 1 0,-6 0 0-16,0 0 9 0,0 0-4 15,0 0 2 1,0 0-8-16,0-2-40 0,0-28-162 16,0 3-129-16,0-4-598 0</inkml:trace>
  <inkml:trace contextRef="#ctx0" brushRef="#br0" timeOffset="123579.85">2639 16413 795 0,'0'0'344'0,"0"0"-226"15,0 0 29-15,0 0-28 16,0 0-67-16,0 0-27 16,0 0-2-16,0 0 5 15,3 0-8-15,0 0-1 16,10 0-1-16,0 0-9 16,4 0-7-16,12 0 12 0,17-2-7 15,0 0-1 1,13-1-5-16,3-1 5 0,3 1-6 15,1 3-69 1,-14 0-79-16,0 0-83 0,1 0-107 16,-24 5-48-16</inkml:trace>
  <inkml:trace contextRef="#ctx0" brushRef="#br0" timeOffset="124014.87">2707 16614 584 0,'0'0'247'16,"0"0"-143"-16,0 0 58 15,0 0-32-15,0 0-60 16,0 0-8-16,0 0 14 15,10-4-17-15,0 4-14 16,0 0-2-16,19-3 6 16,1 3 11-16,6-2-18 15,13 1-17-15,6-5-12 16,11 5-6-16,12-4-7 16,1 3-28-16,22-5-161 0,-12 5-327 0,-27-1-287 15</inkml:trace>
  <inkml:trace contextRef="#ctx0" brushRef="#br0" timeOffset="131856.4">5168 15083 93 0,'0'0'85'0,"0"0"17"0,0 0 3 31,0 0-1-31,0 0-1 0,0 0 35 15,6 3 20-15,-6-3 25 16,0 0 1-16,0 0-4 16,0 0-7-16,0 0-7 15,0 0-21-15,0 0-24 16,0 0-15-16,-10 0-10 16,-9 1-9-16,-1-1-45 15,-6 4-17-15,-3-4-1 16,-1 2-14-16,-9 0-2 15,0-1-8-15,-7 4 2 16,0 1-2-16,-6-3 0 0,-7 2 0 16,6-1 0-16,-5 3 0 15,-1-3-2-15,10 1 2 16,3-1 0-16,6-4 1 16,18 0 0-16,15 0 0 15,0 0-1-15,7 0 1 16,0 0-1-16,0 0 1 0,0 0 0 15,0 0-1 1,0 0 1-16,0 0 7 0,0 0-8 16,0 0-1-1,0 0 0-15,0 0 0 0,0 0-6 16,0 0 5 0,0 0-4-16,-3 0-1 0,3 3-5 15,0-1 1-15,0-1-6 0,0 3 2 31,0 1-6-31,0 6 2 0,0 9 13 0,0 4 5 16,0 10 1 0,-6 4 0-16,-7 8 1 0,13 2 0 15,-10 8 0 1,3-6-1-16,4 4 1 0,-7-6-1 16,7 0 0-1,0-2 1-15,3-3 0 0,-10-2 0 16,10-1-1-1,0 0 1-15,0 0-1 0,0 6 0 16,0-2-1 0,0 0 1-16,0 6 0 0,0-1 1 15,0-3 1 1,0 2-1-16,0-3 1 0,0-5-2 16,0-6 0-16,0-1 0 15,0-4-1-15,10 0 1 0,-10 0 1 16,0 4 1-1,0 0-1-15,0 3 0 0,0 0-1 16,0-1 0 0,0 1 0-16,0 0-1 0,3-2 0 15,0-1 0 1,10-1 1-16,-3 1 1 16,-3 1 0-16,2-3 5 15,1 1-5-15,-7-3 0 0,7-3 0 16,-6 4 7-16,9-4-6 0,-13 0 4 15,9 4-5 1,-2-2 5-16,6 8-6 0,-3 2 0 16,0 3 6-1,6 2-4-15,-6-4-1 0,0 0 0 16,0-3 0 0,-1-4 0-16,1-2 1 0,-10-5-1 15,13-3-1-15,-6-5 0 16,-4 0 0-16,4-4 0 15,-7-1 1-15,6 2 0 16,-6 2 0-16,0 2 7 16,13 0-7-16,-13 2 11 15,0 0-2 1,0 2-4-16,0 0 0 0,0 0-4 16,0-1-1-16,0 0 5 0,0 1-5 15,0 2-1 1,0 3 9-16,0 2-3 0,0-5 6 15,0 2-11 1,0-5 0-16,0 2 0 0,0-1 0 16,0-2 0-1,0 3-1-15,0-5 6 16,0-2-5-16,0-3 0 16,0-3-1-16,0 0-1 0,0 1 1 15,0 1 1-15,0 3-1 16,0 1 1-16,0 1 0 15,0 2 0 1,-13-2 1-16,13 2 4 0,0-4-6 16,0-2 0-16,0 2 2 15,-6 0-2-15,6 0 1 16,0-2 1-16,-7 2 0 16,7-3-1-16,-3 2 0 15,3-5 0-15,0-1-1 16,0 1 0-16,0-3 0 0,0 0 0 15,0 1 0 1,-7-6 0-16,7 4 0 0,0-1 0 16,0 2 1-1,-3-4 0-15,3 3-1 0,0 1 0 16,0-3 0 0,0 0 0-16,0-3 1 0,0 2-1 15,0-2 1-15,0 0 5 16,0 0-5-16,0 0 0 15,0 0-1-15,0 0 1 16,0 0-1-16,0 0 1 16,0 0-2-16,0 0 1 15,0 0 0-15,0 0 1 16,0 0-1-16,0 0 0 16,0 0-1-16,0 0 1 0,0 0-2 15,0 0 1-15,0 0-1 16,0 0 1-16,0 2 1 15,0 1-1-15,0 4 0 16,0-2 0-16,0 3 1 16,0 1 0-16,0 0 1 15,0 1 5-15,0 0-6 16,0-1 1-16,0-1-1 16,0 1 1-16,0 1-1 15,0-1-1-15,0-5 0 0,0 0-1 16,0-4-7-1,3 0-1-15,-3 0 9 0,0 0-8 16,0 0 9 0,7 0 17-16,-4 0 4 0,4 0-21 15,12 0-1 1,-2 0-11-16,15 0 12 0,4-4 7 16,13-6 2-16,17 4 4 15,-7-4 5-15,-10 4 1 16,10 2-4-16,-17 2-6 0,1 2-8 15,9 0 0 1,0 0-1-16,-6 0 1 0,33 0-1 16,-1 0-71-1,47-4-171-15,-8-8-273 0,-15-6-484 16</inkml:trace>
  <inkml:trace contextRef="#ctx0" brushRef="#br0" timeOffset="135269.98">11447 14951 324 0,'0'0'245'0,"0"0"-147"0,0 0 23 16,0 0-4-16,0 0-56 15,0 0-25-15,0 0 22 16,0-6 14-16,3 6-14 15,-3 0 3-15,0 0 16 16,0 0 4-16,3 0-11 16,-3 0-22-16,10 0-16 15,-10 0-13-15,10 0-3 16,-4 0-3-16,17 0 14 16,3 0 10-16,4 0 1 0,-1 0-16 15,-3 0-3-15,27 0-5 16,2-4-2-1,1-2 1-15,10 0 2 0,-8-1-9 16,8 0 2-16,-11 1-2 16,-12 2-5-16,6-2 0 15,-6 4 0-15,-7-3 0 16,-7 1-1-16,7 3 3 16,-16 1-2-16,-7 0 0 15,-10 0 5-15,0 0-5 16,-3 0 0-16,0 0 5 15,0 0-6-15,0 0 0 0,0 0-1 16,0 0 0 0,0 0 0-16,0 0 0 0,0 0 1 15,0 0 12 1,0 0-6-16,0 1-6 0,0 4 9 16,0 1-2-16,0 7 11 0,0-1 13 15,0 5 7 1,0 2 0-16,10 7-11 0,-7 1 4 15,4 3-7 1,3 1-9-16,0 2-5 0,-1-1-9 16,1 0 8-1,-3 4 6-15,6 0-5 0,-3 2 6 16,-4 6 14 0,7 4 7-16,-6-1-3 0,-4 2-13 15,4 3-11-15,-7-2-3 16,6-3-1-16,1-1-4 15,-1-3 4-15,-2 1 5 16,2 2 1-16,-3-2 3 16,-3 0 1-16,4 4-2 15,-4-4-4-15,3 1-1 16,-3-1 16-16,10-1-11 16,-10-1-8-16,3 2 5 15,-3-1-5-15,0 5 0 16,7 1-4-16,-7-2-1 0,0 2-1 15,3-4 1 1,-3-2 0-16,3-1-1 0,-3-5 0 16,0-1 2-1,13 0-1-15,-13-2 7 0,0-1-2 16,0 2 1 0,10-1 0-16,-10-3-1 0,0 3 0 15,0-5 2-15,10 2-8 16,-10-2 1-16,0 0 5 15,10-2 0-15,-10 1-5 16,9 1 8-16,-2-2 1 16,-4-1-1-16,-3 2 4 15,4 2-2-15,-4 0 1 16,0-2-2-16,3-2-4 16,-3 2-4-16,10-1-1 0,-10-3 0 15,3 3 0 1,3-3 5-16,-2-2-5 0,2 2 5 15,-6-2-5 1,10-2 0-16,-7-2 0 0,4 2 6 16,-4-3-7-16,4 6 0 15,-4-3 0-15,0 2 1 16,4 2 6-16,-1-4-7 16,-6 3 2-16,10-4 4 15,-10-5-6-15,7 2 0 0,-7-2 0 16,0-1 1-1,13 2 6-15,-13-1-5 0,0 5 4 16,0-2-5 0,10 1 5-16,-10 0-5 0,0 0-1 15,9 0 0 1,-9-3 1-16,4 0 1 0,-4 1-1 16,6 1-1-16,1-2 3 15,-7 1-2-15,3-1 5 16,-3-2-5-16,0 1 0 0,7-5 5 15,-7 0-5 1,0 0 5-16,0-2-5 0,0 2 5 16,0-1 0-1,0 4 1-15,0-2-1 0,0 4 2 16,0-2-2 0,0-3 0-16,0-3-5 0,0 1 7 15,0 0-1-15,0 0 5 16,0 2 1-16,0 1 1 15,0-2-4-15,0 4-4 16,0-3-6-16,0 1 0 16,0-1 0-16,0-3 0 15,0 4 0-15,0 1-1 16,0 1 1-16,-7 1 1 16,4 6-1-16,-4-4 1 0,1 3 0 15,2-2-1 1,-5 0 1-16,9-6-1 0,0 0 1 15,-10-3 0 1,10-2-1-16,0 5 0 0,0 0 0 16,0 0 0-1,-13 1 0-15,13 1 0 0,0-7 0 16,0 3 0 0,0-5 0-16,0 0 1 15,0-3-1-15,0 3 0 0,0-3 1 0,0 0-1 16,0 2 0-1,0 0 0-15,0 3-1 0,-7 0 1 16,7 0 0 0,0 0 0-16,0 0 1 0,0-1-1 15,0-1 0 1,0-3 0-16,0 2 1 0,0-2 1 16,0 0-2-1,0 0 1-15,0 0 0 0,0 0 0 16,0 0 1-1,0 0 10-15,0 0 28 0,0 0-1 16,0-2-18-16,0-1-8 16,0 3-2-16,0-3-1 15,0 3-8-15,0-1 7 16,0 1 0-16,0 0 0 16,0-3 3-16,-10 3 4 15,10-2 5-15,-16 2 12 0,3-2-11 16,-13-1-13-1,-4 3-9-15,-9-2-2 0,10 2 1 16,-11 0-7 0,4 0 7-16,-6-1 0 15,6 1-7-15,3-2 2 16,-3 2-3-16,-10-4 2 0,7 4-7 16,-4 0-5-16,11 0 11 0,-8 0 7 15,14 0-1 1,0 0 0-16,0-4-4 0,0 2 0 15,6-2 4 1,1 1 1-16,-1 0 1 0,10 2 0 16,-3-1-1-1,6-1 1-15,-2 3-1 16,2 0 1-16,7 0 1 16,-6 0 0-16,6-1 0 15,0 1-1-15,-4 0 2 0,4 0-1 16,0 0 10-1,0 0-4-15,0 0-1 0,0 0 0 16,0 0-6 0,0 0 0-16,0 0 0 0,0 0 0 15,0 0-6-15,0 0-1 16,0 0-2-16,0 0-3 16,0 0-4-16,0 0-56 15,0-7-192-15,0 2-372 16,0-4-511-16</inkml:trace>
  <inkml:trace contextRef="#ctx0" brushRef="#br0" timeOffset="151289.81">13328 17949 512 0,'0'0'164'15,"0"0"-122"-15,0 0 51 16,0 0 16-16,0 0-42 16,0-3-22-16,0 3 18 15,0 0 14-15,0 0-10 16,0 0 9-16,0 0 20 16,0 0 4-16,0 0-7 15,0 0-20-15,0 0-23 16,0 0-12-16,0 0-8 15,0 0-6-15,0 0-5 16,0 0 6-16,0 0 11 16,0 0 1-16,0 0 0 15,0 0-1-15,0 0-2 16,0 0-11-16,0 0 2 16,0 0 6-16,0 0 0 15,-3 0 0-15,3 0-3 16,-7 0 3-16,4 0-7 0,-10 3-12 15,6 0-11-15,-3 7-1 16,-6-1-2-16,-4 0 1 16,1 5-8-16,2-1 7 15,-2 2-4-15,-4 3 5 16,3 0 0-16,1 2-5 16,2 3-2-16,-2-1 7 15,-4 2-5-15,16 1 0 16,-9-1 6-16,6 0-1 15,0 2 1-15,0-5-1 0,7 0-10 16,3-4 9-16,0-1-8 16,0-3 4-1,0-1 5-15,0-3-1 0,0 3-4 16,0-4 5-16,0 0-6 16,0 5 5-16,0-5-4 0,10 2 6 15,0 2 0 1,-4 0-1-16,1-3 1 15,3 2-1-15,0-2 0 16,-7 0 1-16,20 1-8 0,-14 0 8 16,1-1-1-1,10-1 1-15,-14-2-1 0,14 2-1 16,-17-3-5 0,4-2 6-16,6 1-11 0,-6-4 11 15,-4 0 0 1,7 2 0-16,-1-2 0 0,-2 0 0 15,9 1 1-15,-3-1 0 16,-3 0 1-16,3 0-1 16,0 0 2-16,-3 0-1 15,-3 0 8-15,-4 0-9 16,7 0 0-16,-7 0 6 16,-3 0-6-16,7 0 1 0,-7 0-1 15,3-1 2-15,-3-5-2 16,0 4 1-16,0-4 5 15,0-2 0-15,0 1-5 16,0-5-1-16,0 1 0 16,0-1 0-16,0 4 0 15,0-3 1-15,0 0-1 16,0-1-1-16,-10 2 0 16,7-2 0-16,-7 3-1 15,7 4 1-15,3-2 1 0,-3 6-1 16,3-3 0-1,-4 0 0-15,4 3-1 0,-6-4 1 16,6 3 1 0,0-3-1-16,-4 2 1 0,-2-3 0 15,6 1 0 1,-7 2 0-16,7-2 1 0,-3 1-1 16,-7-3 1-16,10 3-1 15,-10-4 1-15,-3 2-1 16,7-1 0-16,6 0 0 0,-10 4-2 15,3-2 1 1,-2 0 1-16,5 2-7 0,-2 2 6 16,6 1 0-1,-3 0-5-15,3 0 5 0,-7 0 0 16,7 0 0 0,0 0-1-16,0 0-7 15,-3 0 2-15,3 0 0 16,0 0-2-16,-10 0-1 15,10 0 1-15,0 0 8 16,0 0 1-16,0 0 0 16,0 0-8-16,0 0 0 15,0 1-3-15,0-1-2 16,-7 3-3-16,7 0-16 0,-3 0-6 16,3 2-21-16,-6 2-42 0,6 2-45 15,0 0-49 1,-4 7-63-16,4-4-106 0,-10 2-234 0</inkml:trace>
  <inkml:trace contextRef="#ctx0" brushRef="#br0" timeOffset="152229.87">13711 18532 5 0,'0'0'21'16,"0"0"-9"-16,0 0 48 0,0 0-12 16,0 0-39-1,0 0-7-15,0 0 43 0,-75 1 23 16,65-1-36-1,6 0-1-15,4 0 8 0,0 0-1 16,0 0 1-16,0 0-9 16,0 0 5-16,0 0 2 15,0 0 5-15,0 0-4 16,0 0 8-16,0 0 12 16,0 0-1-16,0 0-9 15,0 0 0-15,0 0 8 0,0 0-3 16,0-1-11-1,0-2 9-15,0 1-5 0,0 0-2 16,0-1 3 0,0-2 3-16,4-5-16 0,12-4 1 15,0-3 13 1,7-4 4-16,7-1-11 0,-4 1 3 16,3-4-5-16,-9 5-17 15,0 1-8-15,-4 4-5 16,-3 3-6-16,-3 3 3 15,3 0-6-15,-6 3 1 16,-1 1 0-16,-3-1 1 0,4 2 5 16,-7-3-6-1,3-1 0-15,4 2-1 16,3-1 0-16,-7 4-1 16,-3-2 1-16,0-1 0 15,6 3-7-15,-6 0-1 0,0-1-6 16,0-1-2-16,0 0-5 15,0 2 0-15,0 1 0 16,0 2 1-16,0 0-22 16,0 0-21-16,0 0-34 15,0 0-61-15,-19 0-145 16,2 0-199-16</inkml:trace>
  <inkml:trace contextRef="#ctx0" brushRef="#br0" timeOffset="152809.82">13537 18174 75 0,'0'0'326'0,"0"0"-226"0,0 0-73 16,0 0 9-1,0 0 15-15,0 0 17 0,0 0 25 16,46 22 7-1,-36-15-3-15,0 2-15 0,0 3-4 16,-1-2-11-16,-2 3-15 16,6 1-7-1,0 4-20-15,4 0-2 0,2 0-9 16,-9 0-4-16,13-3-2 16,-7 4 3-16,1-4 4 15,2 0-1-15,-2 1 2 16,-4-3 2-16,3 1-2 15,-3-4-2-15,4 0-1 16,2-3-7-16,-9-3 9 16,-7 1-7-16,4-4 0 0,3 3-8 15,-10-2 1 1,3-2 0-16,3 1-1 16,-6 1 1-16,4-2 1 0,-1 3-1 0,-3-1-1 15,3 0-1 1,7-2-83-16,-7 3-73 0,7-3-51 15,-3 0-55 1,2 0-49-16</inkml:trace>
  <inkml:trace contextRef="#ctx0" brushRef="#br0" timeOffset="154359.89">14391 18032 225 0,'0'0'322'16,"0"0"-207"-16,0 0 18 16,0 0 32-16,0 0-31 0,0 0-9 15,0 0 12 1,0-10-6-16,0 10-51 0,0 0-26 15,-6 0-3 1,-7 0-2-16,13 0 13 0,-7 0-5 16,4 0-16-16,-4 0-21 15,4 0-5-15,-7 0 5 16,4 0 23-16,2 0-15 16,-5 0-15-16,-1 0-12 0,7 0 1 15,-1 0 9 1,-6 0-10-16,1 2-1 0,-1 3-1 15,0-2-5 1,10 2 5-16,-10 1-3 0,-3-3-3 16,13 3-1-1,-6 0 7-15,6-2 1 0,-7 2-1 16,-3 4 1 0,0-3 0-16,7 2 2 0,-7-1 4 15,4 1-5-15,-7 3 5 16,13-1-5-16,-10 2 7 15,3-1-6-15,4 1-1 16,-7-1 5-16,7 2-5 16,3 0-1-16,-3-1 0 0,-7 2 1 15,10 1-1 1,0 1 2-16,0-2-1 0,0-1 0 16,0 2 0-1,0-6 2-15,0 3-2 0,0-1 0 16,0-4 1-16,0 1 4 15,0 1-6-15,0-3 0 16,0-2-1-16,0 2 0 16,0 3 0-16,13-1 0 15,3 1 1-15,1 2 0 16,-4-3 1-16,3 0 5 16,4 0-5-16,-10-3 5 15,9-2 1-15,-9 2 4 0,0-3 8 16,6 2 0-1,-3-3-6-15,-6 1-2 16,3-3-1-16,-1 0-3 16,-2 0 4-16,-4 0-10 0,7 0 1 15,-7 0 8 1,4 0-10-16,3 0 2 0,-4 0 5 16,7 0-5-1,-3 0 8-15,10 0-9 0,-4-3 6 16,4-1-6-16,-10-1 5 15,-4 4-4-15,7-1-2 16,-9-2 2-16,2 4-1 16,-6-1 0-16,0 1 8 15,3-3-3-15,-3-1 3 0,0 2-8 16,4-5 8 0,-4 2-7-16,3-3 7 0,-3-1-2 15,0-1 0-15,10 1-5 16,-10 3-2-1,0-1 1-15,0 0 0 0,0 0 1 16,0 2-2 0,0-2 1-16,0-3 0 0,0 4 0 15,0-2 1-15,0 3-1 16,0 0 5-16,0 0-6 16,0 3 2-16,0 0-1 15,0-1 9-15,0 0-8 16,-10 0-1-16,7-1 6 15,-1 1-6-15,1 3 8 16,-3-2-3-16,2 2-5 0,-2 0 11 16,-1-1-12-1,4 1 2-15,0-3 4 0,-4 3-5 16,-3-3-1 0,7 3 0-16,-13 0 1 0,16 0 0 15,-10 0 0-15,10 0-1 0,-13 0 1 16,6 0-1-1,-3 0 1-15,4 0 4 0,-7 0-4 16,6 0-2 0,-3 0 2-16,-3 0 0 0,10 0 0 15,0 0-1 1,-1 0-1-16,-2 0 1 0,3 0 1 16,-7 0 0-16,7 0 6 15,-1 0-6-15,-6 0-1 16,7 0-1-16,-3 3-11 15,-4 1 0-15,10 1-2 16,-10-1-1-16,0 5-6 16,-3 2-14-16,13 1-26 15,0 3-41-15,0 7-91 16,0-1-187-16,0-6-355 0</inkml:trace>
  <inkml:trace contextRef="#ctx0" brushRef="#br0" timeOffset="157158.6">5181 15780 130 0,'0'0'570'15,"0"0"-456"1,0 0-72-16,0 0 11 0,0 0-12 16,0 0-31-16,0 0 9 15,0 3 34-15,0-3 11 16,13 0-8-16,-13 0 1 16,0 0 9-16,0 0-8 15,10 0-29-15,-10 0-11 16,0-3-5-16,6-4 1 15,7-1 11-15,4-2-5 16,-4-6-4-16,6 2-9 16,1-2-6-16,-4 0-1 15,4 4 0-15,0-5 0 16,-1 4 0-16,1-1 0 16,-4 2 1-16,7-2-1 0,-10 0 0 0,4 6 0 15,-11-2-1 1,1 4 1-16,-7 2-1 15,0 4-15-15,13 0-22 16,-13 0-17-16,0 0-12 0,0-2-1 16,0-2 3-1,10-2-23-15,9-3-65 16,-9 1 13-16,3-1 47 16,0-1 17-16,-3 3-2 15,-7 2 17-15,-3 1 25 0,0 3-14 16,0 1-82-16</inkml:trace>
  <inkml:trace contextRef="#ctx0" brushRef="#br0" timeOffset="157780.85">5259 15511 179 0,'0'0'336'16,"0"0"-222"-16,0 0-30 16,0 0 0-16,0 0-28 15,0 0-10-15,0 0 38 16,0-2 27-16,0 2-24 16,0 0-20-16,0 0-11 0,0 0-5 15,0 0-26-15,0 2-12 16,0 8 19-16,17 2 21 15,9 2 1-15,0 2-4 16,4 0-11-16,-1 2-10 16,0 3-9-16,-6-6-8 15,7 3-2-15,-7-2-9 16,6-2 1-16,-13-2 6 16,14 2-7-16,-10-2 0 15,-4-2 0-15,-3 2 7 0,3-4-8 16,7 0 2-1,-16 3-1-15,6-6 6 0,-3 0-6 16,-4 0 0 0,-2-1 1-16,-4 1-1 0,3-4 5 15,-3 3-6 1,0-2-1-16,3-2-19 16,-3 0-23-16,0 2-25 0,0-2-46 15,10 2-64 1,-10 8-52-16,0-4-48 0,0 2-90 0</inkml:trace>
  <inkml:trace contextRef="#ctx0" brushRef="#br0" timeOffset="158869.84">4703 15317 20 0,'0'0'41'0,"0"0"2"15,0 0-1-15,0 0-6 0,0 0 0 16,0 0 10-1,0 0-3-15,0 6-4 16,0-6 6-16,0 0 33 16,0 0 9-16,3 0-8 0,-3 0-18 15,0 0-14 1,0 0-25-16,0 0-16 0,0 0-6 16,0 0 10-16,0 0 5 15,0 0-5-15,0 0-9 16,0 0 6-16,0 0-7 15,0 0 0-15,0 2-22 16,0 2-20-16,0 0 6 16,0 3-14-16,0 0-14 15,0-2-12-15,0-1-19 0,0-4-12 16,0 3-20 0,0-3-48-16</inkml:trace>
  <inkml:trace contextRef="#ctx0" brushRef="#br0" timeOffset="163550.03">4667 15713 234 0,'0'0'242'0,"0"0"-155"15,0 0 7-15,0 0-1 16,0 0-38-16,0 0-6 16,0 0 15-16,10-4 5 15,-10 0-15-15,7-2-4 16,-4-4 1-16,0 2 1 0,0-4-4 16,10-2-10-1,-6 0-9-15,-1-2 2 0,8-3-2 16,-5 2-7-1,8-3-4-15,6-2 5 16,-7 0-10-16,4 1-12 0,-7-2 5 16,3 1-5-16,-9 2 1 15,6 0 5-15,-3 2 0 16,-10-2 0-16,6 4-6 16,7 0-1-16,-3 4-1 15,-10 0 1-15,10 4-1 0,-10 2 1 16,10-1-1-1,-10 4 1-15,9-3 1 0,-9 5-1 16,0 1 0 0,0 0 0-16,0 0 1 0,0 0 0 15,0-3-1 1,0 3 1-16,0 0 0 0,0-2 0 16,10-2 0-16,-10 0-1 15,4 2 1-15,-1-4 0 16,7 2-1-16,-10 0 1 0,3-2-1 15,3 2 1 1,-6 2-1-16,4 0 0 0,-4 2 1 16,0 0-1-1,0 0 0-15,0 0 0 0,0 0-2 16,0 0-4 0,0 0 5-16,0 0-7 0,0 0 6 15,0 0 1 1,0 0-5-16,0 0 5 0,0 0-2 15,0 0-4 1,0 0-5-16,0 0-5 0,0 0-11 16,0 2 27-16,0 7 1 15,6 0 1-15,7 5 6 16,-6-2-6-16,3 2 8 16,-4 4-1-16,1 2-7 15,-1 0 11-15,4 2-5 16,-3 4 8-16,6 1-7 0,-13-3 0 15,10 3-7 1,-1-3 1-16,1 0-1 16,0 2-1-16,0-2 2 15,-4 1-1-15,7-2-1 16,-3 3 1-16,-3-6 1 0,3-2-1 16,-7-4-1-1,-3-4 1-15,6-4 0 0,-6 0 0 0,4-2 0 16,-4-2-1-1,0 0 7-15,6 0-6 0,-6 2 0 16,0-3 0 0,0 0 0-16,0-1 0 0,0 0 1 15,0 0 4 1,0 0 11-16,0 0 16 16,0 0 4-16,0 0-14 0,0 0-11 15,0 0-8-15,7 0-4 16,-7 0-25-16,0 0-90 15,0 0-167-15,0 0-332 0</inkml:trace>
  <inkml:trace contextRef="#ctx0" brushRef="#br0" timeOffset="165607.76">5750 15851 80 0,'0'0'225'0,"0"0"-156"15,0 0-39-15,0 0 5 16,0 0-27-16,0 0-7 16,0 0 0-16,0 0 5 15,0 0-6-15,0 0 1 16,0 0 1-16,0 0-1 16,0 0-1-16,0 0-1 0,0 0-1 15,0 0 2 1,0 0 2-16,0 0 17 0,0 0 18 15,0 0 11 1,0 0-5-16,0 0 2 0,0 0 8 16,0 0-1-16,0 0 2 15,0 0 3-15,0 0-2 16,0 0-17-16,0 0-3 16,10 0 1-16,-10-1 7 15,20-10-1-15,-11-2-9 16,11-4-14-16,6 0-12 15,-13 2-6-15,7-1 1 16,-4 2-2-16,-6 1 1 16,0 1-1-16,10 1 0 0,-11 3 1 15,11-4-1 1,-13 2 0-16,6 0 0 0,-4 3 0 16,-2 4-1-16,3-3 0 15,-7 4 0-15,-3 0-17 16,0 2-8-16,7 0-10 15,-7 0 3-15,0-2 1 16,0 2 5-16,0-2 1 0,0 0-13 16,0-2-5-1,0 0-18-15,0 0-56 0,0 0-136 0</inkml:trace>
  <inkml:trace contextRef="#ctx0" brushRef="#br0" timeOffset="166159.84">5753 15573 302 0,'0'0'153'16,"0"0"-58"-16,0 0-7 15,0 0-29-15,0 0-23 0,0 0 2 16,0 0-7-16,0 0 13 15,0 6 29-15,7 4-6 16,3 0-25-16,0 4-12 16,6 2 9-16,7 4-4 15,3 0-5-15,-3 4-2 16,3 3 5-16,4 2-5 16,-1-1-10-16,0-2-7 15,-2-3-1-15,-4-4-3 0,-1-1 0 16,1-2 5-16,-3-2-6 15,-4-4 2 1,-9 0-6-16,6-4 4 16,-10-2-4-16,4-4 0 0,-7 0 7 15,0 0 1 1,3 0 3-16,-3 0 4 0,0 0 2 16,0 0 1-16,0 0-20 15,0 0-4-15,0 0-38 0,0 0-136 16,0 0-311-16</inkml:trace>
  <inkml:trace contextRef="#ctx0" brushRef="#br0" timeOffset="183789.69">6751 16312 360 0,'0'0'121'15,"0"0"-75"-15,0 0-20 16,0 0 6-16,0 0 14 16,0 0 28-16,0 0 43 15,30-46 16-15,-24 27-21 16,-6 4-34-16,0-2-12 15,10 1-14-15,-10-3-7 16,7 4-5-16,-7-3-8 16,13 0-3-16,-3 0 3 15,-10-1 16-15,6 0-12 0,4-1-17 16,-10 2-4 0,0-2-2-16,0 3 3 0,0-2-3 15,0 2 3 1,0-2 1-16,0 3 4 0,0-3-7 15,0 4 7-15,0 1-1 16,0 0 4-16,0 6-7 16,0 0-5-16,0 0-2 15,0 2-10-15,3 0 0 16,-3 3 0-16,7-2 1 16,-7 0 0-16,0 3-1 0,0 1 12 15,0 1 3-15,0 0 10 16,0 0 2-1,0 0-3-15,0 0-11 0,0 0-12 16,0 0 5 0,0 0-5-16,0 0-1 0,0 0 1 15,0 0 0-15,0 0 7 16,0 0-7-16,0 0 0 16,0 0 1-16,0 0-2 15,0 0 1-15,0 0-1 0,0 0 1 16,0 0-1-1,0-6 0-15,0 4-7 0,0-4 6 16,3 0 0 0,-3 3 0-16,7-2 0 0,-7 3 0 15,0-3 0 1,3 4 0-16,-3-3 1 0,3 2-1 16,-3-1 1-1,7-2-1-15,-1-1 0 0,-2 4-6 16,2-4 7-16,-6 4 1 15,0 2-1-15,3 0 1 16,-3 0-1-16,0 0 0 16,0 0 1-16,0 0-1 15,0 0 0-15,0 0 0 16,0 0-1-16,0 0-6 16,0 0 5-16,0 0-4 0,0 0 6 15,0 0-1 1,0 0-9-16,4 4 10 0,9 6-1 15,-3 2 1 1,-1 2-1-16,11 2 1 16,-10 2 0-16,9 2 0 15,-2 2 0-15,2 2 1 0,-6 3 0 16,4 2 9-16,-4 3 5 16,-7 0-5-16,14-4-1 0,-13 3-7 15,6-2 4 1,-3-1-5-16,-1-1 0 0,11-3 0 15,-13-2 5 1,-1-2-5-16,7-3 0 0,-10 0 6 16,7-4 1-1,-3-2-8-15,-1 1 1 0,7-2 0 16,-3-1 5 0,-10 1-4-16,7 0 5 0,-7-3-6 15,13 2 5-15,-13-2-6 16,10-2 1-16,-10 0-1 15,0 0 0-15,6 0 0 0,-6 0 0 16,13-1 1 0,-13 1 0-16,0 0-1 0,0-5 1 15,0 0-1 1,0 0 9-16,0 0-3 0,0 0 0 16,0 0-6-1,0 0-23-15,0 0-55 0,0 0-104 16,-13 0-176-16,-3 0-401 0</inkml:trace>
  <inkml:trace contextRef="#ctx0" brushRef="#br0" timeOffset="184489.66">7756 16186 309 0,'0'0'296'0,"0"0"-201"0,0 0-14 16,0 0 21-16,0 0-28 16,0 0-15-16,0 0 32 15,0-3-10-15,0 3-14 16,0 0-11-16,0 6-18 16,-13 6-3-16,6 3-2 0,-9 2 2 15,-4 4-4 1,10 4-8-16,-9-2-6 0,-1 0-1 15,4 0-7 1,-1 0-9-16,4 0 1 0,4-4 1 16,-8-1 4-1,4-2-5-15,0-6-1 0,13 1 1 16,-7-3 0 0,7 0 0-16,-9-1 1 0,9 1-2 15,-10 3 0-15,10-5 0 0,-10 1 0 16,10-4-1-1,0 3-8-15,0-6-7 0,0 0-13 16,0 0 8 0,0 0-14-16,0 0-20 15,0 0-5-15,0 0-72 16,-7-13-125-16,4-2-84 16,-16 0-73-16</inkml:trace>
  <inkml:trace contextRef="#ctx0" brushRef="#br0" timeOffset="184929.86">7432 16144 204 0,'0'0'147'0,"0"0"-78"15,0 0 7-15,0 0-5 16,0 0 0-16,0 0 18 0,0 0 15 16,0 9-3-1,0 3-15-15,6-3-13 0,-2 3-12 16,2-2-4-16,1 3-11 15,6 1-13-15,-3 0-4 16,-4 2-1-16,7-2-4 16,-3 2-5-16,0 0-7 15,0-3-6-15,0 0-5 16,-1-6 1-16,-2 0-1 16,-7-2 6-16,0-3-6 15,0-2 1-15,13 0-2 0,-13 0-19 16,0 0-47-1,0 0-68-15,0 0-97 0,0-2-139 0</inkml:trace>
  <inkml:trace contextRef="#ctx0" brushRef="#br0" timeOffset="185639.86">8113 16174 449 0,'0'0'175'15,"0"0"-107"-15,0 0 21 16,0 0-9-16,0 0-41 16,0 0 7-16,0 0 20 0,-43 9 14 15,36 0-16-15,-9 1-15 0,3 3 7 16,6 0 1-1,-2 3-11-15,-4 3-11 0,6 1-18 16,-3 2 2 0,-3 0-4-16,7 4-14 15,-4-5 8-15,0 2-8 16,0-1 12-16,10-1-5 16,-10-4-7-16,0 2 7 0,-3-6 0 15,10 1 0-15,3-6-7 16,-3 0-1-16,3-4-7 15,-7-2 7-15,7-1 0 16,0 2 0-16,0-3-1 16,0 3 0-16,0-3-15 15,0 0-37-15,0 2-16 16,0-2-18-16,0 1-45 16,0-1-86-16,-3 0-91 15,-4 0-13-15</inkml:trace>
  <inkml:trace contextRef="#ctx0" brushRef="#br0" timeOffset="186149.79">7841 16174 16 0,'0'0'339'0,"0"0"-202"15,0 0-52-15,0 0 2 16,0 0-31-1,0 0-5-15,0 0 31 0,0 0 32 16,0 0-1 0,0 0-29-16,0 0-19 0,0 0-19 15,0 1-18-15,0 7-4 16,0 1 13-16,0 1 2 16,0 3 6-16,0 3-10 0,13-2-25 15,7 2-4 1,-4 0-5-16,-6 0 6 0,-4 0-6 15,7-3 1 1,-3 0-1-16,-6 0 1 0,2 0-1 16,4-1 0-1,-10 2 0-15,10-4-1 0,-10-1 0 16,0 1-64 0,10-5-43-16,-10 0-45 0,0 7-103 15,0-3-75-15,-30-3-262 0</inkml:trace>
  <inkml:trace contextRef="#ctx0" brushRef="#br0" timeOffset="188519.86">8492 16858 423 0,'0'0'219'16,"0"0"-165"-16,0 0-24 0,0 0 46 15,0 0-8 1,0 0-11-16,0 0 31 16,43-70-16-16,-24 52-20 15,-12-2-10-15,6 0-1 16,3-2 1-16,-3 1-3 0,4-1-12 15,-4 0-11 1,6-1-15-16,-2 1 1 0,-4-2-1 16,3-1-1-1,-6 1 1-15,0-3 0 0,0 0 0 16,6 1 1-16,-9 2-1 16,-4 5 5-16,7 0-5 15,-7 9 6-15,3-2 3 16,-2 4-1-16,2 1-9 15,-6 2 1-15,0 1 0 16,10-1 1-16,-7 4 8 16,-3-3 3-16,0 4 1 0,7 0-1 15,-7 0-4 1,0 0-2-16,0 0-6 16,0 0 1-16,0 0 5 0,3 0-5 15,4 4 9 1,-1 9 4-16,7 6-4 0,-3 7 2 15,10 1 6-15,-10 5 6 16,9 4 13-16,-2 5-10 16,-11 2 1-16,7 1-16 15,0 6-4-15,-6-4 7 0,12 2-3 16,-9 2-12 0,-3-6 6-16,16-2-7 0,-17-10 0 15,17-4 0-15,-10-10 0 16,0-4 0-1,-9-9 0-15,2-2 0 0,-6-1 0 16,0-2 0 0,3 0-2-16,-3 0-7 0,0 0 3 15,0 0-10-15,0 0-33 16,0 0-12 0,0 0-13-16,0-10-32 0,0-14-74 15,0 7-135-15,-19 2-223 0</inkml:trace>
  <inkml:trace contextRef="#ctx0" brushRef="#br0" timeOffset="189475.4">9339 16779 198 0,'0'0'242'0,"0"0"-121"16,0 0-12-16,0 0-8 0,0 0-51 15,0 0-37 1,0 0 2-16,14 3 15 0,-14-3 9 16,0 3 10-1,0 0 3-15,0 1-3 0,0-1-7 16,6 2-10 0,-6-5-10-16,0 1-12 0,0-1-4 15,0 0 5 1,3 0-1-16,-3 0 6 0,0 0 9 15,0 0 7 1,0 0 24-16,0 0 1 16,0 0-18-16,0 0-14 15,0 0-18-15,0 0-7 16,0 0 1-16,0 0 0 16,0 0 1-16,0 0-1 0,0 0 5 0,0 0-6 15,0 0 0 1,0 0-1-16,0 0 1 0,0 0-1 15,0 0 0 1,0 0 0-16,0 0 0 0,0 0 0 16,0 0-8-1,0 0-4-15,0 0-9 0,0 0-10 16,0 0 8 0,0 0 5-16,0 0-1 0,0 0-1 15,0 0-2 1,0 0-13-16,0 0-35 0,0 0-20 15,0 0-18-15,0 0-6 16,0 0-2-16,0 0-2 16,0 0 5-16,0 0 45 15,7 0-7-15,-7 0-165 0</inkml:trace>
  <inkml:trace contextRef="#ctx0" brushRef="#br0" timeOffset="194169.69">9238 16718 22 0,'0'0'50'0,"0"0"15"0,0 0-14 16,0 0-5-16,0 0 29 16,0 0 7-16,0 0-11 15,16 0-12-15,-16 0 0 16,0 0 19-16,4 0 4 15,-4 0-5-15,0 0-11 16,0 0 5-16,0 0 0 16,0 0-16-16,6 0-7 15,-6 0 7-15,0 0 4 16,0 0-10-16,0 0-4 16,0 0-1-16,0 0-15 15,0 0-8-15,0 2-10 16,0 1-3-16,0 4 7 15,0 0 4-15,0-1 0 16,4 1-9-16,-1 2 1 0,-3 1 0 16,13-1 3-16,-3-2 11 15,-1 0-19-15,1-1 8 16,7 0-7-16,-14-2-6 16,3 0 1-16,8-1 4 15,-8 2-5-15,4-1 11 16,-10 0-6-16,13 2 1 0,-6 0-1 15,-4 2 5 1,3 0 10-16,-6 6 1 0,0-2-5 16,0 4-7-1,0 3-9-15,-6 2 19 0,-24 5-11 16,-2-1 0 0,-14 4-8-16,3 0 0 0,7-2 0 15,0-1-1 1,17-4 0-16,-1-6 0 0,10-3-1 15,10-5-5-15,0-1-2 16,0-5 0-16,0 1 7 16,0-3-15-16,0 0 6 15,0 0 10-15,0 0 0 16,0 0 0-16,0 0 0 16,0 0 1-16,10 0 0 0,0 0 8 15,10 0-2 1,-4 0 2-16,7 2 0 0,-4-1-1 15,1-1 4 1,-4 4-5-16,-2-2-1 0,2-2-4 16,-6 2-1-16,9-2 8 15,-2 2-8-15,-8 0 0 16,11-2 0-16,-10 2 0 16,3 0 1-16,-3-2-2 15,-10 4 0-15,6-4-33 0,-6 0-84 16,0 0-108-1,0 0-103-15,-16 0-210 0</inkml:trace>
  <inkml:trace contextRef="#ctx0" brushRef="#br0" timeOffset="194545.16">8983 17074 477 0,'0'0'156'0,"0"0"-61"0,0 0 84 15,0 0-44-15,0 0-60 16,0 0-42-16,0 0-24 16,222-44-9-16,-199 44 0 0,-3 0-12 15,0 0-82 1,6 0-90-16,3 7-28 0,-13 1-62 0</inkml:trace>
  <inkml:trace contextRef="#ctx0" brushRef="#br0" timeOffset="195399.99">9493 16917 377 0,'0'0'196'0,"0"0"-124"0,0 0 29 15,0 0-10 1,0 0-29-16,0 0-1 0,0 0 10 16,20-5-3-16,-7 1-13 15,3 4-18-15,4-1-1 16,0 1-1-16,-4 0 4 0,7 0-7 15,-3 0-9 1,-4 0 2-16,-3 0-9 16,7 0-4-16,-4 5-1 15,-6 4-5-15,9-1 3 16,-9 1 5-16,0 3 1 16,-10-2-2-16,0 2 1 15,0 0-13-15,0 3 0 0,0 2 24 16,0 4-9-1,-29 0-3-15,9 1-11 0,-6 1 5 16,3-3-7 0,7-1 0-16,-4-2 1 0,10-2-1 15,-3-1 0-15,6 0 0 16,7-2-1-16,0-7-8 16,0 0 8-16,0 1-6 15,0-5-5-15,0-1 6 16,0 0-1-16,0 1 7 15,0-1 1-15,0 0-1 16,0 4 0-16,7-4 0 16,6 0 1-16,-3 2 0 15,-4-2 0-15,14 0-1 16,-7 0 0-16,3 0-11 16,-2 0-19-16,2 0-46 15,-6 0-73-15,0 0-59 0,-1 0-32 0,-9 0-50 16</inkml:trace>
  <inkml:trace contextRef="#ctx0" brushRef="#br0" timeOffset="195754.53">9411 17130 436 0,'0'0'133'0,"0"0"-92"16,0 0 33-1,0 0 49-15,0 0 28 0,0 0-2 16,0 0-40 0,171-40-48-16,-132 33-19 0,-3 2-29 15,-7 1-13 1,-9 4-14-16,0 0-109 0,-11 16-139 16,1 2-122-16</inkml:trace>
  <inkml:trace contextRef="#ctx0" brushRef="#br0" timeOffset="196509.84">10455 17280 1003 0,'0'0'281'0,"0"0"-207"0,0 0 32 15,0 0-19-15,0 0-49 16,0 0-16-16,0 0-2 16,39-25-4-16,-39 25-16 15,0 0 0-15,0 0-28 16,7 0-57-16,-7 7-59 16,0 19-117-16,0-6-109 0,0 2-182 0</inkml:trace>
  <inkml:trace contextRef="#ctx0" brushRef="#br0" timeOffset="197149.83">11204 17622 702 0,'0'0'242'16,"0"0"-148"-16,0 0-4 15,0 0-18-15,0 0-31 16,0 0 1-16,0 0 26 0,27-2 0 16,-24 2-24-1,-3 0-18-15,6 0-17 0,-6 0-8 16,4 0-1 0,2 0 0-16,1 0-21 15,9 0-106-15,-3 8-141 0,0 6-128 0</inkml:trace>
  <inkml:trace contextRef="#ctx0" brushRef="#br0" timeOffset="197698.27">11964 17990 215 0,'0'0'502'15,"0"0"-352"1,0 0-11-16,0 0 36 0,0 0-50 15,0 0-22-15,0 0 10 16,29 5 3-16,-22-2 1 0,-7-3-13 16,6 0-12-1,-6 0-15-15,7 2-15 16,-1-2-13-16,-3 0-12 16,4 0-11-16,-4 0-12 15,7 0-4-15,-3 0-4 16,-7 0-6-16,9 0 0 15,-9 4 0-15,7 0-88 16,-7 17-181-16,0-1-361 0,0-1-429 16</inkml:trace>
  <inkml:trace contextRef="#ctx0" brushRef="#br0" timeOffset="205251.79">5272 14766 522 0,'0'0'177'0,"0"0"-129"16,0 0 17-16,0 0 38 0,0 0-34 15,0 0-1 1,0 0 39-16,-26-4-17 0,13 4-22 15,-10 0-12 1,7 0 7-16,-4 0-14 0,-9 0 2 16,12 0-13-1,-5 0-18-15,-5 0-4 0,-5 0 5 16,15 0-3-16,1 0 6 16,-4 1-1-16,7 2 0 15,-3 0 1-15,0 0-8 16,2 1-7-16,5-3-8 15,-11 1 11-15,10 3-11 16,-9 0 7-16,9-1-7 16,-7 1 1-16,4 2-1 15,-6-4 6-15,12 4 1 16,4-2-7-16,-7 2 9 0,-6 1-8 16,16 1-1-16,-10 0 1 0,-3 2-1 15,6 1 6 1,-3 4-6-16,1-1 1 0,-8 2 4 15,7 4-5 1,-6 1 0-16,10 2 8 16,-4-1-8-16,-3 0 0 15,6-1 1-15,-9-2-1 0,3-3 0 16,13 4-1 0,-7-1 1-16,7 1-1 0,0-4 0 15,0 3 1-15,0-2-1 16,0 0 1-16,0 0 0 15,0 0-1 1,0 2 1-16,0 3 8 0,0-4-8 16,0 4 5-16,0-2-5 15,0-3 0-15,0 2 0 16,0 1 11-16,0 1-6 16,0-1 1-16,7 1 2 0,6-2-3 15,-3 3-5 1,-1-3-1-16,1-1 2 15,0 1-1-15,3-1 1 16,0 0 5-16,-3 5-6 0,-4-2 7 16,8-2-1-1,-5 2 3-15,1-2-2 0,-3 0-2 16,6 2-4 0,-3-2 4-16,9 0 0 0,-2 3-5 15,2-2 1 1,-2 1-1-16,6-1 0 0,6 2 1 15,-9-1 5-15,16 4-6 16,-7-4 5-16,-3 0-5 16,4-4 8-16,2 0 2 15,-5-3-3-15,2 0 2 16,0 1 0-16,1-2 1 16,-1-1-10-16,7-1 17 0,-6 1-9 15,-1-2 2-15,1-2 3 16,-4 0-4-1,3 0-9-15,1-1 8 0,-7-1-2 16,3 0 2-16,3 1-2 16,-3-2 1-16,4 1 1 15,6-1-2 1,-7-2 0-16,14 1 1 0,-7-3-7 16,-3 0 5-16,3-2-5 15,-7 0 6-15,7 0-1 16,-7 0 4-16,1 0 5 15,9-6 3-15,-3-1 4 16,-3-2-4-16,3 1-5 16,3 0-6-16,10-1-6 0,-13 1 5 15,4-4-5 1,-11 2 0-16,10-7 10 0,-9 1 12 16,6 0 10-1,-7-5-8-15,7-1-4 16,-6 1-3-16,-8-1-12 0,5-2 6 0,-8 0-5 15,1 2 3 1,-10-2 2-16,9 0 5 0,-9-1-7 16,-3 2 2-1,-7 1-3-15,0 2-3 0,0 3-5 16,0-2 5 0,0 4-6-16,0 0 1 0,0-1 0 15,0 0 5 1,0-2 2-16,0-2-2 0,0 0-5 15,0-3 8-15,-10 4-7 16,0-5-1 0,-6 6 6-16,-4-2-6 0,10-2 5 15,-9 1-5 1,2 0 0-16,4-1 0 0,-6 2 0 16,2 2 0-16,4 0-1 15,-3 0 1-15,3 0-1 16,-4 2 1-16,7 0 0 15,-9-4-1-15,-1 4 1 16,4-4 1-16,-4 4 4 16,1 0-6-16,-1 0 2 15,-3 0 4-15,7 2-5 16,-4 1-1-16,10 0 0 16,-9 0 0-16,9 1 1 15,0 4-1-15,-3-1-1 0,0-1 1 0,-7 2 1 16,10-3-1-1,-13-1 0-15,17 1 0 16,-17 0 1-16,10-1 0 16,-10-1 0-16,7 2 5 0,-4-2-6 15,0 3 0 1,1-2 1-16,-1-2-1 0,4 4 0 16,-4-2 0-1,1 2 6-15,-1-2-5 0,-10 3 0 16,11-3-1-1,2 4 1-15,-9-1-1 0,13-1 0 16,-6 3 1 0,5 2 5-16,-5-2 0 15,2 0 1-15,4 0-5 0,-3 1 4 16,3-1-5-16,0 0 5 16,0 0-5-1,3 0-1-15,-6 4 0 0,2-2 0 16,8 0 0-16,-4 3 1 15,0-3 0-15,0 1-1 16,1 1-1-16,-1-4 1 16,-10 4 1-16,10-3-1 0,-3 0 0 15,0 2 0 1,3-2 0-16,-3 0 0 0,4 1-1 16,-1 2 1-1,-7 1 0-15,8-3 0 0,9 0 0 16,-10 3 0-1,0-3 0-15,0 2 0 0,0-3 1 16,-3 3-1-16,7-1 1 16,-4-2-1-16,0 3 1 15,7 0-1-15,-1 0 0 16,1 3 0-16,-3 0 0 16,6 0 1-16,-4 0 0 15,4-1 1-15,-6 1-1 16,6 0 7-16,-7 0-8 15,1 0 1-15,6 0 0 16,0 0 8-16,0 0-9 16,0 0-6-16,0 0-6 0,-7 0-13 15,-3 0-48 1,-3 13-86-16,-16 36-130 0,3 0-82 16,-17 2-397-16</inkml:trace>
  <inkml:trace contextRef="#ctx0" brushRef="#br0" timeOffset="209682.11">16289 17138 108 0,'0'0'178'16,"23"124"-66"-16,-13-39-21 16,16 14-17-16,-3-1-31 15,-7-7-7-15,14-4-16 16,-11-10-8-16,-9-12-12 16,10-9 18-16,-20-17 25 15,10-8-14-15,3-13-24 16,-7-13-5-16,4-5-62 0,-10-13-45 15,0-16-40 1,0 0-185-16</inkml:trace>
  <inkml:trace contextRef="#ctx0" brushRef="#br0" timeOffset="210206.85">15573 17086 864 0,'0'0'241'0,"0"0"-191"0,0 0-6 16,0 0-13-16,0 0 34 15,0 0 21-15,0 0 15 16,248 60-21-16,-189-32-14 16,10 7-20-16,-4 2-17 15,-6 1-17-15,-3 1 0 0,-7-2-6 16,3 1-6-1,-6-2-44-15,-10-4-56 16,0-3-70-16,-16-5-72 16,-7-9-89-16,-13-3-62 0</inkml:trace>
  <inkml:trace contextRef="#ctx0" brushRef="#br0" timeOffset="210529.86">15756 17324 224 0,'0'0'394'15,"0"0"-283"-15,0 0-42 16,0 0 64-16,0 0-33 16,0 0-57-16,0 0-18 15,275 115 1-15,-216-94-12 16,-7 1-4-16,-6 0-9 16,-4 2-1-16,-9 1-45 0,-7 8-68 15,-3-5-73 1,-23-2-178-16</inkml:trace>
  <inkml:trace contextRef="#ctx0" brushRef="#br0" timeOffset="210810.06">15965 17608 567 0,'0'0'121'0,"0"0"6"16,0 0 111-16,0 0-61 16,0 0-77-16,291-2-36 0,-258 4-19 15,0 10-24 1,0 2-6-16,-11 0-15 0,-12 4-91 15,-10 14-73-15,-6-2-125 16,-27-4-344-16</inkml:trace>
  <inkml:trace contextRef="#ctx0" brushRef="#br0" timeOffset="211049.96">15995 17915 202 0,'0'0'510'16,"0"0"-449"-16,0 0 49 0,0 0 65 16,0 0-38-16,265 28-44 15,-203-21-47-15,-3 1-28 16,-10 0-18-16,-3 16-8 0,-17-1-189 15,-13 0-296-15</inkml:trace>
  <inkml:trace contextRef="#ctx0" brushRef="#br0" timeOffset="211679.81">16816 17400 449 0,'0'0'199'15,"0"0"-74"-15,0 0 48 16,0 0-14-16,0 0-90 16,0 0-37-16,0 0-9 15,-236 14-11-15,207 4-2 0,9 4 12 0,4 2 2 16,6 4-8-1,10 0 2-15,0 2-4 0,0 2-2 16,0-3-11 0,10 2 7-16,16-4-7 0,7-2-1 15,3-1 0 1,3-4-8-16,7-8 8 0,-7 0-1 16,4-10-9-1,-4-2-35-15,3 0 13 0,-12-14-6 16,16-8 11-1,-17-8 8-15,1-5-6 0,-14-2-37 16,-10-1 14-16,-6 3 25 16,0-1 14-16,-13 2 9 15,-26 3 0-15,-7 4 1 16,1 4 10-16,2 7 21 16,4 8 11-16,-1 6 8 15,4 2-32-15,7 0-19 16,13 2 0-16,-7 14-87 15,-7 8-120-15,24-4-109 0,-17-2-251 0</inkml:trace>
  <inkml:trace contextRef="#ctx0" brushRef="#br0" timeOffset="212100.09">16943 17454 335 0,'0'0'142'16,"0"0"-93"-1,0 0 55-15,0 0-6 0,108-131-40 16,-58 82-4 0,-1-6 16-16,3-5-25 0,13-5 8 15,-2 1-15 1,2 1-17-16,-16 3 11 16,-10 9-4-16,-12 8-10 15,-11 9 23-15,-13 11 11 0,7 7-7 16,-10 4-15-16,0 7-14 15,0 5 3-15,0 0-3 16,0 0-16-16,0 0-55 16,0 7-71-16,0 12-57 15,0-4-61-15,-10 0-78 0</inkml:trace>
  <inkml:trace contextRef="#ctx0" brushRef="#br0" timeOffset="212579.86">17647 16670 428 0,'0'0'254'0,"0"0"-139"15,0 0 32 1,0 0-6-16,0 0-66 0,0 0-43 16,0 0-3-1,-108 38 8-15,95-16 8 16,6 7-16-16,1 0-17 16,6 3-6-16,0-3-6 0,0 0 0 15,13-1 0-15,20-6-9 0,3-6 6 16,-7-2-13-1,14-8-7-15,-7-3-25 0,-4-3-33 16,-9 0 4 0,7-9 15-16,-1-11 26 0,-9-6 29 15,-7-6 6 1,-13-6-6-16,0 0 7 0,0-2 1 16,-20 2 6-1,-9 4 3-15,-14 10 11 0,17 6 41 16,-3 7 19-1,2 8-25-15,5 3-56 0,5 0-8 16,-2 0-88 0,2 10-128-16,7 4-167 0</inkml:trace>
  <inkml:trace contextRef="#ctx0" brushRef="#br0" timeOffset="212719.7">17647 16670 134 0</inkml:trace>
  <inkml:trace contextRef="#ctx0" brushRef="#br0" timeOffset="212889.71">17647 16670 134 0,'222'106'335'0,"-195"-106"-244"0,22 0 26 0,6-4 33 15,14 1-17-15,3-2-32 0,10-3-26 16,0 2 6-16,6-1-26 15,-16-2-24-15,-7 3 1 16,-9 1-18-16,-23 3-12 0,-7 1-1 16,-16 1-1-1,-4 0-6-15,7 0 0 16,-6 0-32-16,-4 0-40 16,7 3-72-16,-10 4-92 0,3-3-31 15,-3 2-286-15</inkml:trace>
  <inkml:trace contextRef="#ctx0" brushRef="#br0" timeOffset="213379.86">18795 16626 601 0,'0'0'241'0,"0"0"-102"15,0 0 90 1,0 0-73-16,0 0-89 0,0 0-41 16,0 0-19-1,0 0-5-15,-111 49 6 0,101-26 1 16,-3 7-8 0,13 1 0-16,0-2 1 0,0 1-2 15,0-4-2 1,23-6-7-16,3-4 0 0,-6-7-13 15,9-5-23-15,1-4-16 16,-11 0-1-16,17 0 35 16,-6-11 3-16,-10-7 11 15,9 3 12-15,-9-3 0 16,-11 0-1-16,-2-3 2 16,3 1 2-16,-10-2 0 0,0-2 4 15,0-4 4 1,-26 0 14-16,-10-3-9 0,3 2-8 15,-6 7-6 1,-1 5 44-16,4 8 36 0,7 9-37 16,9 0-8-16,1 0-36 15,-11 6-28 1,14 11-58-16,3 5-56 0,10 3-53 16,3 8-58-16,0-6-37 15</inkml:trace>
  <inkml:trace contextRef="#ctx0" brushRef="#br0" timeOffset="213779.85">18854 16776 130 0,'0'0'255'16,"0"0"-126"-16,0 0-35 0,0 0-34 16,0 0 5-1,0 0-4-15,98-149-27 16,-68 98-13-16,9-6 2 16,-3-7 11-16,13-2-15 15,-6 2 6-15,-10 2 12 16,-4 8 14-16,-9 14 2 15,-11 9 5-15,-9 14 13 0,0 5 15 16,0 10-14 0,0 2-15-16,0 0-6 15,0 0-51-15,0 0-31 0,0 7 7 16,0 2 0 0,0 5-11-16,-9-1-20 0,9 2-42 15,-14 0-42-15,8 6-72 16,6-4-43-16,-10-3-51 0</inkml:trace>
  <inkml:trace contextRef="#ctx0" brushRef="#br0" timeOffset="214289.87">19365 16051 324 0,'0'0'283'16,"0"0"-162"-16,0 0 39 15,0 0 31-15,0 0-49 16,0 0-13-16,0 0 10 16,-7-27-39-16,4 27-39 15,-7 7-39-15,4 1-16 16,-4 4-6-16,-3 7 0 15,9 5-6-15,4 3 4 16,0 2-6-16,0 0 2 16,0-3-3-16,23-3-3 15,0-7-9-15,0-3-17 16,0-9-26-16,3-2-3 16,-9-2-56-16,5 0 36 0,-12-16 20 15,10-6 35-15,-17-7 16 16,-3 0 9-16,0-5 7 15,0-4-16-15,-29-1-12 0,-11-2-15 16,-12-2-6 0,0 6 21-16,-1 9 28 0,8 6 57 15,9 12 31 1,6 6-2-16,11 4-35 0,9 0-51 16,6 13-49-16,-5 10-61 15,9 5 3-15,0 6-31 16,0 10-32-16,26-10-42 15,7-6-74-15</inkml:trace>
  <inkml:trace contextRef="#ctx0" brushRef="#br0" timeOffset="-214736.88">19564 15986 77 0,'0'0'603'0,"0"0"-478"16,0 0-54-16,0 0-19 15,0 0-16-15,0 0 13 16,0 0 18-16,134-21-2 16,-84-1-16-16,-1-2-16 15,16-4-12-15,-3-2-11 16,4-2-9-16,-7 2 9 16,-4 1-8-16,-6 4-1 15,-13 5 7-15,-3 4 3 0,-17 6 4 16,-6 4 8-1,-10 4-1-15,0 2-1 0,0 0 8 16,0 0 6-16,0 0-23 16,0 0-12-16,0 0-41 15,0 2-24-15,0 4 29 16,0 2-38-16,0 0-75 16,0 6-75-16,0-4-29 0,0-2-141 0</inkml:trace>
  <inkml:trace contextRef="#ctx0" brushRef="#br0" timeOffset="-213801.77">20467 15410 209 0,'0'0'569'16,"0"0"-435"-16,0 0 8 16,0 0 1-16,0 0-91 15,0 0-32-15,0 0-18 16,-114 0-2-16,58 0-9 16,-3 0-18-16,-6 0-38 0,6 1 10 0,10 5 36 31,13-3 17-31,13 0-5 0,13-1 1 0,4 0-4 31,6-2-7-31,0 4-6 0,0-4 4 0,0 0 7 16,0 1 5-1,0 1 6-15,0 3 1 16,6 2 0-16,7 1 14 16,7 1 15-16,-4 1 22 0,1-2 5 15,6 3-8 1,-17 6 10-16,17-1-3 0,-13 2-16 15,9 6 4 1,-5-2-14-16,2 4-11 0,0 4-7 16,-6 2 0-1,3 2 0-15,0 4 2 0,0 0 0 16,4 1-5-16,-4-2 0 16,10-5-2-16,0-4-4 15,-14-6 8-15,11-5-1 16,-10-7-1-16,3-3 5 0,-7-7-4 15,-2 0 3 1,2 0 14-16,-6 0 58 0,7 0-6 16,6 0-33-1,-3-4-13-15,16 0-10 0,-3-2-9 16,0-2 2 0,9 1-6-16,-2-1-3 0,6 1 1 15,0 1-6 1,10-2 0-16,0 1-1 0,3 1-1 15,0 1-32 1,13 3-143-16,-13 2-168 0,-16 0-374 0</inkml:trace>
  <inkml:trace contextRef="#ctx0" brushRef="#br0" timeOffset="-210786.89">20634 15606 370 0,'0'0'128'0,"0"0"-66"15,0 0 0 1,0 0-18-16,0 0-7 0,0 0 27 15,0 0 33 1,0 0 14-16,0 0-7 0,0 0-17 16,0 0-22-16,0 0-13 0,0 0-16 15,0 0-7 1,0 0-3-16,7 0 2 16,-4 0-11-16,4 0 2 15,12 0 6-15,-12 0-2 16,16 0-1-16,-13 0-6 15,16 0-3-15,-7 3-4 0,1-1 4 16,0-2-2 0,2 0 0-16,1 0 12 15,7 0 15-15,-7 0-6 16,6 0-13-16,-3 0-3 16,1 0-6-16,15 0-4 0,-6 0-5 15,-3 0 0 1,13 0 0-16,-10 0 5 0,13 0-6 15,-4 2 1-15,5 3-1 16,-1-2 0-16,-7 3 2 16,11-2-2-16,-4-2 1 15,0 2-1-15,-4-4 6 16,-2 0-5-16,-4 0 11 16,-3 0 1-16,-10 0-6 0,-6 0-6 15,-7 0 0 1,4 0 0-16,-14 0 0 0,3 0-1 15,-6 0 1-15,0 0 1 16,4 0-1 0,-4 0 1-16,0 0 5 0,0 0-6 15,0 0 13-15,0 0 0 16,0 0 11-16,0 0 0 16,0 0-6-16,0 0-9 15,0 0-1-15,0 0-9 0,0 0 0 16,0 0-1-1,0 0-5-15,0 0-38 16,0 0-82-16,0 0-75 16,0 0-83-16,0 0-123 0,0 0-169 0</inkml:trace>
  <inkml:trace contextRef="#ctx0" brushRef="#br0" timeOffset="-209926.9">21560 15525 48 0,'0'0'532'15,"0"0"-410"1,0 0-5-16,0 0-23 0,0 0-52 16,0 0-26-1,0 0 10-15,0-4 17 16,0 4 12-16,0-2 5 16,0 2 3-16,13-2 14 15,17 2 0-15,-1 0-5 0,7 0-6 0,3 0-17 16,1 0-18-1,-4 0-8-15,0 4 2 16,-7 2 4-16,4 2 0 16,0-2-6-16,-7 1-2 0,-7-2-5 15,-2-1-9 1,-4-1 1-16,-7-2-6 0,4-1-1 16,-10 0 5-16,0 2-5 15,7-2 0-15,-7 0 0 16,0 0 0-1,0 0-1-15,0 4 1 0,0-4 0 16,0 0 0 0,0 2 6-16,0-2 2 15,0 0 3-15,0 0-2 0,0 0 2 16,0 4 1-16,0 2-4 16,0 5-3-16,-17 4 1 15,-19 5-1-15,4 0-5 0,-14 2-1 16,7 0 0-1,3-4 0-15,3-3 0 0,10-2 0 16,0-6 1 0,23-2-1-16,-10-5 1 15,10 2-1-15,0-2 1 16,0 0 0-16,0 0-1 0,0 0-1 16,0 0-9-16,0 0 0 0,0 0 9 15,0 0-6 1,0 0 0-16,0 0-24 0,0 0-95 15,10-2-70 1,16-3-88-16,-3 4-214 0,-3-1-114 16</inkml:trace>
  <inkml:trace contextRef="#ctx0" brushRef="#br0" timeOffset="-209346.05">21681 16116 411 0,'0'0'127'16,"0"0"-72"-16,0 0 43 15,0 0-11-15,0 0-24 16,0 0 1-16,0 0 18 16,154-105 11-16,-128 87-27 15,10 0-25-15,-16 0-9 16,9 0-8-16,1 2-9 0,-11 3-6 15,-2 2-2 1,6-1-7-16,-4 6 0 0,-9 2 0 16,3-1 0-16,-10 4-2 15,11-3-8-15,-8 2-20 16,-3 0-12-16,4 0-20 16,3 0-61-16,-10 0-51 15,0 0-6-15,0-2-48 16,0 4-62-16</inkml:trace>
  <inkml:trace contextRef="#ctx0" brushRef="#br0" timeOffset="-208733.24">21727 15826 168 0,'0'0'305'16,"0"0"-168"-16,0 0-10 0,0 0 9 16,0 0-4-1,0 0-8-15,0 0-5 0,23 3-8 16,-10 7-19 0,0 0-17-16,-6 2-17 0,12-1-15 0,-9 4-1 15,3 1-6 1,7 0-6-16,-4 2-4 0,4 0-6 15,6-1 2 1,-3 2 2-16,3-2 0 0,-6 4-3 16,-1-6-9-1,-2 4 2-15,12-3-5 0,-9-3 3 16,-4-3-2 0,1 2 3-16,-8-3 2 0,8-1-2 15,-14-2-1 1,7-3-2-16,-4 0-4 0,-6-3-4 15,0 1 8-15,0-1-1 16,0 0 6-16,0 0 1 16,0 0-5-16,0 0-10 15,0 0-1-15,0 0-7 16,0 0-63-16,0 0-79 16,0 0-114-16,0-1-312 15,0-5-402-15</inkml:trace>
  <inkml:trace contextRef="#ctx0" brushRef="#br0" timeOffset="-192565.8">19996 15481 430 0,'0'0'190'16,"0"0"-139"-16,0 0-14 15,0 0 37-15,0 0-27 16,-65-13-13-16,58 12 48 16,-3-3-11-16,7 2-8 15,-13 0-13-15,6-3 13 16,0 4-3-16,-3-5 6 15,-3 5 10-15,-4-1-26 16,10-1-13-16,-9 3 2 16,2-2-4-16,-2 2-2 15,-4-2-4-15,3 2-8 0,-6-3 1 16,-4 3-9 0,8 0-2-16,-8 0-5 0,7 0 2 15,-6 0-7-15,-1 0 9 16,-6 0 0-16,-3 0 2 15,-3 0-2-15,6 0 7 0,-10 0 2 16,-3 0 5 0,0 5-5-16,0-3-6 0,9 3-3 15,-6 0-9 1,4-3 1-16,6 1 12 16,-3 2 5-16,3-3 6 15,0 2-6-15,6-2-10 16,1 2 3-16,-1-2 14 15,1 1-8-15,-1 0-11 0,-2 1-6 16,-4 3 1-16,-10 0-1 16,10 3 2-16,-7-2-2 15,-2 0 10-15,-5 0 0 16,14 0 5-16,-3-1-6 16,0 0-9-16,13-1 5 15,-4 2-4-15,4-2-2 0,3 2 1 16,-6-1-1-1,-1 0 1-15,1 2 0 0,-7 0-1 16,3 1 1 0,-3-2 5-16,-6 0 1 0,6 2 0 15,3 0 4 1,0 0 2-16,1 0-3 0,-1 0-8 16,0 4 12-16,-3-4-12 15,0 2 5-15,3 2-6 16,4 0 5-16,-7 1-5 0,-3 0 6 15,9 1-6 1,-9-1-1-16,3 4 0 16,-7-4 1-16,11 2-1 15,-1 0 2-15,-3-2 5 0,-3 0 1 16,13 4-2 0,-4-3-5-16,-3 0 1 0,4 0 8 15,0 1-9-15,2-2 0 16,-2 3 8-16,-1 2-7 15,-6 2 4 1,7 0-6-16,0 4 1 0,-7-3-1 16,6 5 0-16,1-4 0 15,-1 3 0-15,4 0 0 16,-7 0 0-16,14-1 0 16,-21-2 2-16,24 4-1 0,-10-6 5 15,0 3-4 1,9-6 5-16,-9 5-5 15,3-2 4-15,7 0-5 16,-4 0 0-16,1 2 6 16,-1-2-6-16,-3 4 0 15,7-2-1-15,-10 1 1 16,3-1-1-16,16 4 1 16,-16-2 5-16,10 1-4 15,0 0-1-15,3-3 0 0,-6 3 5 0,3-5-5 16,6 3 5-1,-3-5 0-15,7 4-3 0,-13-6 7 16,6 1-2 0,0-2-7-16,10 3 10 0,-13-1-11 15,13-2 7 1,-3 4-6-16,0-1 5 0,-4 3 0 16,-6 0 0-16,10 2 0 15,-1-1 2-15,1 4 2 16,-3 2-4-16,2 0-5 15,-2 4 5-15,6-4 1 16,-7 4-6-16,7-3 5 16,0 0 1-16,0-3-7 15,0-2 0-15,0-2 0 16,0 4 0-16,7-3-1 16,9 0 1-16,-6-2 0 15,13 0 1-15,-7-3 0 16,10 2-1-16,4-2 2 15,-1 6-1-15,14-4-1 0,-7 2 2 16,13-2 7 0,-3 0-8-16,3 0 10 0,0-2-1 15,3 0 3 1,1-2 5-16,5 1-1 0,-5-4-5 16,9 4-4-1,-6-4-2-15,-11-1 0 16,14-4 0-16,-10 0-4 0,0 1 4 15,7-4 3-15,-7 1 0 16,10-1 1-16,-3-2-3 16,-11-1 1-16,18-1 1 15,-4-3 1-15,-4 0 1 16,14 0-5-16,-4 0 5 16,4 0 4-16,6 0 2 15,-9-9-5-15,-1-4-2 16,17-1 2-16,-17-2-3 15,11-1-2-15,-8 2 1 0,-2-5-7 16,2 3 1 0,-2-4 4-16,6 4-5 0,-7-2 5 15,-12 0-6-15,9 1 6 16,-13-3 0-16,0-1 0 16,7 1-4-16,-11-5-1 15,14 1 1-15,-10-2-1 16,1 3 0-16,-1 0 0 15,-4-1-1-15,4 1 1 16,-3-3 0-16,-6-2 0 16,9 2 0-16,-4-3 0 15,-5 2-1-15,9 0 2 16,-3 2-1-16,-10 0-1 16,6 2 1-16,4-2-1 0,-13 2 1 15,3-3 5-15,0 0-5 16,0-3 0-16,6 0 5 15,-9-4-4-15,3-2-1 16,10 4 1-16,-10-4-1 16,-7 2-1-16,20 0 1 15,-16 3-1-15,-4 0 0 16,1 3 1-16,-7-2 0 0,6 0 5 16,-9 1 0-16,-7-2 2 15,3 1-7 1,-6 2 5-16,0-1-6 0,-10-2 2 15,10 2 7-15,-10 0-9 16,0 3 8-16,0 3-7 16,0 0-1-16,0 0 1 15,0 4 0-15,0 0 0 16,0-1-1-16,0 3 1 16,-10-2-1-16,10 4 0 15,-10-2 1-15,3 1 1 0,-6-3-2 16,10 4 0-1,-3-3 0-15,-4 0 0 0,3-2 0 16,-3 3 1 0,1-2-1-16,-1-1 0 0,-3 4 0 15,13 0 0 1,0 2 0-16,-7 0 0 0,7 0 1 16,-10-1-1-1,4 1 1-15,-1-3-1 0,4-1 0 16,0 0 1-1,-4 3-1-15,4-2 0 0,-4 7 1 16,4-2-1-16,-7 2 0 16,4-4 1-16,2 0-1 15,-5 1 1-15,-4-4-1 0,6 1 0 16,-3-2-1 0,-6 2 1-16,6 1 0 0,10-2 0 15,-10 1 0 1,-6 0-1-16,6 0 1 0,-3-3 0 15,3 2 0 1,0 1 0-16,-3 4-1 0,7-1 1 16,-1 5 1-16,-3-1-1 15,-3 3 0 1,7-2 0-16,-17 2 0 0,16-4-1 16,-3 4 1-16,1-4 1 0,-8 0 0 15,7 2-1 1,-6-2 2-16,10 3-2 0,-11 0 1 15,4 3 1 1,3 0-1-16,-9 0 0 0,2-2-1 16,4 5-6-1,-3-4-3-15,-4 3 3 0,10-1 0 16,-9 1-3 0,9 2-2-16,0 0 1 0,-10 0-21 15,-9 0-48-15,13 0-64 16,-4 15-86-16,-9 12-111 15,9 1-304-15,0-5-458 0</inkml:trace>
  <inkml:trace contextRef="#ctx0" brushRef="#br0" timeOffset="-184548.17">7115 15107 591 0,'0'0'175'16,"0"0"-132"-16,0 0 18 16,0 0 15-16,0 0-47 15,0 0-23-15,9 0-4 16,-9 0 9-16,0 0 7 15,0 0 14-15,0 0 19 16,0 0 1-16,0 0-10 16,0 0-6-16,0 0-3 15,0 0-5-15,0 0-1 16,0 0-2-16,7 0-2 16,-7-4 3-16,10 4 8 15,-7-2 8-15,-3 2 3 16,7 0-12-16,-4-2-9 0,3 2-11 15,7 0-5-15,4 0 0 16,6-3 3-16,3 3 5 0,13-1 0 16,0 1-3-1,7 0-2-15,3 0-4 0,-9 0-6 16,5 0 0 0,-15 0 1-16,9 0-1 15,-9 0 1-15,-8 0-1 0,5 0 0 16,-1 0-1-16,3 0 1 15,1 0 1-15,6 0-1 16,3 0 7-16,-3 0 5 16,6 0-2-16,-2 0-1 15,-4 0 2-15,3 0-4 16,-3 0-7-16,-3 0 0 16,-4 0 7-16,7 0-1 15,-6 0 2-15,-1 0 4 16,0 0 3-16,-2 0-7 0,2 0-2 15,7 0-1 1,-3 0 1-16,6 0 0 0,-3-2-6 16,7 2 8-1,9 0-8-15,-6 0 11 16,13-2-11-16,3 2 13 16,0-4 5-16,-10 3-2 15,1-2-4-15,-4 1-3 0,-10 2-7 0,-6 0-2 16,-7 0 0-1,3 0 0-15,1 0 0 0,-7 0 0 16,6 0 0 0,4 0 0-16,-4 0 0 0,1 0-1 15,9 0 1 1,-6 0-1-16,19 0 0 16,-6-2 1-16,3 0 0 15,3-1 0-15,4 1 1 16,0 1 5-16,-11 1-7 0,14-4 1 15,-10 4 0 1,0-2 1-16,-6 1 5 0,0-2-1 16,2 1-4-1,-5 0 5-15,-4 0-6 0,-7 2 7 16,14-4-7 0,-7 4-1-16,-7-1 1 0,0 1 6 15,11 0-6-15,-4-1-1 16,3 1 2-16,0-4-1 15,7 2 0-15,-3 0 0 16,-1 2 5-16,1-3-6 16,-4 3 1-16,0-1 0 15,-3-1 6-15,10-1-6 16,-7 0 15-16,4 2-15 0,-1-2 0 16,7 1 5-16,-9 0-5 15,-1 2 0-15,-10-2 1 16,1 2-1-16,-1-3 0 15,-3 3-1-15,-9 0 1 16,12 0 0-16,1 0-1 16,-7 0 1-16,-7 0-1 15,7-2 1-15,-3 2-1 16,-14 0 1-16,10 0-1 16,-16 0 0-16,13 0 0 15,-3 0 0-15,-3 0 0 0,6 0 0 16,-3 0 0-1,0 0 0-15,-1 0 0 16,1 0 0-16,-3 0-1 16,-4 0 1-16,0 0 0 0,1 0 0 15,5 0 0 1,1 0 0-16,-7 0 0 0,4 0 1 16,3 0-1-16,0 0 1 0,-1 0-1 15,-2 0 0 1,6 0 1-16,-6 0 0 0,-7 0 0 15,3 0 0 1,3 0-1-16,-6 0 0 0,14 0 0 16,-5 0 0-1,-2 0-1-15,13 2 1 0,-11-2 1 16,-2 0-1 0,-4 3 0-16,7-3 0 0,-10 2 0 15,0-2 0 1,10 0 1-16,-10 2-1 0,0-2 0 15,0 0 0 1,0 0 0-16,0 0 0 0,6 2 0 16,-6-2-1-16,0 0 0 15,13 3 1-15,-13-3 0 16,0 0 0-16,0 0 1 16,0 0 5-16,10 0-5 0,-10 0 0 15,0 0 0 1,0 0-1-16,0 0 0 0,0 1 0 15,0-1-1 1,10 3-5-16,-7 0 4 0,-3-1 1 16,4-1 0-1,-4 2 0-15,9-3 1 0,-9 2-1 16,0 0 0 0,0 3 0-16,0-4 1 0,4 7 6 15,-4-2 4-15,0 3 5 0,6 4-5 16,-6 1-3-1,4 4-1-15,-4 2 2 16,0 0 1-16,3 2-8 16,-3 4-1-16,0-4 3 0,0 0-2 15,0 2 5 1,0-4-5-16,0 1 0 0,0 0 5 16,0-5-5-16,0 5 10 15,0-4 1-15,0 2 0 16,0 2 0-16,0-1-3 15,0-2 0-15,0 5-1 16,0-1 0-16,0 1-7 16,0 0 0-16,0 0 0 15,0 3 5-15,0-2-5 16,0 0 7-16,0 2-7 16,0-2 0-16,-3 3 8 15,3 0-8-15,-4 2 10 0,4-3-10 16,0 1 5-1,0-3-4-15,0 0-1 0,0-5 5 16,0 1-4 0,0-1-1-16,0 1 5 15,0-1-5-15,0 1 0 16,0 1 1-16,0-1-1 16,0 1 5-16,0-4-4 0,4 3-1 0,-1 1 6 31,0-2 3-31,7-1-4 0,-7 0 3 15,-3 1-1-15,7 0 4 16,-7 1-1-16,3 0 1 16,-3 0 0-16,0-2 4 15,6 2-2-15,-6-2 1 16,0 0-2-16,0 0-1 16,0-1-3-16,10 2-3 15,-10 2-5-15,4-4-1 0,-4 0 1 16,0 2 0-1,6-3 0-15,-6 4-1 16,3-4 1-16,-3 4-1 0,0-6 1 16,7 5 0-16,-7-3-1 15,0-1 1-15,0 0-1 16,0 1 0-16,0 2 1 16,0-2 0-16,6 1-1 15,-6 0 0-15,0-5 1 16,0 4 0-16,0-3-1 15,14 4 1-15,-14-2 4 16,9 0-5-16,-9 1 0 0,7-1-1 16,-7 1 1-1,13 1 0-15,-13-5 0 0,16 1 0 16,-12-1 2 0,5-2-1-16,-2 2-1 0,-4-3 0 15,4 3 0-15,-7-4 0 0,3 4 0 16,0-2 0-1,1 2 2-15,5-4 6 16,-5 4-8-16,-4-6 0 16,6 4 0-16,-6-4 0 15,4-2 0-15,-4 3 0 16,6-2 1-16,-6-1-1 16,0 0 0-16,0 2 0 0,10-2 0 15,-7 1-1-15,-3 0 1 16,7 0 0-1,-7 0 1-15,0-1-1 0,0 4-1 16,0-6 1 0,0 2 0-16,10-2 0 0,-10-2 0 15,0 2 0 1,0-2 1-16,0 0-1 0,0 2 1 16,0-2 0-16,0 0-1 15,0 0 0-15,0 0 1 0,0 0-1 16,6 0 0-1,-6 0 1-15,0 0-1 16,0 0 1-16,0 0 7 16,0 0-2-16,0 0 3 0,0 0 3 15,0 0-2 1,0 0 3-16,0 0 1 0,0 0-5 16,0 0-3-1,0 0 6-15,0 0-4 0,0 0 3 16,-16 0-11-1,-4 0 1-15,-9-4-1 0,9-4 0 16,-16-2 0-16,16 0 1 16,-9 0 0-16,-1-2-1 15,-2 4 0-15,2 0 1 16,-6-2 0-16,7 3 1 16,6 0 4-16,0 1 0 15,-3 2-6-15,-4-4 1 0,1 0 1 16,-7 0-1-16,3-4-1 15,-13 0 0-15,17 0-1 16,-10 0 1 0,-4 4 0-16,7-3 1 0,7 2-1 15,-1 3 0 1,7-3 1-16,-6 1-1 0,0-1 0 16,-1-3 0-16,-9 1 0 15,0-2 0-15,-7 0 0 16,7-2-1-16,-1-2-7 15,-9 1 8-15,13 3 2 16,-3 1 4-16,3-2-6 0,-3 2 1 16,-4 2 0-1,14-2-1-15,-7 0 1 0,0 0 1 16,-4 0-2 0,4-3 1-16,4 1-1 15,-4 0 0-15,-4-1 0 0,14 0 1 16,-6-1 13-1,2 3-7-15,-6 0-1 0,17 0 1 16,-11 3-6-16,1-2 7 16,9 2-2-16,0-1-6 15,-6 1 1-15,7 1-1 16,-8 0 1-16,4 2 0 16,4 0-1-16,-1 2 1 15,-6 0 7-15,6-2-2 16,1-1 0-16,-4 1-6 15,6-2 2-15,-9-1 4 16,3 1-6-16,-13-1 6 16,14 0-4-16,-5 1-2 15,1 1 1-15,-3 1 0 0,-1-2 10 16,1 2-1 0,3-3 5-16,-7 5-6 0,3-2 3 15,4 1-3-15,7-4-3 16,-4 4-5-16,0-1 5 15,3-2-4-15,-3-1-1 16,-13 2 5-16,7-4-5 16,-1-2-1-16,-6 2 1 15,4-1-1-15,-4 1 0 16,0-1 0-16,13 4 0 16,-7 0 0-16,14 3 1 0,0-3 0 15,-7 2 0-15,10-3-1 16,-4 5 1-16,-2-7-1 15,2 3 1-15,-6-3 1 16,1 2-1-16,-1-4-1 16,-7 1 1-16,4-1-1 15,-3-1 1-15,6-1-1 16,-13-2 0-16,13 2 1 16,-3-1-1-16,6 4 0 15,-6-1 1-15,6 0-1 0,1 3 0 16,-4 0-1-1,6-1 1-15,-9 0 0 16,3-4 0-16,-10-2 0 16,-9 0 0-16,3-4-1 0,3 1 0 15,-7 2 0 1,7-1 0-16,3 4 0 0,4 2 1 16,13 2-1-16,-4 4 0 15,4 0 0-15,-4-2 1 16,10 0-1-16,-9 0-5 15,9-2 5-15,-10 2 0 16,4-2 0-16,-4 2 0 0,0-2 1 16,1 4-2-1,-4-4 2-15,7 4 0 0,-4-1-1 16,10 2 1 0,-16 1 0-16,3-1-1 0,3-2 0 15,-6 3-5 1,-3-2 5-16,6 2-5 0,7-1 5 15,-4 0 1-15,0 0 0 16,-6-2 0-16,6 3 1 16,1-1 0-16,2 0-1 15,4 2 1-15,-3 2 0 16,3-3-1-16,-3 3 1 16,2-4-1-16,5 2 0 15,-8 0 1-15,-6-2-1 16,17 2 1-16,-14 0-1 15,10-2 1-15,1 2 0 16,-11 2-1-16,13-3 0 16,-2 2 1-16,-8 0-1 15,4-3 1-15,-10 2-1 16,7-2-1-16,3 1 1 16,-4-1-2-16,-2 1 1 15,12 0-5-15,-6-2 5 0,-3-1 0 16,3 2 1-1,-4 1 0-15,8 2 0 0,-1-4-1 16,-3 2 1-16,6 2 0 16,7-2 0-16,-10 0 1 0,0 2 0 15,4 0-1 1,3-2 1-16,-7 5-1 0,3-2 0 16,1 1 0-1,6 0 0-15,0 2-2 0,0-2 2 16,0 2 0-1,0-3 0-15,-4 3-1 0,4 0 0 16,0-1 1-16,-3-1 0 16,3-2-1-16,-6 2 1 15,6 1-1-15,0 1 1 16,0 0-1-16,0 0-7 16,0 0-2-16,0 0-8 15,0 0-54-15,0 0-72 0,0 0-61 16,0 0-8-1,0 0 4-15,0 0-52 0,-4 13-124 16,-2 0-105 0,-7 4-171-16</inkml:trace>
  <inkml:trace contextRef="#ctx0" brushRef="#br0" timeOffset="-180036.9">5047 16390 199 0,'0'0'409'0,"0"0"-256"0,0 0-44 16,0 0 23-16,0 0-61 15,0 0-44-15,0 0 14 16,0 0 24-1,0 0-2-15,0 4-12 0,13 4 6 16,-3 6 1-16,-1 0-3 16,1 4-4-16,0 8 3 15,-3-1 20-15,-1 8-16 16,-3 3-11-16,7 1 0 16,-7 4-18-16,-3-2-1 15,0 4 0-15,0-1-9 0,0 0-5 16,0-4 10-1,0 1-4-15,0-6-8 0,0-3 3 16,0-2 6 0,0 0-2-16,0-2-4 0,0 4 1 15,0 0-2 1,0 2-3-16,0 0-5 0,0 4 0 16,0-4-4-16,0 0 4 15,0-2-5-15,0-2 8 16,0 2-8-16,0-4 8 0,0 0-2 15,0 4 0 1,0 2-6-16,0-4 1 0,0 5 4 16,0-1-6-1,0 1 1-15,0 3 0 0,0-2-1 16,0-4 1 0,0 2 1-16,0-2-1 0,0-4 0 15,0-3 0-15,0-1-1 16,7-5 0-16,-4 2-1 15,4-2 1-15,6-1-1 16,-3 2 0-16,-4-2 1 16,1-1 0-16,6 0 0 15,-3-1 0-15,-4-2 0 16,7-4 0-16,-3 1 0 16,-3-3 0-16,-7 0 0 0,0-3 0 15,0 0 0 1,6 0 0-16,-6 1 0 0,7-2 0 15,-7 2 0 1,6 1-1-16,-6-4 1 0,0 4 0 16,4-2 0-1,-4-3-1-15,6 0-5 0,-6 0-6 16,3 0-4 0,1 0-2-16,9 0-7 0,-3 0 2 15,-1 0 11-15,11-4 12 0,10-1 0 16,-1 3 1-1,0-1 0-15,7 3 1 16,-6-2-1-16,9 2-1 16,-9-2 1-16,6 2 1 15,3 0-1-15,-10 0 1 16,14 0 8-16,3 0 0 16,-1 0-1-16,1 0-6 0,3 0 4 15,0 0-1 1,7 0-4-16,-4 0-2 0,-6 2 1 15,10 3 0 1,-4-2 0-16,0 1-1 0,1-3 0 16,2 2 1-16,1-3 1 15,-4 0-1-15,4 0 0 16,0 0-1-16,3 0 1 16,6 0 2-16,-3 0-2 15,4 0 0-15,-1 0 1 16,-6 0-2-16,0 0 1 15,-10 0 0-15,7 0 0 16,-14 0 0-16,10 0-1 16,-12 0 1-16,9 0 0 15,-10 0 1-15,7 3-1 16,-17-2 5-16,14 1-4 16,-1 4 5-16,-2-5 6 0,5 4 5 0,5-1 3 15,-5 0 5 1,8 2 2-16,-8-5-4 0,5 4-5 15,-11-3-4 1,0 3-8-16,-3-2-5 0,-6-2-1 16,-1 4 1-1,7-4 5-15,-3 5-5 0,-4-3-1 16,7 0 1 0,-3 1-1-16,9-1 1 15,-9 1-1-15,3-1 1 16,10-1-1-16,-7-1 1 0,-3 1 6 15,7 3-7-15,3-2 1 16,-11 0 5-16,5 0-5 16,2 2 4-16,-2 0 0 15,-1-2-5-15,-3 3 7 16,-3-5-2-16,-1 5-4 16,4-3 0-16,-6 2-1 0,6 0 0 15,-7-2 0 1,-3 3 8-16,4-1-3 0,-4-2-4 15,-10 2 4 1,14-1-5-16,-1-1 5 0,-6 1-5 16,-7 1-1-1,4-4 1-15,0 1 0 0,-1 2-1 16,1-3 1 0,-4 4 0-16,4-4-1 0,-7 2 1 15,7 2 2-15,-7-4-3 16,10 2 2-16,-4 0-1 15,1-2-1-15,0 3-1 16,-4-3 1-16,7-1 1 16,-4 2 0-16,-2 0 0 15,12 3 0-15,-9-3 1 16,0 1-2-16,-1-2 1 16,-2 2-1-16,2 0 1 0,-9-1 0 15,10-1-1-15,-11 2 0 16,-2-3 1-1,6 0-1-15,3 3 1 0,-6-3-1 16,0 0 0-16,0 1 0 16,-4-1 0-16,7 0 0 15,-3 3 0-15,-3-3 0 16,-4 0 0-16,7 0 0 16,-10 0 0-16,10 0 6 15,-10 0-6-15,0 0 1 0,10 0-1 16,-10 0 1-1,0 0-1-15,0 0 1 16,0 0 0-16,0 0 0 16,0 0 0-16,0 0-1 0,0 0 0 15,0 0 0 1,9 0-8-16,-9 0 8 16,10 0-1-16,-10-3 1 0,0 3 0 15,10 0 0-15,-10 0 1 16,0 0-1-16,0-1 1 0,0 1 8 15,0 0-3 1,0-3 0-16,0 3-6 0,0 0 1 16,0 0-1-1,0 0 1-15,0 0-1 0,0-3 0 16,0 3 0 0,0 0 0-16,0-1 0 0,0 1 0 15,0 0 1 1,0 0 1-16,0 0-1 0,0 0-1 15,0 0 0 1,7 0-1-16,-7 0 0 0,0 0 0 16,0 0 1-16,0 0-2 15,0 0 2-15,0 0-1 16,0 0 1-16,0 0 0 16,0 0 0-16,0 0 1 0,0 0 8 15,0 0-9 1,0 0 12-16,0 0-2 15,0 0 2-15,0-2 15 16,0 2 10-16,0-6 2 16,0 2-18-16,-7 0-11 15,-13-4-9-15,-9-3 5 16,3 2-5-16,3-2 0 16,-7 3 0-16,-6-3 8 15,7 3 0-15,0-4-2 0,-1 3 5 0,-3-3-3 16,-9-1-8-1,12 2-1-15,-15-2 1 16,5-1-2-16,-2 3 2 16,6 1-1-16,-3-3 15 15,3 0-3-15,-4 3-3 16,1-6-3-16,0 2-5 16,3-1-1-16,6-2 1 15,-6 5-1-15,7-2 0 16,-10 0 1-16,9 2 5 15,4 2-4-15,-7-3 6 16,-3 1-6-16,-3 0-1 0,3-2 0 16,3 1 0-1,-6 1 20-15,0 2-6 0,3-3 2 16,6 3-7 0,4 1-8-16,-3-2-1 0,-1-1 0 15,4 1 0-15,-3-1-1 16,-1 2 0-16,1-2 0 15,-11 2 1-15,14-2-1 16,-13-2 0-16,6 1 0 16,-12 0 0-16,5-3 1 0,1 0-1 15,3 3 1 1,7 0-1-16,-1 3 1 0,1-3 0 16,9 3 0-16,-6-2 1 15,-4 2-1-15,1-2 0 16,-1-2 0-1,-2 1-1-15,-1-1 1 0,-16-2-1 16,6 1 1-16,1 0-1 16,-7-1 0-16,3-2 1 15,7 2-1-15,-1 2 0 16,1 0 0-16,13 2-1 16,3 2 1-16,-3 0 0 15,-7 1 0-15,17 0 1 0,-14 1 0 16,4 0-1-1,0 0 1-15,0 0 0 16,0-2 0-16,6 0-1 16,-6 2 0-16,6 0 0 0,1-2 2 15,-4 3-2 1,-7-2 0-16,14 1 0 0,-4 0 0 16,-12-5-1-1,-1 2 1-15,-6 1 0 0,-1-4 1 16,-9-2-1-16,3 2 1 15,-6 0 1-15,10-1-1 16,-11 2 9-16,7-3-9 0,1 2 5 16,2 0-6-1,7 0-1-15,0 4 1 0,10-2-1 16,10 4 0 0,-1 2 0-16,7 2 0 0,1 0 0 15,-11-2 1 1,10 4 0-16,-9-4 0 0,9 1 1 15,-10 0 0-15,0-3-1 16,-6 2 0-16,7-4 0 16,-1 3 0-16,0 2 1 15,-3-3-1-15,17 4-1 16,-4-1 1-16,-3 2 0 16,6-3 0-16,-9 1 0 15,3 2 0-15,6-3-1 16,-6 4 1-16,-3-6-1 15,6-1 1-15,-9 2 0 16,-1-4-1-16,4-1-10 16,-11 2 10-16,11-2 0 15,-10 3-5-15,3-1 6 16,7 0 0-16,-4 2-1 16,0-1 0-16,1 0-4 15,-1-1 5-15,4 2 0 0,-7-2-8 16,6-1-2-1,-2 2-2-15,2 1-2 0,4 0 4 16,-6-4 9-16,-1 3-6 16,0-3 1-16,4-1 5 0,-4 3-7 15,1-2 8 1,-1 3-8-16,10 0 8 0,-6 1 0 16,6 1-3-16,-3 0 2 15,3-2-6-15,1 0-1 16,-1 2-1-16,-7-2 0 15,8 1 3-15,-1 1 5 16,0 1-7-16,0-2 8 16,0 3 0-16,0-2 0 15,4 4-5-15,3-3 5 16,-7 3 0-16,0 0-1 16,3 2-1-16,4-2 1 15,-3 0-5-15,2 1 6 16,-2 1 0-16,6-5 0 15,-7 5-1-15,1-4 1 0,6 3 0 16,-7-1 0 0,-3 1 0-16,10 0 1 15,0 1-1-15,-13 1 1 16,13-4-1-16,-6 3 1 16,6 1-1-16,-10-3 1 0,10 0 0 0,-13 3 0 15,13-1 0 1,0-1 1-16,-7-1-1 0,7 0 0 15,0 2 5 1,0 1-6-16,-6-3 0 0,6 3 0 16,0-2 0-1,0 2-1-15,-4-1 1 0,4 1 0 16,0-4 0 0,0 4-1-16,0 0 1 15,0 0-1-15,0 0-1 16,0 0-11-16,0 0-17 0,0 0-1 15,0 0-2-15,0 0-56 16,0 7-140-16,17 6-102 16,12-1-353-16,-16-2-479 0</inkml:trace>
  <inkml:trace contextRef="#ctx0" brushRef="#br0" timeOffset="-129616.92">5109 6916 152 0,'0'0'370'15,"0"0"-218"-15,0 0-29 16,0 0 34-16,0 0 9 16,0 0-53-16,0-42 2 0,-3 36 4 15,-4 0-13 1,4 0 12-16,-4 2-10 0,-3-3-26 16,1 2-12-1,-1-2 2-15,-3 2 4 0,6 2-11 16,-9-2-5-16,3 1 2 15,-4-1-1-15,-2-2 10 16,-4 2-16-16,-3 2-27 16,6-4-7-16,-9 2 2 15,-1 1 2-15,-6-1 8 16,7 4-5-16,-1-5 0 16,-6 4-7-16,4 2-8 15,-4 0-2-15,-4 0-5 16,11 0-5-16,-7 0 5 0,-3 0-5 15,-4 11-1 1,10 2 0-16,-6 3-1 0,0 3 0 16,0 1 0-16,-4 3-5 15,7 0 5-15,0 6 1 16,-3 1 0-16,9 4 1 16,-9-1 0-16,3 5-1 0,7-1 1 15,2 6 0 1,4 2 5-16,4-1-6 0,3 3 0 15,6 0 2 1,0-1-1-16,0-2 0 0,10-2 0 16,-10 3 0-1,0 2 0-15,10-1 5 16,-13 2-5-16,13-2 0 16,0 2 0-16,0-2 0 0,0-2 0 15,0 3-1-15,0-3 1 16,0-2 5-16,0-2-5 15,0-2 5-15,0 1-4 16,13-2-1-16,-3-1 5 16,16-2-5-16,-9-4 0 15,9 1 0-15,0-4 0 16,4 1 0-16,9-2 0 16,-3-3-1-16,3 0 1 0,-3-3-1 15,13-1 1 1,-3 0-1-16,6-5 1 0,-6 2 1 15,6-2-1-15,4 0 1 16,-10-4 6-16,-7 0-7 16,10-4 0-1,-9-2 0-15,-1 1-1 0,-3 0 0 16,13-3 1 0,-3-2 1-16,6 0-1 0,4 0 0 15,-1 0 7-15,-6 0-7 16,0 0 0-16,-3-6 10 15,-3-4-2-15,-1-3 3 16,11-6 3-16,-11 2 0 16,1-4 3-16,-4 1-2 15,0 0-4-15,-9 0 4 16,6-2-1-16,-17 2 8 0,7-2 4 16,4-4 1-16,-10 0 8 0,-4-6-15 15,7-4-12 1,-4 0-2-16,-9-6-6 15,10 0 10-15,-10 0-10 16,-10-3 8-16,0 0 6 16,0 2-3-16,0-8 2 15,0 5-4-15,-23-3-9 0,16 0 0 16,-3-1 0 0,-9 4 1-16,9-2-1 0,-3 5 1 15,6-2 4-15,-9-1 6 16,3 3 6-16,-7-1 1 15,4 2 10-15,-14-3-19 16,11 0 4-16,-1 5 1 16,-3 0 3-16,0 4 0 15,1 2 1-15,-14 2 0 16,16 2 2-16,-16 5 0 16,3 4 11-16,-13 3 13 0,-3 2 1 15,-10 2-5 1,-9 4-16-16,-4-2-11 15,-7 5-14-15,1 0 0 16,2 5-1-16,11 2-1 0,-4 0-7 16,4 0-3-1,-4 9-18-15,4 10-64 0,-4 3-56 16,20 4-84 0,3 20-220-16,17-6-162 0,9-6-319 0</inkml:trace>
  <inkml:trace contextRef="#ctx0" brushRef="#br0" timeOffset="-127794.93">4723 13217 42 0,'0'0'573'15,"0"0"-443"-15,0 0 0 16,0 0 65-16,0 0-36 16,0 0-27-16,0 0-3 15,0-15 2-15,0 10-7 0,0 2-16 16,0 2-11-1,-4 0 11-15,-9 1 9 0,-3-4-21 0,3 3-15 16,3 1-8 0,0 0-11-16,1 0-19 0,-14 0-23 15,16 0-10 1,-3 0-4-16,-9 0 1 0,2 1-7 16,-12 11 6-1,-1 2-6-15,-9 1 1 16,3 6 10-16,-6-2-5 15,6 4 6-15,-4 1-5 16,4 3 2-16,-3 2-2 0,10 0-6 16,-1-3 5-1,1 1 0-15,9 1-5 0,0-6 1 16,4 2-2 0,6 1 1-16,0 2 5 0,4-1-6 15,3 3 1-15,-1 4 0 0,4-3 0 16,0 1 1-1,0 4-1-15,0-1 7 0,0 4-7 16,0 1-1 0,0 0 1-16,0 3 5 0,0-4-5 15,0 4 0 1,0-5 5-16,0 2-5 0,13-1 6 16,4-1-6-1,-7-1-1-15,13-2 1 0,3-3 0 16,-10-2 0-1,14-2-1-15,6-1 2 0,-7 0-1 16,0-5 5 0,14 1-5-16,-4 1-1 0,-3-3 1 15,-6 1 0-15,9-4 0 16,-10 1 7-16,7-2-8 16,-13-2 1-16,0-1 4 15,7-3-5-15,6-1-1 0,-7 1 1 16,0-1 0-1,4-2 0-15,-3-1 1 0,6-2-1 16,0 3 2 0,-7-4-1-16,4-2 0 0,3-1 6 15,-7 0 2 1,7 0 8-16,-6 0 12 0,12-8 4 16,-6-4-1-16,-6-1-7 0,-4-3 5 15,3-7-2 1,7 0 8-1,-3-6-3-15,6-3-7 0,-9 1-13 16,-4 3-4-16,-3 2-3 0,-4 1 3 16,-2 5 3-1,-4-2 4-15,3 0 2 0,-9 0 2 16,6-5 2 0,-3-1 4-16,-1 0-4 0,-9-4 8 15,0-2-6-15,0-3-13 16,0-2-5-16,0-4-5 15,0 0 1-15,0 1 5 16,0 0-6-16,0 4 0 16,0-5 7-16,0 2-7 15,-9-3 10 1,-1 1-10-16,-3-3 11 0,-4 0 13 16,-2 0-7-16,-11-3 9 0,-6 1 6 15,-3 4-3 1,10 4-13-16,-11 1 7 15,-9 8 18-15,20 4-2 16,-7 8 4-16,0 5 2 0,6 2-1 16,-2 6-10-1,9 2-11-15,0 1-8 0,-3 3-14 16,-4 0-1 0,1 0-1-16,-10 0 0 0,9 0 0 15,-16 0-11 1,-13 6-2-16,7 10-11 15,-13 10-54-15,-1 6-60 0,1 7-105 0,-11 15-116 16,21-10-334 0,12-10-283-16</inkml:trace>
  <inkml:trace contextRef="#ctx0" brushRef="#br0" timeOffset="-126435.7">5174 5525 960 0,'0'0'246'0,"0"0"-80"15,0 0 52 1,0 0-62-16,0 0-56 0,0 0-1 15,0 0 9 1,0 0 4-16,0 0-11 16,-16 5-23-16,-4 7-23 0,-9 3-10 15,-10 9-8-15,-1 4-2 16,1 9-5-16,-7 6-6 16,7 8 1-16,-7 8-7 15,13 2 0-15,-6 10 0 0,23 0-17 16,-4 5 1-1,10 2-1-15,10 1 0 16,0-1-1-16,0-5 0 16,0-6 0-16,17-6 0 15,6-9 0-15,-7-10 1 0,4-12-1 16,-1-4-1-16,-6-10-8 16,-3-8 1-16,0-6-7 0,-3-2-32 15,-1 0-109 1,7 0-59-16,-3-10 4 0,0-26-21 15,0 2-140 1,-10 0-245-16</inkml:trace>
  <inkml:trace contextRef="#ctx0" brushRef="#br0" timeOffset="-126076.93">4625 6232 512 0,'0'0'381'15,"0"0"-189"-15,0 0-27 16,0 0-71-16,0 0-8 16,0 0 24-16,0 120 4 15,0-77-9-15,13-2-22 16,-3-2-23-16,3-3 5 15,10-7-17-15,-14-2-4 16,11-2-15-16,-10-7 5 16,0-3 4-16,-1-6-10 15,1-2-14-15,-10-7 2 16,7 0-3-16,6 0-2 16,-3-9 6-16,16-18 4 0,3-12 12 15,4-13-33-15,3-12-18 0,20-47-189 16,-17 17-188-1,-10 12-354-15</inkml:trace>
  <inkml:trace contextRef="#ctx0" brushRef="#br0" timeOffset="-125186.91">5567 4823 785 0,'0'0'349'0,"0"0"-143"16,0 0 23-16,0 0-84 0,0 0-53 16,0 0-10-1,0 0-6-15,-183 9-37 0,137 4-8 16,7 3 0-16,3-2 1 16,-4 2-2-16,11 4-10 0,9-1-7 15,1 4-11 1,9-5-1-16,3 2-1 0,7 1-1 15,0 0-8 1,0-5 2-16,17 4-2 0,9-6 1 16,16 0 0-1,-2 0 6-15,-1-6 1 0,-3 4 0 16,0-3 0 0,-7 0 1-16,1-1 0 0,-11 2 0 15,-2-2 0-15,-4 2 1 16,-3-2 0-16,-1 4 11 15,-9-2-5-15,0 4 1 16,0-1 5-16,0 1 5 16,-19-1-2-16,-11 1-10 15,1-4 1-15,0-1 6 16,-7 1-4-16,-4-3-7 0,1-1 3 16,13-2-5-16,-4 2 0 15,17-6-10-15,7 1-49 16,6-1-69-16,0 0-84 15,0 0-124-15,0 0-298 16,0 0-20-16</inkml:trace>
  <inkml:trace contextRef="#ctx0" brushRef="#br0" timeOffset="-124296.71">5724 4875 563 0,'0'0'357'0,"0"0"-124"16,0 0 9-16,0 0-65 0,0 0-42 0,0 0-27 31,0 0-42-31,0 0-32 0,0 14-8 15,0 6 33 1,0 8 14-16,0 3-8 0,0 4-9 0,0 3-18 16,0 0-13-1,-3 2-14-15,-4-2-10 16,7-2 0-16,0-2 0 16,0-5 1-16,0-7-2 0,0-1-1 15,0-11-5 1,0-4-5-16,0-6-14 0,0 0-23 15,0 0-10-15,0-10 15 16,0-16-2 0,7-9 11-16,-4-11 12 0,-3-11-5 15,0-1-7-15,0 2 18 16,0 5 14-16,0 8 2 16,0 13 7-16,0 5 19 15,0 8 7-15,0 7-8 16,0 6-8-16,0 2-5 15,0 2 4-15,0 0-9 16,0 0-7-16,0 8 0 16,0 8 2-16,16 2 8 15,4 2 0-15,0 3-4 16,9-4-5-16,-13 1 0 16,14-1 2-16,-17-7-2 0,7 0-1 15,-4-5 0 1,-6-5-9-16,0-2 3 0,-1 0-13 15,11-2-17 1,-4-17 14-16,4-5 6 0,0-5-6 16,-7-5-2-16,3 3 5 15,-6 4 18-15,-4 7 0 16,-6 10 1-16,14 4 7 16,-14 4 25-16,0 2 14 15,0 0-3-15,0 0-10 16,0 0-7-16,0 8-17 0,9 5-9 15,1 4 10 1,0 6 3-16,6 4 6 0,-6 1 8 16,10 7 14-1,-14-3 3-15,11 2-4 0,-7 1-25 16,-4-5-3-16,7 2-9 16,4-4-2-1,-11-2 0-15,-6-6 0 0,13-4-1 16,-3-6-25-16,-10-4-94 15,6-1-77-15,-6-3-90 0,20-2-107 16,-10-9-189 0,3-8 14-16</inkml:trace>
  <inkml:trace contextRef="#ctx0" brushRef="#br0" timeOffset="-123656.93">6454 4797 626 0,'0'0'414'0,"0"0"-184"0,0 0-45 15,0 0-103-15,0 0-51 16,0 0 1-16,0 0 70 0,16 54 54 16,-13-24-36-1,4 6-27-15,3 1-23 0,-1 0-21 16,-9 5-27-1,10-5-9-15,0 4-11 0,10-3 5 16,-14-4-6 0,7-8-1-16,-6-4 0 0,-4-9 0 15,4-6 0 1,-7-7-12-16,0 0-29 0,10-7 2 16,-10-16 2-16,0-7 14 15,3-10 4-15,-3-6-5 16,0-4-8-16,0-5 13 0,0 4 13 15,0 5 6 1,0 5 0-16,0 5 0 16,0 11 2-16,0 1-1 15,6 12 7-15,4 4-8 0,-3 6 0 16,6 2 0 0,-3 0-9-16,9 0 9 15,-2 13 25-15,19 6 9 0,-7 3-8 16,4 2-8-16,3 5-9 15,3 5 8-15,-13 0 1 16,0 4 3-16,-9-3-2 16,-7 1-6-16,-10-3-1 15,0 0 10 1,0-3-12-16,-10-2 11 0,-16-6-6 16,3-8 3-16,-7 0-7 15,1-6 6-15,6-4-3 16,0-4-5-16,0 0-9 15,7 0-1-15,-1 0-42 16,7 0-82-16,10 0-73 16,0-16-114-16,0 0-322 15,27 2-161-15</inkml:trace>
  <inkml:trace contextRef="#ctx0" brushRef="#br0" timeOffset="-123440.7">7429 5014 740 0,'0'0'603'0,"0"0"-370"16,0 0-7-16,0 0-115 16,0 0-69-16,0 0-27 15,0 0-14-15,59-2-1 16,-30 1 0-16,0-5-20 0,37 0-178 15,-7 2-177-15,-10-3-351 16</inkml:trace>
  <inkml:trace contextRef="#ctx0" brushRef="#br0" timeOffset="-122957.03">8230 4745 758 0,'0'0'259'0,"0"0"-18"0,0 0-33 15,0 0-99 1,0 0-29-16,0 0-10 0,0 0-21 16,-157-10-24-1,138 20-12-15,-11 0 12 0,-6 3 18 16,17 0-17-16,-1-1-4 15,4 1-10-15,6 0-12 16,-3 3-1-16,9 0 1 16,4 0 0-16,0-1-1 15,0 0-12-15,0 1-6 16,23 1 4-16,7-5 3 16,9 1 3-16,10 1 2 15,0-2 7-15,-6-3-1 0,-1 1 2 16,-6-3-1-16,-13 3 0 15,-7-1 0 1,-9-2 0-16,6 1 0 0,-13 0 8 16,0 5 2-1,-13 2 5-15,-23 5-8 16,-23 2-7-16,4 0-19 0,-1 0-18 16,4-10-10-16,16-2-20 15,6-9-31-15,14-1-38 16,16-11-120-16,0-13-151 0,10 0-169 0</inkml:trace>
  <inkml:trace contextRef="#ctx0" brushRef="#br0" timeOffset="-122644.27">8682 4715 696 0,'0'0'394'0,"0"0"-183"16,0 0-48-16,0 0-93 16,0 0-41-16,0 0 36 15,0 0 72-15,0 50 1 16,0-24-18-16,-13 2-7 16,-4 2-51-16,8-1-25 0,-8 2-15 15,11 0-9-15,6 4-4 16,-7-3-2-16,4 0-6 15,-4-2-1-15,7-6 0 16,0-4 0 0,0-5-59-16,0-6-103 15,-3-9-81-15,3 0-117 0,0 0-214 0</inkml:trace>
  <inkml:trace contextRef="#ctx0" brushRef="#br0" timeOffset="-122410.06">8306 4777 709 0,'0'0'351'16,"0"0"-152"-16,0 0-65 0,0 0-101 0,0 0-4 15,0 0 26 1,0 0-10-1,75 34-24-15,-59-19-13 0,14 6-7 16,-1-1-1-16,4 9-109 16,-4-5-186-16,-3-5-287 15</inkml:trace>
  <inkml:trace contextRef="#ctx0" brushRef="#br0" timeOffset="-121976.92">9238 4635 1017 0,'0'0'191'0,"0"0"-37"0,0 0-24 15,0 0-73 1,0 0 13-16,0 0 26 15,-177 126-7-15,151-106-17 16,3-4-14-16,17 0-30 16,6-4-20-16,0-2-8 15,0 4 0-15,0-2 1 16,19 2-1-16,4 2 1 16,7 0 1-16,2 2 5 15,-2 2-1-15,-1-2-5 0,1 2 10 0,-4-3 0 16,-13 4 12-1,-3-1 11-15,-4 1-1 0,-6-1 6 16,0-1 14 0,0-1 17-16,-29-2 1 0,-7 0-21 15,-3-4-23 1,-7-2-12-16,-3-4-6 16,-10-6-9-16,10 0-100 0,-13 0-174 15,9-16-338 1,14 2-806-16</inkml:trace>
  <inkml:trace contextRef="#ctx0" brushRef="#br0" timeOffset="-120767.08">4461 10661 565 0,'0'0'281'15,"0"0"-28"-15,0 0-18 16,0 0-28-16,0 0-41 16,0 0-21-16,0 0-66 0,0 22-20 15,0 4 0 1,0 5 0-16,0 6-4 0,-16 14-17 16,-1 7-10-1,4 14-1-15,-6 8 1 0,2 12-9 16,4 21-13-1,7-9-5-15,6 3 0 16,0 4-1-16,0-21 1 0,0 14 0 16,16-10 0-1,4-8-1-15,12-8 0 0,1-8 1 16,0-7-2-16,3-12 1 16,-7-7-6-16,1-10 5 15,-1-10-8-15,-22-8 0 16,16-6-2-16,-14-8-3 15,-5 0 4-15,2-2-11 16,-6 0-33-16,0 0-51 16,0 0-43-16,0 0-45 15,0 0-72-15,0-2-139 16,0-4-187-16</inkml:trace>
  <inkml:trace contextRef="#ctx0" brushRef="#br0" timeOffset="-120272.81">4320 12067 152 0,'0'0'583'0,"0"0"-365"16,0 0-40-16,0 0-48 15,0 0-36-15,0 0 7 16,0 0 12-16,0 68-18 16,0-38-25-16,10 4-16 0,10 2 10 15,-4 2-7 1,7-5 3-16,-3 0-19 0,-1-1-12 15,7-3 4 1,-6-2-10-16,0-3-2 0,-1-1-7 16,-2-6-8-1,2-4-4-15,-9-6-1 0,0-1 0 16,-7-6 0 0,4 0 10-16,3 0 15 0,-4-9 24 15,7-11 51 1,17-3 4-16,-1-9-28 0,7-8-38 15,-6-2-39-15,-4-3-6 16,13-3-31-16,-6-1-57 16,-4 3-116-16,7-15-123 15,-6 10-261-15,-11 11-306 0</inkml:trace>
  <inkml:trace contextRef="#ctx0" brushRef="#br0" timeOffset="-119416.95">5135 10270 426 0,'0'0'532'0,"0"0"-305"16,0 0 10-16,0 0-37 0,0 0-83 16,0 0-28-1,0 0-39-15,-65 31-34 0,35-10 0 16,-9 3 22-16,3 2-1 0,6-3-9 15,1 1-8 1,19-1-11-16,-3-3-9 0,13-2 0 16,0-3-2-1,0 4-15-15,23-2 4 16,6-1 7-16,17 3-1 16,3-6-2-16,0 0 8 15,7-1 0-15,-17-2 1 0,-3 1 0 16,7 1 1-1,-20 3 5-15,0 3-4 0,-17 4 9 16,-3 7 1-16,-3 5 5 16,0 3 1-16,-9 5-8 15,-27-5-1-15,-17-1-8 16,17-9 0-16,7-7 10 16,-7-6-2-16,-3-7 3 15,9-7 0-15,-6 0-12 16,3 0-16-16,-3-10-10 15,17-3-3-15,19 0-30 16,0-1-42-16,0-11-146 0,29 2-256 16,7 6-165-16</inkml:trace>
  <inkml:trace contextRef="#ctx0" brushRef="#br0" timeOffset="-118576.92">5416 10500 641 0,'0'0'406'15,"0"0"-181"1,0 0-38-16,0 0-51 16,0 0-21-16,0 0-10 15,0 0-29-15,20 30-39 16,-10-8 4-16,-4 8 21 15,-2 6-6-15,2 6-4 0,-6 0-15 16,0-3-12 0,0-3-18-16,0-5-6 15,0-5 0-15,0-11-1 0,0-9-8 16,0-6-21-16,0 0-42 16,7 0-3-16,-7-15 22 15,0-12 18-15,13-6 28 16,-3-13 6-16,-10-6-1 15,9-2 1-15,1 0 0 0,0 10 0 16,0 12 0 0,-7 12 1-16,-3 10 43 0,3 7 32 15,-3 3-12 1,0 0-33-16,0 0-17 0,0 0-6 16,0 0 5-1,10 0 37-15,-10 0-13 0,4 7-18 16,5 1-19-16,-2 3 8 15,6 2 2-15,3 1 3 16,4-1-11-16,-10 3-1 0,9-4 5 16,-2 1-6-1,2-3 1-15,-5 0-1 16,2-4-5-16,-6 0-37 16,-4-6-15-16,7 0 18 15,-3 0 3-15,0-6 5 0,0-10-2 16,0-6 8-1,6-2 15-15,-3-2 10 0,13-2 0 16,-13 1 0 0,7 3 1-16,-4 7-1 0,-9 0 1 15,6 10-1-15,-13 4 1 16,0 0 12-16,10 3 15 16,-10 0 4-16,0 0 10 15,0 0 15-15,0 0-14 16,0 6-12-16,0 4-25 0,10 4-5 15,-1 2 12 1,1 2 1-16,0 8-1 0,10 2 2 16,-11 6 7-1,-2 2 12-15,3 6 0 16,-7 0-14-16,4-1-13 16,-4 0-1-16,3-7-6 15,-2-6-21-15,-1-6-116 0,4-9-71 16,2-10-79-16,-2-3-250 15,-1 0-147-15</inkml:trace>
  <inkml:trace contextRef="#ctx0" brushRef="#br0" timeOffset="-117994.29">6231 10407 795 0,'0'0'396'0,"0"0"-167"15,0 0-77-15,0 0-75 0,0 0-28 16,0 0 24 0,0 0-5-16,39 25 19 15,-26-4 30-15,10 4 14 0,-3 5-29 16,0 5-14-16,-1 4-28 16,-2 3-23-16,-4 0-21 15,-3-2-7-15,-4-2-3 16,-6-6-6-16,0-10-5 15,0-8-65-15,0-10-48 16,0-4-12-16,0-3-3 16,0-24 54-16,-6-9-28 15,-17-12 26-15,6-10 35 16,-2-4 7-16,2-2 27 16,4 12 12-16,10 10 0 15,3 13 63-15,0 8 20 16,0 8-36-16,0 4-21 0,0 3 5 0,0-1 6 31,3 4 1-31,17-3-6 0,-1 4-3 16,1 2 8-16,16 0 9 15,-3 0-12-15,0 0-3 16,-1 9 10-16,14 10 2 16,-13-1 10-16,3 8-19 0,-7 5-10 15,-12 4-2 1,-4 7 1-16,-13 2-7 0,0 2 3 15,-20 2-2-15,-19-2-7 16,-10-4-10-16,3-8-11 16,7-11-10-1,12-8-18-15,8-8-17 16,6-4-26-16,3-3-58 0,10 0-55 16,0-14-144-16,0-4-361 15</inkml:trace>
  <inkml:trace contextRef="#ctx0" brushRef="#br0" timeOffset="-117757.02">7190 10491 555 0,'0'0'938'0,"0"0"-737"0,0 0-75 16,0 0-53-1,0 0-67 1,0 0-6-16,0 0-8 0,78 0 8 16,-38 0 1-16,-4-2 0 15,3-3-1-15,26 1-143 16,-12 2-196-16,-8-2-282 0</inkml:trace>
  <inkml:trace contextRef="#ctx0" brushRef="#br0" timeOffset="-117291.14">8073 10176 85 0,'0'0'1062'0,"0"0"-888"15,0 0 13-15,0 0-34 16,0 0-99-16,0 0-24 16,0 0 61-16,-232 94 25 15,202-71-21-15,17-6-25 16,4-1-39-16,5-5-31 0,4 1 0 16,0-2-16-1,0 3-2-15,20-1 4 16,9 1 0-16,14 0 8 0,3 3 6 15,0 0 0-15,-10 2 1 16,6 0 7-16,-16 2-7 16,0 2 8-16,-12 4 7 15,-5 0-2-15,-9-2 1 16,0 0-4-16,-9 2-9 16,-21-4-2-16,-6 0-25 15,-13-2-22-15,10-5 3 16,-1 0 11-16,-2-5-4 15,6-4-14-15,6-2-28 16,24-4-43-16,-1 0-77 16,7-4-166-16,0-6-246 0</inkml:trace>
  <inkml:trace contextRef="#ctx0" brushRef="#br0" timeOffset="-116976.92">8486 10236 1024 0,'0'0'600'16,"0"0"-472"0,0 0-7-16,0 0-75 0,0 0-30 15,0 0 16-15,0 0 44 16,0 142 17-16,-10-101-2 15,-3 2 0-15,0 5-7 16,-10 1-28 0,6-3-30-16,-2 1-19 0,2-2-5 15,-2-8-2 1,6-7-23-16,-4-8-85 0,7-10-78 16,7-12-27-16,-3-6-90 15,6-18-379-15,0-4-199 0</inkml:trace>
  <inkml:trace contextRef="#ctx0" brushRef="#br0" timeOffset="-116712.17">8168 10280 886 0,'0'0'562'0,"0"0"-408"16,0 0 37-16,0 0-109 15,0 0-61-15,0 0-14 0,0 0 31 16,-3-10 27 0,3 12-11-16,0 6-31 0,3 8-11 15,20 4 16 1,6 1-12-16,7 1-8 0,4 3-8 16,-4-5-1-1,6 0-116-15,4-8-155 0,-3-3-277 16,-14-9-266-16</inkml:trace>
  <inkml:trace contextRef="#ctx0" brushRef="#br0" timeOffset="-116286.87">9071 10040 392 0,'0'0'1208'0,"0"0"-1022"0,0 0-47 16,0 0-45 0,0 0-80-16,0 0-14 0,0 0 7 15,-124 72 45 1,104-50 35-16,-6 1 0 0,16-6-37 16,0-1-27-16,10 0-23 0,0-4-10 15,0 6-8 1,10 0 5-16,13 0 4 0,10 4 8 15,-4-1 1 1,1 1 1-16,-11 2-1 0,4 2 6 16,-10 4 3-1,-9 1 10-15,-4 5 16 0,0 0 18 16,-23 0 14 0,-13-3-2-16,0-4 1 15,-7-7 1-15,1-8-3 0,-1-7 1 16,14-5 0-1,-1-2-22-15,1 0-36 0,12-7-7 16,-2-9-73 0,19-12-139-16,0 4-259 0,0-2-384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31:55.6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3188 8228 575 0,'0'0'281'0,"0"0"-143"0,0 0 48 15,0 0-13-15,0 0-36 16,0 0-26-16,0 0 1 0,-134-31-15 16,95 26-18-1,0 0-15-15,9 3-2 16,-12-3 6-16,6 2 0 16,0 0-22-16,6 0-20 15,-3 3 7-15,1 0-15 0,-8 0 1 16,11 0-13-1,-7 0 1-15,-3 0 1 0,9 6-8 0,-6 2 8 32,4-1-6-32,-18 2-1 0,21-1 8 15,-13 4-3-15,-1 2 0 16,-13 1 0-16,1 0 0 16,-7 4 1-16,16-2-5 15,-7 4-1-15,1-4 5 16,13 3-5-16,9-2-1 15,-9 2 0-15,13 0 1 16,-4 2-1-16,1 2 0 16,9 0 0-16,1 4 0 0,9-3-2 15,-6 4 1 1,2 3 0-16,8 1 1 0,-4 2 0 16,0 5 11-1,0-2-5-15,10-2-5 0,-9-1 8 0,9-1 3 16,0-3-3-1,0-1 0-15,0 0 0 16,0-2-3-16,0 5 1 16,0-4 2-16,19-3 4 0,1 0-1 15,0 0 0 1,6-2 0-16,-7 0 3 0,11 2-2 16,-1-3 2-1,-3 3-2-15,7-4-4 0,-3 2-8 16,6-3 7-1,-7 0-7-15,7 0 8 0,3-4-9 16,1 2 1-16,-4 1 5 16,13-3 3-16,-4-1-7 15,8 3 5-15,-7-6-4 0,3 0 7 16,-4 0-4 0,5-1-5-16,-11-2 1 15,0 0 5-15,-3-4-1 16,7 2 3-16,-7-7 3 0,3 1 13 15,3 0 2 1,4-2-4-16,0 0-5 16,3 0-5-16,0 0-4 0,-6 0-3 15,16 0 1 1,-20 0-1-16,0-9 2 0,10 1-1 16,-6-4 1-1,-1 0-7-15,7-2 5 0,0 1-5 16,-9-1 0-16,-4 0 5 0,-7-1-5 15,1 1 11 1,-4-1-3-16,-7-6 2 0,11 1-5 16,-1-2-5-1,7 0-1-15,-6-2 9 0,-1-2-9 16,-9-1 7 0,-1 3-1-16,1-2-6 0,6-1 1 15,-13 2 7-15,0 2-8 16,4 0 11-1,-7 0-2-15,-1-2-8 0,-2 1 7 16,3-3-7-16,-10 0 0 16,6-3 5-16,-6 2-5 15,0-2 7-15,0 2-7 16,0 0 6-16,0 6-1 16,0 0 6-16,0 5-1 15,0-2 11-15,-6 3-1 16,-4-4-6-16,-3 0 0 0,0-2-14 15,-4 3 0 1,4-4 0-16,0 3 0 0,-3 2 5 16,-7-2-4-1,16 2-1-15,-12 0 5 0,-1 0-4 16,-3 0 5 0,0 0-6-16,0 0-1 0,-3 0 1 15,-3 4 0 1,9-1 5-16,-6 4 11 0,3 1 4 15,-3 0-6-15,-7 1-3 16,4 2 1-16,12 1-1 16,-19 2-3-16,7-4 2 15,-10 4-4-15,-1 2-5 16,4 0 6-16,-3-1-8 16,0 3 0-16,-10 0-1 0,13 0 1 15,-3 0-1 1,-1 0 1-16,1 0-1 0,3 0 0 15,7 0 1-15,9 0 0 16,-3 0-1-16,17 0 1 16,-1 0-1-1,4 0-11-15,3 0-51 0,0 0-118 16,0 11-140-16,0 1-260 16,0-2-151-16</inkml:trace>
  <inkml:trace contextRef="#ctx0" brushRef="#br0" timeOffset="2229.52">5017 5365 367 0,'0'0'236'0,"0"0"-100"0,0 0 33 0,0 0 9 31,0 0-54-31,0 0-53 0,0 0 3 16,-13-40 12-16,3 36 14 15,-3-2-4-15,7 3-9 16,-7 0 2-16,-4-1-18 16,7 1-10-16,1 1-8 15,-11 2-5-15,10-1-4 0,-9 1-11 16,2-4-8-1,-12 2-6-15,-14 2-6 0,7 0-1 16,-13 0-6 0,3 0 6-16,-3 0 5 0,13 0-2 15,4 0 6-15,-4 6-8 16,6-3-12-16,1 4 0 16,9-1 0-1,-9 2-1-15,12-2 0 0,-12 6 0 16,9-4 0-16,-13 6-1 15,17 0 0-15,-4-2 1 16,-9 6-1-16,13 0 0 16,-14 5 1-16,11-4 0 15,-1 7 1-15,4-4-1 16,-7 0 0-16,6 2 0 16,1-2 0-16,9 2 0 15,-9-2 0-15,3 0-1 0,6 2 1 0,7 2-1 16,-9-3-5-1,9 2 0-15,0 1 4 0,0-2 1 16,0 2-1 0,0-2 2-1,0 3-1-15,16 1 0 0,7-1 1 16,-4-1 0-16,4 1 1 16,4 2 17-16,-1-1 15 0,3-5-16 15,7 0 28-15,-6-4-21 16,-11 1-24-1,7-5 0-15,7 0-1 0,-3-1 1 16,-1-3 0-16,0 2 0 16,7-3 0-16,-6 0 6 15,6-4 2 1,-7 4 3-16,1-4-10 16,-1 1 7-16,1-2 2 0,6-1-8 15,-7-1 5-15,1-2 3 0,-4-1-8 16,13 0 8-1,-10 0-2-15,-2 0 7 16,2 0-1-16,4 0 1 16,-4-1 6-16,1-6 1 15,-1 2-7-15,-3-2-3 16,4 1-6-16,-1-1 0 0,-6 0-5 16,0-2 5-1,-3 2 7-15,-1-1 11 0,-12 0 4 16,16-3 3-1,-4 1-16-15,-2-4-9 0,2 3-5 16,-6 0 1 0,4-1 8-16,-7 0 1 0,-4 0 1 15,-3 1 4-15,7-1-3 16,0-2-11-16,0-2-1 16,10 0-1-16,-11 4 1 15,-2-2-1-15,6 2 0 0,-6 3 2 16,-4 1 8-1,-3 1 7-15,0-1 4 16,0-3-5-16,0 1-4 16,0-2-1-16,0-1-10 15,0-1 1-15,0 2-1 16,0-2 6-16,0 1 2 16,-3-3 1-16,-7 0 2 15,-7 0-6-15,-2-4 0 0,-1 2-4 16,10 0-2-16,-6 0 1 0,6 4 0 15,-3-1 0 1,10 4-1-16,-1 1 0 0,1-2 1 16,-3 3-1-1,2 0 0-15,-9 1 1 16,7-2 0-16,-1 1 0 16,-3 2 13-16,-3-3 1 0,-3 0-2 15,3-4 1-15,-4 2-8 16,-2-2 4-1,-1-1-1-15,-6-2-7 0,-3 2 8 16,-1-2-9 0,4 1 1-16,-7 0-1 0,4 3 0 15,3 1 0 1,-4 1 0-16,11 2-1 0,-4 0-1 16,0 1-1-16,3 2 1 15,-3 0 1-15,7 2-1 16,3 2 0-16,6 0-5 15,7 0 0-15,-10 2-10 16,1 0-29-16,-5 0-27 16,-2 0-56-16,-3 0-96 15,-11 4-101-15,-6 9-241 0,13 0-248 0</inkml:trace>
  <inkml:trace contextRef="#ctx0" brushRef="#br0" timeOffset="4449.43">3263 8339 317 0,'0'0'205'0,"0"0"-62"16,0 0 36-1,0 0-16-15,0 0-39 0,0 0 5 16,0 0-17 0,59-70-3-16,-52 53 1 15,16 2 2-15,-4-6-8 0,-2-3-3 16,12-5-17-1,1-3-17-15,-1 0-4 0,1-4 6 16,-1-5-15-16,7 2-23 16,-7-3 0-16,11 0-2 15,-4 2 1-15,-4-2-3 16,-5-1-13-16,12 1 4 16,-3-3-4-16,-7-2-8 0,1 1-5 15,-1-4 8 1,1 6-2-16,-1-2 4 15,-3 6-10-15,-6 3 13 16,9 1-4-16,-9 0-7 16,9 1 4-16,-2-5-7 15,2 4 0-15,1-1 0 16,-1 0 0-16,7 1 0 16,-3 0 0-16,-4 2 0 15,-3 1 1-15,4 2-1 0,-4-1 9 0,-6 2-8 16,-1-4 1-1,-2 2-1-15,5-1 5 0,-2-2-4 16,0 3-2 0,6 0 0-16,-3 2 0 15,-7 2 0-15,7 4 1 16,-10 2 0-16,10 2 0 0,-16 1 8 16,6 2 0-1,-3-2 1-15,-1 4-4 0,-5-3 0 16,2 0-5-16,1 2 0 15,3 0-1-15,-7-1 1 16,3 4-1-16,4-4 0 16,-7 4 1-16,4-3-1 15,-4 3 0-15,0-3 0 16,1 1 0-16,6-1 1 16,-10 2 5-16,0 1 0 15,0 0-5-15,0 3 0 0,0-4 0 16,9 0 0-1,-9 4-1-15,0-4 0 0,0 2 0 16,10 4 0 0,-10-1-1-16,0 2 0 0,0 1 1 15,0 4 0 1,0-2 1-16,0 3-1 0,0 1 1 16,0 0-1-1,0 0-1-15,0 0 1 0,0 0 9 16,0 0 3-16,0 0-10 15,0 0-2-15,0 1-1 16,0 3-11-16,0-2 4 16,0 1 7-16,-10 4-11 15,1 0 5-15,-11 6 6 16,-9 1 1-16,-17 3 1 16,3 4 0-16,7-1 0 15,3 1 0-15,-9-4-1 0,12 1 0 16,8-1-1-1,-1-4 1-15,10 1-1 0,-4-5 1 16,4-2-2-16,10-2 2 16,3-4-7-16,0 2 5 15,0-3 1-15,0 0 1 16,0 0-1-16,0 0 0 16,0 0 0-16,0 0-1 15,0 0 2-15,0 0 0 16,0 0 0-16,0 0-1 15,0 0-7-15,0 0 0 16,0 0 2-16,0 0-3 0,0 0 8 16,0 0 1-1,0 0-1-15,13-3 1 0,-3-1 0 16,0-2 0 0,12 0 9-16,5-6-7 0,2 3-1 15,-9-3 5-15,12 2-5 16,1-2 0-16,-10 1 11 15,3 2-12-15,-9 0 0 16,6 2 1-16,-10 1-1 16,0 3 1-16,-10 2 0 0,4 1 0 15,-7 0-1 1,0 0 0-16,3 0-1 0,-3 0 0 16,3 0-7-16,-3 0 7 15,3 0 0-15,7 0 0 16,-7 0 0-16,4 0 0 15,-4 0-11-15,4 0 3 16,3 0 0-16,-1 0 1 16,1 0-2-16,10 0 9 15,-10 0-5 1,6 4 4-16,-6 2 2 0,0 1-6 16,9-1 4-16,-2 4 1 15,-1 0-8-15,-3-2 8 0,10 3-1 16,-13 1 2-1,9-5 0-15,-5 6 1 0,-1-3 0 16,0-1 0 0,3 1 6-16,-3-4-6 0,-3 2-1 15,0-2 1 1,-4-2 1-16,4-2-1 0,-3 1 1 16,-7-2 4-1,0-1-5-15,13 0 0 16,-13 0 5-16,10 0-4 0,-10 3-2 15,0 1 0-15,0 1-127 16,0 5-219-16,0 4-251 16,-23-2-270-16</inkml:trace>
  <inkml:trace contextRef="#ctx0" brushRef="#br0" timeOffset="5950.24">3381 7898 205 0,'0'0'338'15,"0"0"-172"-15,0 0-2 16,0 0-32-16,0 0-64 16,0 0-15-16,0 0 31 15,0-3 25-15,0 3 4 16,0 0-6-16,0 0-6 16,0 0-17-16,0 0-28 15,0 0-23-15,0 6-12 16,0 6 7-16,0 1 13 15,0 2 7-15,0 6-1 16,0 0-5-16,0 7-1 16,0 2-10-16,-3-1-4 0,-4 0-4 15,7-6-11 1,-3 2 6-16,3-5-5 0,-10-2 8 16,10-2-2-1,-3-3-7-15,3-1-6 16,0-1 1-16,0-3-6 0,0-1 5 0,0-4 1 15,0-1 8 1,0 0 8-16,0-2 7 0,0 0-2 16,0 0 3-1,0 2-11-15,0-2-3 0,0 0-5 16,0 0 0 0,0 3-10-16,0-3 5 15,0 1-1-15,0-1-4 16,-3 4 4-16,3-2-5 0,0-1 0 15,0 1 6 1,0 3-7-16,0-3 0 0,0 3 0 16,0-4-1-16,0-1 0 15,0 4 1-15,0-4 0 16,0 0 1-16,0 0 0 16,0 0 0-16,0 0 8 0,0 0-8 15,0 0 8 1,0 0 0-16,3 0-7 15,20-5-1-15,0-4 26 16,0 1 18-16,19-4-1 16,4 0-15-16,-7 2-10 15,-9 1-7-15,6-3 1 16,0 4-11-16,-7-1 8 16,1-3 1-16,2 4-4 15,1-2 1-15,-7 1-7 0,4 2 10 16,-11 3-11-16,-2 0 1 15,2-1 0-15,-9 2 0 0,-10 3 1 16,10 0-1 0,-10 0 5-16,0 0-5 0,0 0 9 15,0 0 7 1,0 0 13-16,0 0 9 0,0 0-7 16,0 0-2-1,0 0-15-15,0 0-6 0,0 0-9 16,0 0-1-16,0 0-14 15,0 0-84-15,-10 10-198 16,-13 2-329-16,-6 1-530 0</inkml:trace>
  <inkml:trace contextRef="#ctx0" brushRef="#br0" timeOffset="8338.33">5655 4200 608 0,'0'0'614'15,"0"0"-411"1,0 0 14-16,0 0-57 15,0 0-82-15,0 0-27 16,0 0-3-16,-39 6-5 16,13 7-1-16,-7 3 1 15,-13 4 20-15,-3 4 1 0,3 5-23 16,-12 6-14-16,-1 8-18 16,0 2-8-16,-7 3 0 15,17 2-1-15,-6 4 0 16,9-5 0-16,3 0 0 15,7-5 0-15,7-2-1 16,-4-6 1-16,27-4-2 16,-4-5 1-16,-3-5-8 15,13-5 3-15,0-7 4 16,0-1-4-16,0-4-1 16,0-3 7-16,0 1 1 0,0-3 6 15,0 0-6-15,0 0 6 0,0 0-6 31,0 0-1-31,0 0-1 0,0 0-65 0,0 0-117 16,0-12-93 0,16 1-113-16,-9 0-219 0</inkml:trace>
  <inkml:trace contextRef="#ctx0" brushRef="#br0" timeOffset="8759.73">4690 4687 61 0,'0'0'639'16,"0"0"-503"-16,0 0-44 15,0 0 47-15,0 0 0 0,0 0-25 16,0 0-4 0,33 93 14-16,-33-64-43 0,10 1-19 15,-10 0-13 1,0-2-17-16,0 0-8 0,9-8-8 16,-9-4-6-1,10-9 5-15,-3-4 1 0,6-3-5 16,-3 0 10-16,6 0 8 15,4-6 37-15,16-12 90 16,6-4-19-16,7-6-64 0,7 0-45 16,-10-2-20-1,6 2-8-15,-13 4-72 0,-3 4-72 16,0-2-108 0,-6 6-404-16,-17 4-461 0</inkml:trace>
  <inkml:trace contextRef="#ctx0" brushRef="#br0" timeOffset="9599.44">6653 3759 403 0,'0'0'629'0,"0"0"-422"16,0 0 32 0,0 0-84-16,0 0-85 0,0 0-43 15,0 0-17-15,-232 23 2 16,166 0 1-16,8 0 3 15,2 0-2-15,17-1-3 16,3 1-11-16,13-4 0 16,13-1 0-16,-3 0-9 15,13-1 2-15,0-1-2 16,0 3-1-16,0-4-1 0,23 0 10 16,0 0 0-1,13-2-1-15,-7 0 2 0,10-3 0 16,-3 2 2-16,-6-1 5 15,-11-1-1-15,1 0-4 16,-20-1-2-16,7 0-3 16,-7 2 3-16,0 3 8 15,0 1 4-15,0 0 5 16,-17 4-2-16,-19-2-8 16,-10-1-4-16,-6 1-2 15,3-5 7-15,-10 0-7 0,4-4 5 16,-4-3-4-1,3-3 4-15,7-2 0 16,23 0-6-16,6 0-5 16,10 0-19-16,10 0-65 15,0-14-84-15,36 4-207 16,4-4-244-16</inkml:trace>
  <inkml:trace contextRef="#ctx0" brushRef="#br0" timeOffset="10012.18">7226 3873 426 0,'0'0'377'16,"0"0"-111"-16,0 0-7 0,0 0-69 16,0 0-97-16,0 0-46 15,0 0-15-15,-177 24 3 16,125-3 6-16,-4 3-5 16,10 2 4-16,4 2-7 0,6 1-5 15,6-5-3 1,11 3-6-16,9-3 0 0,3 2 0 15,7-4-7 1,0 0 0-16,0-4-12 0,0 0 0 16,17-5 0-1,12 1 0-15,7-4-12 0,17-4-41 16,2 0-115 0,60-6-106-16,-27-3-117 0,-6-13-266 0</inkml:trace>
  <inkml:trace contextRef="#ctx0" brushRef="#br0" timeOffset="10674.4">7710 3933 477 0,'0'0'370'15,"0"0"-113"-15,0 0 30 0,0 0-69 16,0 0-56-16,0 0-28 16,0 0-5-16,-65-15-20 15,45 15-37-15,-9 0-28 16,-1 0-21-16,-9 0-15 15,-4 6-7-15,7 8 0 16,-10 2-1-16,17 3-1 16,-7 4-9-16,13 0 4 15,0 6-5-15,10-6 2 16,13 2-1-16,0-2-3 16,0-6-23-16,10 1-49 0,26-7-43 0,13-4 17 15,7-4 7 1,-1-3-11-16,7 0-23 0,4-17-10 15,-7-8 4 1,0-3 1-16,-14-3 24 16,-9-3 67-16,-6 0 39 15,3 8 13-15,-17 1 43 16,-6 9 58-16,-10 8 80 16,0 5 34-16,0 3-22 15,0 0-31-15,0 0-67 0,0 0-74 16,0 6-1-16,0 8-7 15,-7-1-4-15,4 8-7 16,-4 1 5-16,1 2-6 16,6 3 13-16,0 2-1 15,0-1 3-15,0-1-4 16,0-1-6-16,0-1-6 16,0-3 0-16,16-4-12 15,1-5-92-15,12-4-127 16,20-9-85-16,-3 0-246 15,-10 0-183-15</inkml:trace>
  <inkml:trace contextRef="#ctx0" brushRef="#br0" timeOffset="11109.43">8649 3484 620 0,'0'0'314'0,"0"0"-81"16,0 0-56-1,0 0-89-15,0 0-50 0,0 0 10 16,0 0 38 0,-95 72 10-16,62-38 5 0,1 10-2 15,-1 2-6 1,-3 4-1-16,7 1-10 0,-1 0-17 16,11-1-22-16,-1-1-13 15,4-3-13-15,6-1-11 0,0-3-4 16,10-6-1-1,0-3-1-15,0-3 0 0,0-8-7 16,10-4-24 0,26-5-146-16,13-6-50 0,20-7-81 15,-11 0-205 1,-5 0-99-16</inkml:trace>
  <inkml:trace contextRef="#ctx0" brushRef="#br0" timeOffset="11719.43">9071 3875 614 0,'0'0'366'0,"0"0"-89"15,0 0-4-15,0 0-62 0,0 0-47 16,0 0 3-1,0 0-2-15,-10-12-21 0,-9 12-31 16,-11 0-35 0,14 0-37-16,-14 0-28 15,1 0-13-15,-17 7-1 16,-3 11-6-16,3 4 1 0,1 2 5 16,2 3-7-1,14 1-2-15,2-1-1 0,8-1 1 16,12 1-2-16,7-5-6 15,0-1-4-15,0-4-24 16,23-1-67-16,7-7-39 16,9-2 19-16,7-7 6 15,-4 0-21-15,1 0 11 16,16-16-32-16,-7-7 12 16,0-3 70-16,-3-3 44 0,-6 0 30 15,-7 3 13-15,-16 0 32 16,-4 8 27-1,-6 8 66-15,-7 3 45 0,-3 4 15 16,0 3-24-16,0 0-17 16,0 0-27-16,0 0-63 15,0 3-54-15,0 4 0 16,0 3-1-16,-3 4 1 16,3 7 10-16,-10 1 8 15,10 2 10-15,-7 1 0 16,7 1-11-16,0 1-16 0,0 2 1 15,0-1 3 1,-9-1-5-16,9-3-105 0,0-4-141 16,0-6-114-1,0-8-245-15,0-6-82 0</inkml:trace>
  <inkml:trace contextRef="#ctx0" brushRef="#br0" timeOffset="12219.44">9660 3926 690 0,'0'0'351'15,"0"0"-121"1,0 0-61-16,0 0-82 0,0 0-60 15,0 0 5-15,0 0 40 16,26 28 21-16,-22-12 27 16,-1 5-17-16,0 4-13 15,-3-1-6-15,0 5-13 16,0 2-12-16,0 2-12 16,0 4-15-16,0-7-15 15,0 3-5-15,-10-8-10 16,4-5-1-16,-4-10 0 15,10-4 0-15,0-6 0 0,0 0 14 16,0 0 13 0,0-3 18-16,0-16 73 0,16-4-53 15,4-7-41 1,9-9-10-16,-2-2-8 0,2-7 2 16,14 2-8-1,-7 5-1-15,-7 10 1 0,-3 4-1 16,4 9 1-16,-7 5-1 15,3 0-9-15,3 3-2 16,10 5-9-16,4-2-25 0,26 0-171 16,-4 4-256-1,-3-1-280-15</inkml:trace>
  <inkml:trace contextRef="#ctx0" brushRef="#br0" timeOffset="14463.63">2890 9781 362 0,'0'0'747'0,"0"0"-573"0,0 0-35 15,0 0 46-15,0 0-73 16,0 0-70-16,0 0-12 15,0 45 18-15,0-16-6 16,0 7 1-16,-9 3 7 16,-11 9 11-16,10 1-7 15,-9 4-5-15,2 5-9 16,4 3-8-16,3 1-11 16,1-1-12-16,-5-3 4 15,11-6-13-15,3-4 1 0,0-12-1 16,0-6-7-1,0-10-7-15,0-10-43 16,0-4-80-16,3-6-62 0,20 0-119 16,-6-10-202-1,-4-6 126-15</inkml:trace>
  <inkml:trace contextRef="#ctx0" brushRef="#br0" timeOffset="15102.06">2400 9930 696 0,'0'0'210'0,"0"0"-74"16,0 0 44-16,0 0-27 16,0 0-95-16,0 0 21 15,0 0 9-15,144-67-15 16,-95 38-17-16,0-3-27 16,-3-2-19-16,3-4 2 15,-13 2-11-15,13 3 0 16,-20 3 1-16,10 5-2 0,-12 6 2 15,-11 4-2 1,0 3 1-16,-6 4 6 0,-3 7-6 16,-7 1 10-1,0 0 5-15,0 0 3 16,0 0-2-16,10 9-15 16,-1 8 17-16,1 10 45 0,-3 4 13 15,16 5-23-15,3 3-19 16,-3-3-13-16,3-4 0 15,3 0-4 1,1-3-12-16,6-5-6 0,-7-1-1 16,-6-5-17-16,3-2-187 0,-9-6-341 15,-4 0-433-15</inkml:trace>
  <inkml:trace contextRef="#ctx0" brushRef="#br0" timeOffset="15730.16">2072 11169 1031 0,'0'0'340'0,"0"0"-194"15,0 0 27 1,0 0-81-16,0 0-62 0,0 0 20 16,0 0 18-1,4 94-14-15,-21-53-3 0,-5 6-16 16,-8 5-5-16,1 2-10 15,-1-1-8-15,4 2-12 16,0-9-1-16,19-2 0 16,-3-6-48-16,4-8-71 15,6-11-77-15,0-7-163 16,0-11-307-16</inkml:trace>
  <inkml:trace contextRef="#ctx0" brushRef="#br0" timeOffset="16439.25">1987 11157 409 0,'0'0'344'0,"0"0"-203"0,0 0-37 16,0 0 8-1,0 0 30-15,0 0-19 0,0 0 10 16,135 80-16 0,-106-57-9-16,-9-1-27 0,-4 0-16 15,4 1-30-15,-7-5-22 16,-3-4-4-16,-1-4-8 15,4-3-1-15,1-4 0 0,-5-3-14 16,-2 0 1 0,6-3-20-16,10-14 17 0,3-7 10 15,10-7-13 1,0-5-20-16,7 0-18 0,-7 4 12 16,-7 5 27-1,-9 4 18-15,-11 10 0 0,1 4 0 16,0 4 10-16,-10 3 19 15,0 2 18-15,0 0-3 16,7 0-6-16,-7 0-8 16,0 0 0-16,0 0-14 15,0 7 7-15,0 7 7 16,0 6 18-16,0 4 9 16,0 7 3-16,0 10 2 15,0 5-7-15,0 9-20 0,-7 1-14 16,-13 2-8-1,11-2-11-15,-11-2-2 0,7-6 1 16,6-5 0 0,1-8-1-16,3-5 0 0,3-6 1 15,0-6-1 1,0-4 0-16,0-9-1 0,0 0-8 16,0-5 0-16,0 0-1 15,0 0-2 1,0 0-16-16,0 0-28 0,0-8-9 0,3-8-40 15,26-20-98 1,-3 4-177-16,14 3-363 0</inkml:trace>
  <inkml:trace contextRef="#ctx0" brushRef="#br0" timeOffset="16933.41">2727 11765 316 0,'0'0'399'16,"0"0"-212"-16,0 0-18 15,0 0-36-15,82-130-38 16,-53 82-19-16,14-5 1 0,2 2-29 15,-5-1-15 1,-4 2 2-16,-7 5-15 16,7 4 1-16,-6 9 14 15,-14 9 5-15,0 7 3 0,-6 7 8 16,-10 4-3 0,0 5-4-16,0 0-7 15,0 0-4-15,0 0-14 0,10 0-14 0,-10 7-4 16,10 8 25-1,-4 6 33-15,7 2-7 0,4 5-5 16,2 3-10 0,-9-3-5-16,3 3-14 15,-3 0-2-15,3-2-5 16,0 0-10-16,-3-2-1 16,10 2 2-16,-10-1-2 15,-1-4-22-15,-9-4-49 16,7-5-83-16,-7-2-55 0,0 3-80 15,0-4-110 1,0-4-160-16</inkml:trace>
  <inkml:trace contextRef="#ctx0" brushRef="#br0" timeOffset="17209.41">2832 11561 789 0,'0'0'488'0,"0"0"-332"16,0 0 42-16,0 0-62 16,0 0-22-16,0 0-3 15,0 0 14-15,261-63-37 0,-195 55-36 16,-1-1-33-16,-6 1-12 0,7 1-7 15,-14-5-99 1,0 3-126-16,27-7-126 0,-24-4-311 16,-6 5-142-16</inkml:trace>
  <inkml:trace contextRef="#ctx0" brushRef="#br0" timeOffset="17539.4">3843 11220 567 0,'0'0'527'0,"0"0"-331"16,0 0-11-16,0 0-73 16,0 0-45-1,0 0 12-15,0 0 29 0,3 0-4 16,-3 10 0 0,0 3 12-16,0 7 8 0,0 2-5 15,0 7-23-15,0 4-23 16,-7 2-16-16,-16 7-20 0,7 0-15 15,-7-2-11 1,-3 2-10-16,19-7-1 0,-12 0 0 16,6-6-1-1,13-9 0-15,-4-4-7 0,4-8-6 16,0-3-33 0,0-4-72-16,0-1-69 0,0 0-37 15,0 0-9 1,0 0-40-16,0 0-56 0,0-7-226 0</inkml:trace>
  <inkml:trace contextRef="#ctx0" brushRef="#br0" timeOffset="17819.21">3561 11260 618 0,'0'0'394'15,"0"0"-215"1,0 0-19-16,0 0-76 16,0 0-41-16,0 0 4 0,0 0-8 15,183-65-3 1,-127 56-22-16,-4 1-7 0,4 1-7 15,3 2-79-15,-3 1-144 16,12-3-145-16,-22 4-129 16</inkml:trace>
  <inkml:trace contextRef="#ctx0" brushRef="#br0" timeOffset="18101.36">4261 11137 305 0,'0'0'303'15,"0"0"-39"-15,0 0-43 0,0 0-71 16,0 0-41-16,0 0-9 15,0 0 3-15,0 20 18 16,0-4 15-16,0 2-22 16,0 5-24-16,0 3-11 15,0 0-23-15,0 9-6 16,0 0 1-16,0 2-3 16,0 2-23-16,-9 1-6 15,-11-2-13-15,10-3-6 16,-9 0 0-16,2-8-7 15,-2-3-60-15,9-4-72 16,-10-4-29-16,10-4-23 16,0-4-64-16,-3-4-58 15,13-4-54-15,-3 0 20 16</inkml:trace>
  <inkml:trace contextRef="#ctx0" brushRef="#br0" timeOffset="18782">4225 11166 423 0,'0'0'496'16,"0"0"-343"-16,0 0 16 15,0 0-44-15,0 0-39 16,0 0-5-16,0 0 24 16,154-45 7-16,-101 39 12 15,19-3 0-15,-4 3-18 16,8-2-19-16,-5 4-19 16,-8 1-23-16,-8 3-19 0,-25 0-11 15,-20 0-3-15,-4 6 10 16,-6 9 20-16,-6 6 39 15,-30 7-26-15,-23 8-55 16,-20 4-93-16,-6 5-64 16,-13 2-21-16,3-3 36 15,10-2 28-15,6-4 20 16,21-4 46-16,22-9 41 16,16-9 0-16,10-4-5 0,10-5-9 15,0-2 21-15,10 0 39 16,16-1 40-16,26 1-11 15,4 0-24-15,3 0 0 16,16 0 28-16,4-3-4 16,-4 3-1-16,-19 0-27 15,6-1-18-15,-26 1-13 16,-17 2-8-16,-2 1-1 16,-17 0-83-16,0 4-127 15,0-4-132-15,0-2-313 16,0-2-214-16</inkml:trace>
  <inkml:trace contextRef="#ctx0" brushRef="#br0" timeOffset="19120.04">5181 11137 728 0,'0'0'575'0,"0"0"-373"0,0 0 12 16,0 0-68-1,0 0-52-15,0 0 8 0,0 0 18 16,0 25-11 0,0-1 17-16,0 7-16 0,0 5-28 15,0 5-5 1,-13 2-34-16,-10 2-22 0,13 4-13 15,-13-4-7 1,10 1 0-16,-7-12-1 0,11-3-8 16,-1-12-34-1,10-10-80-15,0-5-77 0,0-4-60 16,10-4-108 0,16-14-196-16,6-4-215 0</inkml:trace>
  <inkml:trace contextRef="#ctx0" brushRef="#br0" timeOffset="19600.9">5426 11720 464 0,'0'0'348'15,"0"0"-159"-15,0 0 12 0,0 0-25 16,0 0-17-16,0 0-61 15,0 0 17-15,30-49-5 16,-4 23-19-16,13-10 1 16,20-6 3-16,-7-8-21 15,30-4-19-15,-7-1-17 16,-6 4-13-16,-3 3-17 16,-8 7-7-16,-15 10 1 15,-14 8-1-15,4 7-1 0,-13 4 0 16,-7 5-1-1,-10 2 0-15,7 4-38 16,-10 1-63-16,0 0-75 16,0-2-90-16,0 2-101 0,0-2-297 15,-10-1-57-15</inkml:trace>
  <inkml:trace contextRef="#ctx0" brushRef="#br0" timeOffset="20052.02">5537 11123 426 0,'0'0'579'15,"0"0"-407"-15,0 0-36 16,0 0-30-16,0 0-53 16,0 0-4-16,0 0 50 15,0 29 15-15,20-3-9 16,3 0-14-16,6 7 21 16,-6 2-4-16,20 1-2 15,-7 3-31-15,-7 2 4 16,1 2-3-16,-11 5-12 15,11-3-11-15,-4-1-13 16,-10-3 2-16,1-5-9 0,-4-10-14 16,0-6 2-1,-13-8 16-15,10-6 2 0,-10-4 3 16,0-2 1 0,0 0 1-16,0 0-13 0,0 0-11 15,0 0-20-15,0-4-51 16,0-6-158-16,0 3-278 15,-23 0-256-15</inkml:trace>
  <inkml:trace contextRef="#ctx0" brushRef="#br0" timeOffset="25501.53">12903 8375 245 0,'0'0'233'16,"0"0"-49"-16,0 0 8 15,0 0-14-15,0 0-29 16,0 0-7-16,0 0 16 15,0-14-1-15,0 14-12 16,0 0-11-16,0 0-8 16,0 0-15-16,0 0-13 15,0 0-9-15,0 0 5 16,0 0-4-16,-7 0-14 16,-6 0-7-16,6 0-4 15,-2 0-16-15,-8 0-22 16,1-2-10-16,-10 1-10 0,-4-2 2 0,1 1-3 15,-1 0 0 1,4 0-6-16,-3-2 1 16,9 4-1-16,-3 0-1 15,0 0 1-15,4 0-2 0,-7 0-5 16,-7 0 5 0,0 0-8-16,0 0 1 0,-6 4 1 15,0 2 7-15,0 4 0 16,-4 0-5-1,7 2 5-15,-10-2 0 0,7 4 0 16,0-2 0-16,3 1-5 16,3-2 5-16,4 0 0 15,6-2-5-15,3 3 5 16,-6 0-5-16,0 6-3 16,9 3 0-16,-6 1 8 15,-6 5-5-15,6 3 5 16,-6 0 1-16,-1 4-1 0,1-4 1 15,9 4-1 1,4-3-7-16,-1 0 7 0,11 1-7 16,-4-6 7-1,10 4-6-15,0-4 6 0,0 0 1 16,0-3 6 0,0 0 5-16,0 2-4 0,0-2-1 15,0 0-4-15,0 2-1 16,3 1 5-1,7-5-5-15,6 4 0 0,-6-2 0 0,0-1 0 16,10 1 1 0,-4-1 6-16,7 1-7 15,-7 0 5-15,4-1-4 16,-7 1 7-16,3-4-2 0,-6 1 2 16,10-1-8-1,0-1 0-15,-1 2 0 0,1 2 0 16,6 0 0-16,-6-1 0 15,2 0 0 1,5 2 0-16,-11-2-1 0,20-1 0 16,-7-3 1-1,4 2 0-15,-3-2 5 0,-1-1 0 16,7-3 2-16,-3 1 2 16,3-2 1-16,-7-2 2 15,1-1 0-15,6 0 2 16,0 0 0-16,6-2-4 15,-12 0-1-15,15 0 2 16,-2 1-4-16,3 0 2 16,0-1-1-16,-7 0 0 0,10-2 0 15,-10-1-3 1,0 1-4-16,-6-1-1 16,0 0 7-16,3 0-2 15,-7-2-6-15,4 1 2 0,-3 2 4 16,-4 0-5-16,10-2 0 0,-7 3 0 15,4-3 0 1,3 2 0-16,6 0 0 0,1-1 5 16,-4-1 1-1,0 1-6-15,4 1 0 0,-1 0 5 16,-2-2-5 0,-1-1-1-16,7 3 1 0,-7-5 8 15,0 2-8-15,1-2 7 16,-4 0 1-16,0 0-8 15,6 0 14-15,-6 0-7 16,-3 0-7-16,-4 0 7 16,-3 0-1-16,1 0 1 15,2 0 7-15,-6 0 1 16,3-4-4-16,4-1-3 16,-1-2-3-16,17-1-5 15,-4-1 7-15,4-3-8 16,7 2 1-16,-1-3-1 0,-6 3 0 15,6-2 1 1,-13 1 0-16,-3 1 0 0,0-2 5 16,4 3 0-1,-14 1-4-15,0-1-1 0,0-1 5 16,-6 0 0 0,6 1 0-16,3-3-5 0,1-2 0 15,-1 4 0 1,-9 1 1-16,9 0-1 15,-6 0-1-15,3 0 1 0,1 0 0 0,-4 0-1 16,-7 0 1 0,13 1-1-16,-9-5 1 15,3 6 0-15,3-5-1 16,3-2 9-16,-2 1-8 16,9 0 0-16,-13 0 0 15,6-1 0-15,-9 0 1 16,6 1 7-16,-20-1 0 0,17 2 0 15,-6-2 3 1,-4-1 0-16,-3-2 1 0,-4-2-4 16,7-1-3-1,-3-2-5-15,-3-1 7 0,2 0-7 16,-5 4 0 0,-4-1 0-16,6 1 8 0,-6 3-1 15,0 1-2-15,0 0-5 0,0-1 0 16,0-1 8-1,0 0-8-15,0 0 0 0,0-2-1 16,-6-1 0 0,2 3 0-16,-5-3 1 15,9-1-1-15,-10 0 0 16,0-1-1-16,0 2 1 0,4 3 2 16,-4-2-1-1,-3 2 6-15,6 2-1 0,-3-1-5 16,0-2 0-16,-9 0 1 15,9 0-1-15,-6-2 0 16,-4-2 0-16,7 2 0 16,-7 0 10-16,1 2-11 15,-8 4 1-15,18 0 1 16,-11 4 10-16,10-2-11 16,-9 3 10-16,9 0-6 15,-13-2-4-15,6 0 4 16,-2-3-3-16,-17 1 4 15,6 3-5-15,1-3 10 0,0 1-4 16,-11 1-1 0,11-1-5-16,-1 1 8 0,-6 0-9 15,0 2 1 1,-3-3 0-16,0 2 0 16,3 0 5-16,-7 2-5 0,7-1 0 15,-3-2 0-15,0 1 0 16,-10 2-1-16,6 0 1 0,-9-2 0 15,6 0 5 1,7 4-5-16,-10-2 0 16,3 0 0-16,7 4 0 15,9 0 7-15,1 1-7 16,3 0 5-16,-4-1-6 16,10 2 2-16,1 1-1 15,-4-2 1-15,-7 1-1 0,1 0 0 16,-7 0 1-1,0-2-2-15,-10 2 2 0,7 1-1 16,-4 1 5 0,11 0-5-16,-1 0 0 0,4 0 5 15,2 0-6-15,-2 0 0 16,3 0 0-16,3 0 0 16,-7 0-1-16,1 0 1 15,13 0-1-15,-11 0 1 16,1 0 0-16,-3 0-1 15,6 0 1-15,-7 0 0 16,1 0 0-16,3 0 0 0,3 0 0 16,3 1 0-1,1-1 0-15,-8 2 0 0,18-2 1 16,-14 0 0 0,20 0-1-16,-11 0 0 0,-2 0 1 15,3 0 0-15,3 0 0 0,-6 0 0 16,3 0-1-1,-4 0 1-15,-6 0 0 0,17 4-1 16,-4-4 0 0,0 0 1-16,-3 0-1 0,7 0 0 15,-4 0-1 1,0 0 1-16,7 0 0 0,-1 0 0 16,-5 0 1-1,5 0-1-15,-2 0 0 0,-1 0 0 16,7 0 0-1,-6 0 1-15,6 0-1 0,-7 0 0 16,7 2 0-16,0-2-6 16,0 0-2-16,0 0-7 15,0 0-46-15,0 2-218 16,-29 10-246-16,6-2-342 16,-3 2-701-16</inkml:trace>
  <inkml:trace contextRef="#ctx0" brushRef="#br0" timeOffset="57471.89">7383 9716 325 0,'0'0'150'0,"0"0"-99"16,0-5 18-16,0 5 31 15,0 0-35-15,0 0-26 16,0 0 4-16,0 0 7 15,0 0-9-15,0 0-4 16,0 0 10-16,0 0 9 16,0 0 12-16,0 0-1 15,0 0-4-15,0 0-12 16,0 0-10-16,0 0-15 0,0 0-9 16,0 0 5-1,0 0 4-15,0 0 21 0,0 0 1 16,0 0-6-16,0 0-4 15,0 0-1-15,0 0-6 16,0 0-9-16,0 0-3 0,0 0-7 16,0 0-2-1,0 0-1-15,0 0 8 16,0 0 5-16,0 0 4 16,0 0-1-16,0 0-6 15,0 0-3-15,0 0-10 0,0 0-5 16,0 0-1-1,0 0 1-15,19 0 8 0,-9 0-1 16,20 0 7 0,-11 0 3-16,4 0-2 0,3 0-6 15,1 0 3-15,-11 0-5 16,10 0-7-16,-3 0 9 16,-7 0-4-16,7 0 0 15,-3 0 4-15,-4 0-4 16,17 0-5-16,-7 0 9 15,-6 0-8-15,-1 0-1 16,11 0 1-16,-10 0-1 16,-4 0 1-16,17 0-1 15,-4 0 0-15,1 0 1 16,-4 0-1-16,3 0 8 16,7 0-2-16,-6 0-6 15,-1 0 10-15,1 0-2 0,-4 0 1 16,0 0-4-16,0 0 1 15,0 0 8-15,-3 0-5 0,-7 0 2 16,14 0 0 0,-4 0-6-16,-6 0 1 0,9 0 3 15,1 0-9 1,-11 0 0-16,11 0-1 0,-1 0 2 16,-9 0-1-1,-1 0-1-15,-2 0 1 0,2 0 0 16,-2 0 0-16,6 0 5 15,3 0-6-15,-3 0 1 16,6 0 0-16,-6 0 0 16,20 0 1-16,-17 0-1 15,3 0 0-15,7 0 0 16,-13 0 2-16,7 0-2 16,-1 0 0-16,-3 0 0 15,-6 0 5-15,3 0-6 0,3 0 0 16,3 0 0-1,1 0 0-15,-4 0 1 0,13 0 0 16,-9 0-1 0,9 0 1-16,-10 0-1 0,1 0 1 15,-7 0-1 1,9 0 1-16,-5 0-1 0,-4 0 0 16,-7 0 0-1,13 0-1-15,-9 0 1 0,9 0 1 16,1 0 0-16,-7 0 0 0,0 0-1 15,-4 0 0 1,1 0 0-16,-13 0 0 16,15 0 0-16,-2 0 0 15,-4 0 0-15,4 0 0 16,-4 0 0-16,7 0 0 16,-3 0 1-16,0 0-1 15,-1 0 1-15,-2 0-1 0,12 0 1 16,0 0 0-1,-6 0-1-15,4 0 1 0,2 0-1 16,-6 0 1-16,3 0-1 16,0 0 0-1,-3 0 1-15,-6 0-1 0,2 0 1 16,4 0-1-16,0 0 0 16,-13 0 0-16,9-1 0 0,-9 1 0 15,10 0 0 1,-1 0 1-16,1 0-1 0,0 0 0 15,-4 0 0 1,4 0 0-16,-7 0 0 0,3 0 0 16,-6 0 0-1,0-3 0-15,0 3 0 16,9 0 0-16,-9 0 0 16,0 0 1-16,6 0-1 0,4 0 0 15,-10 0 0-15,9 0 0 16,-6 0-1-16,-3 0 1 15,0 0 0-15,-3 0 0 16,-1 0 0-16,7 0 0 16,-13 0 0-16,10 0 0 15,-10 0 0-15,0 0 1 16,0 0 1-16,0 0-1 0,0 0 8 16,0 0 1-16,0 0 9 15,0 0 10-15,0 0 0 16,0 0 1-16,0 0-6 15,0 0-11 1,0 0-7-16,0 0-6 0,0 0-1 16,0 0-106-16,0 0-236 15,0 0-692-15</inkml:trace>
  <inkml:trace contextRef="#ctx0" brushRef="#br0" timeOffset="62019.37">9382 10199 117 0,'0'0'954'0,"0"0"-762"0,0 0-50 16,0 0 44-1,0 0-46-15,0 0-61 16,0-13-10-16,0 11 3 16,0 2-3-16,0-4 1 15,0 4 2-15,-3 0 0 16,-7-2-8-16,0 2-6 0,0 0-5 16,-3 0-16-16,0 0-4 15,-7 0-2-15,11 0-1 16,-14 0 2-16,10 0-21 15,-7 0-11-15,-3 6-16 16,-6 9-6-16,-7 8 4 16,-10 9 3-16,-3 7 6 15,0 5 8-15,9 1 0 16,4-1-1-16,7-2-4 16,9-6 0-16,11-2 6 15,-1-5-11-15,10-7 5 0,0-1-4 16,0-6-5-16,0-3 2 0,19-5-7 15,8-4 20 1,-5 0 5-16,14-1 12 0,-6-2-1 16,16 0-1-1,-7 0-3-15,0 0-12 0,1-6-21 16,-1 0-68 0,-10-2-87-16,-9 8-116 0,-10 0-208 15,-4 0-160-15</inkml:trace>
  <inkml:trace contextRef="#ctx0" brushRef="#br0" timeOffset="62579.19">9339 10404 418 0,'0'0'300'15,"0"0"-124"1,0 0 2-16,0 0-56 0,0 0-59 16,0 0-19-1,0 0 5-15,10 0 5 0,-10 4 4 16,0 7 36-16,0 6 10 16,0 0-11-16,0 4-24 0,0 3-15 15,0 2-22 1,-13 0 3-16,0-2-7 0,3 0-4 15,0-2-4 1,10-2-1-16,0 0-2 0,0-5-15 16,0-4-2-1,0 0-1-15,0-4-8 0,10-1-1 16,13-2 10-16,10 3 0 16,-4-3 11-16,1 2-1 15,19-4-3-15,-10-2-7 16,7 0-17-16,3 0-37 15,-10 0-65-15,-3 0-91 16,-16-12-75-16,0 1-125 16,-20 3-226-16</inkml:trace>
  <inkml:trace contextRef="#ctx0" brushRef="#br0" timeOffset="62879.61">9294 10620 78 0,'0'0'838'0,"0"0"-617"16,0 0-53-16,0 0 14 15,0 0-57-15,0 0-29 0,0 0-23 16,206-44-3 0,-164 40-32-16,-15-1-22 0,15 4-7 15,-6-5-9 1,-3 5-1-16,-7-4-64 0,13-2-111 16,-3 3-152-1,-16-3-302-15</inkml:trace>
  <inkml:trace contextRef="#ctx0" brushRef="#br0" timeOffset="63169.32">9336 10419 757 0,'0'0'254'0,"0"0"-101"0,0 0 21 16,0 0-56-16,0 0-56 15,0 0-4 1,0 0 0-16,111-61-5 0,-71 49-15 16,-11 3-25-16,7 0-12 15,-6 3-1-15,-1 0-26 16,10 5-131-16,-3 1-158 15,-16 0-240-15</inkml:trace>
  <inkml:trace contextRef="#ctx0" brushRef="#br0" timeOffset="63519.63">10020 10290 421 0,'0'0'307'0,"0"0"-174"16,0 0-22 0,0 0-9-16,0 0-14 15,0 0 20-15,0 0 19 16,0 0-4-16,0 4-18 16,0 10-25-16,0 4 18 15,0 5-16-15,-6 6-27 0,-17 1-9 16,6 7-11-16,-2-2-13 15,-11 1-14-15,4-2-8 16,6-2 1-16,-3 0-1 16,17-6-32-16,-10-6-49 15,6-7-15-15,6-4-27 16,4-9-50-16,0 0-25 16,0 0-29-16,4-38-9 15,22 2-84-15,-6-2 59 0</inkml:trace>
  <inkml:trace contextRef="#ctx0" brushRef="#br0" timeOffset="64002.37">9935 10361 130 0,'0'0'212'0,"0"0"-1"0,0 0-22 15,0 0-25 1,0 0-28-16,0 0-11 0,0 0-53 16,20-37-18-1,-11 37-4-15,-5 0 17 0,6 8 35 16,3 6 10-16,0 4-4 0,3 5-13 15,13 4-37 1,1-3-15-16,-1 4-13 0,-6-3-16 16,3 0-13-1,1-3 8-15,2-4-9 16,-6-2 0-16,-3-6 1 16,-1 0-1-16,-2-6 0 15,-8 2 0-15,1-4-1 0,0-1-9 16,10 2-2-1,-14-3-1-15,7 0-3 16,-3 0-5-16,7 0 2 0,2 0 7 16,1-12 11-16,-4-5 1 15,7-6 1-15,-3 1 5 16,-1-2 2-16,-12 2-2 16,6-1 5-16,-3 0-3 15,-7 3 4-15,0 0 7 16,7 5 0-16,-7 1 2 15,4 2-4-15,-7 9-9 16,0-3-8-16,3 6 0 0,-3 0-8 16,0 0-8-1,0 0-50-15,7 0-80 16,-7 0-124-16,19 0-82 16,-9 6-35-16,-3 0-382 0</inkml:trace>
  <inkml:trace contextRef="#ctx0" brushRef="#br0" timeOffset="64359.46">10877 10300 639 0,'0'0'256'0,"0"0"-109"16,0 0 5-1,0 0-48-15,0 0-41 0,0 0 24 16,0 0 33 0,40 22 19-16,-40-5-12 0,0 8-19 15,0 1-10 1,0 1-24-16,0 4-12 0,0-1-15 16,0 2-13-1,-10-4-9-15,0 0-10 0,0-2 0 0,0-4-5 16,0-4-9-1,7-3 0-15,0-6 0 16,3-4-1-16,0-3-28 16,0-2-77-16,0 0-71 15,-3-2-63-15,3-12-68 16,-10-3-417-16</inkml:trace>
  <inkml:trace contextRef="#ctx0" brushRef="#br0" timeOffset="64649.51">10485 10308 163 0,'0'0'804'16,"0"0"-616"-16,0 0-23 15,0 0-13-15,0 0-72 16,0 0 6-16,0 0 47 0,163-24-27 16,-97 18-32-1,9 0-30-15,-3-1-27 0,0 3-8 16,6-3-9-16,-9 5-1 16,-3-2-126-16,-8 4-144 15,-12 0-247-15,-23 0-101 0</inkml:trace>
  <inkml:trace contextRef="#ctx0" brushRef="#br0" timeOffset="64996.61">11463 10218 146 0,'0'0'663'15,"0"0"-452"1,0 0-51-16,0 0-24 0,0 0-18 16,0 0 17-16,0 0 5 15,29 62-28-15,-29-39-22 16,0 6-13-16,0 3 8 16,0 1-19-16,0 2-5 15,0 1-4-15,-19 0-12 16,-1 3-23-16,4-6-4 0,-7 1-12 15,7-4-6 1,2-9-1-16,5-4-24 0,-11-5-65 16,20-5-25-1,-7-6-36-15,7-1-37 0,-9 0-84 16,-1 0-106 0,0-10-383-16</inkml:trace>
  <inkml:trace contextRef="#ctx0" brushRef="#br0" timeOffset="65539.21">11273 10374 157 0,'0'0'597'0,"0"0"-469"15,0 0 76-15,0 0-32 16,0 0-86-16,0 0-34 0,131-117 18 15,-101 105 11-15,-11 3-5 16,20 3-3-16,-12 2-12 16,15 0-1-16,-3-2-13 15,4 4-6-15,-1 0-6 16,-2 2-6-16,-4 0-4 16,-20 0-4-16,14 0-4 15,-11 0-10-15,-9 6-6 16,-7 6 1-16,-3 0 14 15,0 3 0-15,0 2 2 16,-19 5-5-16,-24 4-13 16,1 1-31-16,-14-3-36 15,4 0-20-15,2-2 21 16,5-1 28-16,5-6 21 16,11-2 15-16,13-1 1 0,6-4-11 15,10-2 6-15,0-2-5 16,0 0 11-1,0 4 10-15,13-2 34 0,10 2 10 16,16 2 16-16,-3-1-2 16,13 0-19-16,-10-1-21 15,4-2-6-15,-1 0-8 0,-9-4-6 16,-10 3-8 0,0-2-16-16,-3-3-57 0,-4 0-56 15,-3 0-71-15,10 0-96 16,0-6-60-1,-3-8-190-15</inkml:trace>
  <inkml:trace contextRef="#ctx0" brushRef="#br0" timeOffset="65899.42">12065 10288 123 0,'0'0'382'15,"0"0"-174"-15,0 0-10 16,0 0-49-16,0 0-61 16,0 0-11-16,0 0 31 15,13 0 29-15,-13 0-1 16,0 0-9-16,0 0-4 16,0 5-10-16,0 8 1 15,0 3-7-15,0 1-27 0,0 8-18 0,0 5-14 31,0 0-7-31,-13 6-11 0,-3-1-15 0,-4 4-6 16,-3-1-9 0,7-5 1-16,-7-1-1 15,10-6 0-15,0-6-49 16,6-5-71-16,7-4-27 0,0-8-54 16,0-3-94-1,0 0-285-15,7 0-70 0</inkml:trace>
  <inkml:trace contextRef="#ctx0" brushRef="#br0" timeOffset="66279.57">12566 10306 519 0,'0'0'509'16,"0"0"-298"-16,0 0 15 0,0 0-57 15,0 0-66 1,0 0-22-16,0 0 4 0,3-3-9 16,-3 15-13-1,0 1 15-15,0 8 25 0,0 2-32 16,0 0-21-16,-3 4-11 0,-10 3-13 15,6-2-12 1,-9 6-13-16,-4-1 5 0,-3 2 3 16,10 1-9-1,-7-2-30-15,1-4-57 16,6-6-34-16,3-9-10 16,3-5-25-16,7-8-47 15,0-2-33-15,0-12-98 0,0-7-286 0</inkml:trace>
  <inkml:trace contextRef="#ctx0" brushRef="#br0" timeOffset="66569.91">12363 10272 789 0,'0'0'320'15,"0"0"-139"-15,0 0-3 0,0 0-82 16,0 0-52 0,0 0 5-16,0 0-6 0,193-28-17 15,-131 22-13-15,3 0-3 16,-6 2-10-1,-16 2 0-15,9 2-95 0,-9 0-105 16,-17 0-174-16,-10 0-182 0</inkml:trace>
  <inkml:trace contextRef="#ctx0" brushRef="#br0" timeOffset="66835.13">12422 10495 689 0,'0'0'490'0,"0"0"-380"15,0 0 82-15,0 0-47 0,0 0-72 16,0 0-47-1,291-47-26-15,-255 39-22 0,0-1-136 16,6-3-125 0,-19 1-106-16,0 3 3 0</inkml:trace>
  <inkml:trace contextRef="#ctx0" brushRef="#br0" timeOffset="67289.75">12948 10358 393 0,'0'0'232'0,"0"0"-4"0,0 0 1 31,0 0-53-31,0 0-42 0,0 0-9 0,0 0 11 16,0 20-7-1,0-4-17-15,0 6-28 0,0 2-17 16,-6 4-27 0,-4 6-14-16,0 2-12 15,-3-2-7-15,10-2-7 16,0-6 0-16,3-4-2 15,0-8-5-15,0-4-2 16,0-4-7-16,0-5 1 16,9-1 14-16,11 0-35 15,-4 0 20-15,24-5 16 16,-11-10 7-16,4-2 1 16,3-9-1-16,3 2-7 0,0-5 0 15,-3 2-7-15,-16 1 5 16,9 0 1-16,-19 3 1 0,10 0 7 15,-14 3-1 1,4 0-5-16,-6 5 7 0,-4 1 5 16,0 2 3-1,3 7-4-15,-3 0-6 0,0 3-5 16,0 2-1 0,0 0-8-16,0 0-33 0,0 0-74 15,0 0-93-15,13 0-109 16,-3 3-238-16,-4 6-226 0</inkml:trace>
  <inkml:trace contextRef="#ctx0" brushRef="#br0" timeOffset="67669.42">13701 10265 82 0,'0'0'891'16,"0"0"-678"-16,0 0-26 0,0 0-23 16,0 0-81-1,0 0-35-15,0 0 13 0,0-1 14 16,-10 11-11 0,-9 9 5-16,-8 4 16 0,-12 12-19 15,-7 2-12 1,4 6-8-16,-4 0-5 0,3-1-2 15,7-2-10-15,14-7-2 16,15-5-14-16,7-8-2 16,0-5-11-16,0-4-14 15,0-4 4-15,7-1 10 16,22 0 9-16,0-2 6 16,7-2-15-16,7-2-11 15,-14 0-79-15,17 0-85 16,-7 0-99-16,-9-6-100 0,-10-3-306 0</inkml:trace>
  <inkml:trace contextRef="#ctx0" brushRef="#br0" timeOffset="68089.17">13452 10566 671 0,'0'0'258'0,"0"0"-193"0,0 0 26 16,0 0-10-1,0 0-36-15,0 0-12 0,0 0 9 16,239-82-4-16,-213 80-12 15,-6 0-16-15,0 2-4 16,-11 0 3-16,1 0 1 16,0 0 10-16,-7 4 11 15,1 6 22-15,2 0 7 0,1 4 24 16,-7 4-2 0,0 0-2-16,0 4-5 0,0 6-3 15,-7-4-15-15,-12 2-15 16,-4 3-23-16,-7-3-13 15,14-4-6-15,-4-5-54 16,10-5-50-16,10-8-60 16,0-1-166-16,0-3-363 0</inkml:trace>
  <inkml:trace contextRef="#ctx0" brushRef="#br0" timeOffset="68669.44">13901 10718 567 0,'0'0'489'0,"0"0"-416"31,0 0-21-31,0 0 17 0,0 0-15 0,0 0-21 16,0 0 3 0,3-32-1-16,13 14-6 15,7-10-1-15,3 0 1 16,14-5 3-16,-1-6 7 0,-6-1-10 16,9 2 6-1,-16 0 10-15,4 2 14 0,-1 7-19 16,-9 6 3-1,-10 2 7-15,-4 9-5 0,7 5-5 16,-13 4-7 0,0 3-8-16,0 0-13 0,0 0-12 15,0 0-13-15,10 0-10 16,0 3-7-16,0 11 28 16,-1 4 2-1,5 3 5-15,8 3 6 0,-12 0-4 0,10 3-4 16,-10 2 4-1,3 2 7-15,-7 1 13 16,-6-1 16-16,0-2 20 16,0 0-14-16,0-2-8 0,0-3-23 15,0-2-12 1,0-2-6-16,-6-6 0 16,-7-2 0-16,13-5-59 0,-7-4-69 15,4 1-60-15,-20-2-115 16,10-2-185-16,-7 1-223 0</inkml:trace>
  <inkml:trace contextRef="#ctx0" brushRef="#br0" timeOffset="68899.47">13959 10620 332 0,'0'0'700'0,"0"0"-563"15,0 0-2-15,0 0-13 16,0 0-61-16,0 0-40 0,279-54-21 16,-207 42-8-16,3-2-123 15,-13 4-182-15,-13-2-100 0</inkml:trace>
  <inkml:trace contextRef="#ctx0" brushRef="#br0" timeOffset="69443.39">14908 10310 626 0,'0'0'566'0,"0"0"-399"0,0 0 30 31,0 0-47-31,0 0-78 0,0 0-21 0,0 0 18 16,0 0-5 0,0 0-8-1,0 0 5-15,0 0 3 0,0 6-2 16,0 6 0-16,0 2-12 16,0 3-11-16,-9 2-4 15,2 5-7-15,-6 4-5 16,-13 0-9-16,3 5 4 0,-7 2-6 15,7 1-1-15,-6-2-1 16,0-2 0 0,19-6 1-16,-10-4 1 0,10-3-11 15,10-5 7 1,0-5-8-16,0-3 0 0,0-6-2 16,0 0 2-16,0 0 0 15,0 0 23-15,0 0 29 16,0 0 8-16,20 0-29 15,0 0-11-15,16 0 4 0,3-6 5 16,-3 0-6 0,23 3-2-16,-10-4-3 15,-10 2-2-15,7 0-8 16,-17 3-2-16,1 0-5 0,-11 2 0 16,1 0 1-1,-10 0-2-15,9 0 1 0,-19 0-1 16,7-2 0-1,6-1-49-15,-3-5-194 0,-4-1-286 16,-6-1-259-16</inkml:trace>
  <inkml:trace contextRef="#ctx0" brushRef="#br0" timeOffset="77695.2">9516 11127 738 0,'0'0'255'15,"0"0"-95"-15,0 0 14 0,0 0-23 16,0 0-67 0,0 0-13-16,0-17 4 0,-13 14 5 15,7 3-11-15,-8-1 4 16,-12 1-4-16,16 0-12 15,-9 0-10-15,-4 0 18 16,7 0-33-16,-14 0-20 16,1 0-5-16,-7 0-7 15,0 0-1-15,3 9-6 16,-16 4 1-16,3 2 4 16,7 6-4-16,-4 0 6 15,1 1-1-15,6 2-1 16,6 3-6-16,4-3 6 15,10 3 1-15,-10 0-7 0,16 0 7 16,-3-1-5-16,6-3 5 16,7-4 0-16,0-3-5 15,0-2-5-15,0-5 9 16,0 0-7-16,7-1 8 16,25 0 1-16,-2 0 12 15,6 1-2-15,-7-2-10 16,7 3-29-16,13-6-61 15,-6-3-104-15,22-1-84 0,1 0-125 16,-30-12-133-16</inkml:trace>
  <inkml:trace contextRef="#ctx0" brushRef="#br0" timeOffset="78299.42">9533 11263 392 0,'0'0'285'16,"0"0"-111"-16,0 0 19 0,0 0-8 15,0 0-41 1,0 0-3-16,0 0 0 0,0-10-43 16,0 10-15-1,0 0-8-15,0 10 21 0,-10 3-9 16,-13 6-42-16,6 4-18 15,-9 2-14-15,-3 1 0 16,12 1-5-16,4 1-2 16,4-7-6-16,-1 4 0 15,10-5-2-15,0 2-4 16,0-1 5-16,0-3-7 16,0-2-11-16,26-6-3 0,3-4 6 15,24 0-47-15,2-4 9 16,-6-2 17-1,10 0-1-15,-13-9 0 0,3-6-3 16,-3-7 1-16,-13-1 1 16,-7-4 8-16,3-2-7 15,-9 0 2 1,3 0 9-16,-10 2 10 0,-10 3 17 16,-3 2 1-16,0-2 18 15,0 7 2-15,0-4-2 16,-13 4-8-16,3-3 0 0,-16 4 2 15,7 0 7 1,-1 7 14-16,-3 0 2 16,7 8-17-16,-14 1-4 15,4 0 11-15,-13 0-26 16,3 6-13-16,-3 10-6 16,-11 4 0-16,11 4-24 15,0 1-37-15,9 0-51 0,4-5-41 16,26 2-80-16,0-6-122 15,0-6-121-15</inkml:trace>
  <inkml:trace contextRef="#ctx0" brushRef="#br0" timeOffset="79159.59">10265 11149 567 0,'0'0'618'0,"0"0"-442"15,0 0-3-15,0 0-34 0,0 0-75 16,0 0-34 0,0 0 11-16,0 0 2 0,0 8-2 15,0 6 24-15,0 6 21 16,0 4-17-16,0 5-13 15,-9 3-16-15,-4 6-16 16,-4-1-11-16,-2 1-4 16,-4 3-3-16,6-5-5 15,-2-4 1-15,2-5-2 16,1-6 0-16,9-6-15 0,1-3-48 16,6-5-41-1,0-5-24-15,0-2-22 0,0 0-6 16,0 0 15-16,0-9 41 15,0-13 32-15,0-4 4 16,0-4 28-16,0-2-40 16,0 6-31-16,0 1 44 15,0 2 47-15,0 6 16 16,6-2 26-16,4 3 29 16,10 0 28-16,-1-1 8 15,1 2 2-15,6 2-6 0,-3-3 3 16,7 2-13-1,6-1 1-15,3-1-5 0,7-1 5 16,6-2-1 0,-9 4 8-16,9 1-27 0,-13 6-13 15,-13 2-15 1,-9 3-15-16,6 3-13 0,-17 0-2 16,4 0-1-1,-7 0 1-15,4 0-1 0,-4 4 0 16,4 8 0-16,-7 3 1 0,0 6 16 15,0 1 2 1,-20 7 1-16,-26 3-19 16,-16 4-16-16,-20 5-55 15,4 2-71-15,-7-6-42 0,16-1 22 16,3-9 56 0,27-5 25-16,20-8 44 0,5-7 29 15,14-4-5 1,0 1 3-16,0-4 10 0,27 0 43 15,9 0-5 1,0 1 36-16,26 1 17 0,-7 2-12 16,11-3 4-1,-7 1-14-15,-13 1-28 0,6 1-19 16,-16-3-16-16,-13 4-5 16,-7 2-1-16,-9-2-23 15,6 2-127-15,-13 0-146 16,10-3-265-16,-10-4-81 0</inkml:trace>
  <inkml:trace contextRef="#ctx0" brushRef="#br0" timeOffset="79519.47">11005 11146 588 0,'0'0'291'0,"0"0"-72"16,0 0-1-16,0 0-52 16,0 0-35-16,0 0 6 0,0 0 4 15,10-25-28 1,-10 25-15-16,0 0-16 16,0 0-19-16,0 0-26 0,0 0-18 15,0 12-8-15,0 4 9 16,0 4 22-16,0 6-2 15,0 6-8-15,0 4-6 16,-10 3-11-16,-10 2-2 16,-6 1-12-1,0 2-1-15,0-7-40 0,6-1-77 16,0-5-59 0,4-8-77-16,-4-2-112 0,1-9-198 15,6-5-3-15</inkml:trace>
  <inkml:trace contextRef="#ctx0" brushRef="#br0" timeOffset="80149.36">11443 11178 626 0,'0'0'591'0,"0"0"-345"0,0 0-1 0,0 0-71 16,0 0-58-1,0 0-24-15,0 0-17 16,4 0-31-16,-4 10-11 16,0 9-1-16,0 5 14 0,-13 3-5 15,-7 4-5-15,4 1-11 16,2 0-10-1,5 0-6-15,-11-2-1 0,20-6-8 16,0-2-1 0,0-4-6-16,0-2-5 0,0-2-3 15,29-6-4-15,-6-1-11 16,7 0-27-16,6-5 5 16,3-2 19-16,-3 0-24 0,7 0 10 15,-7-8-14 1,3-2 10-16,-3-7-13 15,-7 0 18-15,1-1-11 16,-14-5 29-16,7 1 12 16,-3-3 15-16,-14-2 1 15,-6-2 7-15,0 6 9 0,0-4 18 16,0 3 24 0,-6-2-6-16,-24 3-2 0,1 3 15 15,3 0-3 1,-4 10-10-16,1 3 10 0,-4 2 12 15,17 5 7 1,-11 0-44-16,-2 0-37 0,-4 10-16 16,-13 6 1-16,4 6-3 0,-1 5 3 15,4 2-49 1,10 4-52-16,2 1-54 0,18 0-92 16,9-2-136-1,0-6-214-15,26-12-65 0</inkml:trace>
  <inkml:trace contextRef="#ctx0" brushRef="#br0" timeOffset="80629.42">12130 11179 172 0,'0'0'737'0,"0"0"-497"0,0 0-27 16,0 0-16 0,0 0-72-16,0 0-33 0,0 0-8 15,14 0-7 1,-11 0-19-16,-3 0-25 0,0 12 4 16,0 4 16-1,0 7-3-15,0 0-3 0,0 9 2 16,0 4-18-1,-17 0-10-15,1 0-2 0,-10-4 2 16,3 0-13 0,16-8-2-16,-2-2-4 0,-4-6-1 15,13-1-1-15,0-3-2 16,0-5-12-16,0 0 0 16,0-2-2-16,0-2 4 15,22-3 12-15,-2 0 10 0,3 0 6 16,10 0 2-1,9 0 3-15,4-7-3 0,3-6-7 16,-3 3-5 0,-7-4-6-16,7 2 0 0,-20 3-68 15,0 3-52 1,-6-1-76-16,-10 5-93 0,-7 1-273 16,-3 1-227-16</inkml:trace>
  <inkml:trace contextRef="#ctx0" brushRef="#br0" timeOffset="81051.13">12759 11150 580 0,'0'0'301'0,"0"0"-95"16,0 0-7-16,0 0-25 15,0 0-98-15,0 0-9 16,0 0 28-16,0 0-8 16,0 0-6-16,0 7-17 15,0 7-13-15,0 1 19 16,0 6-3-16,0 4-8 15,0 9 3-15,-10 2 1 16,-10 5-11-16,-6 4-12 16,-3-2-15-16,-1 5-13 15,7-3-6-15,0-2-6 16,10-7 0-16,-3-8-1 16,3-5 0-16,10-10-12 15,3-5-57-15,0-6-63 16,0-2-79-16,0 0-95 0,22-10-101 15,1-6-207-15</inkml:trace>
  <inkml:trace contextRef="#ctx0" brushRef="#br0" timeOffset="81697.1">13420 11128 788 0,'0'0'348'16,"0"0"-167"-16,0 0-5 16,0 0-45-16,0 0-39 15,0 0 11-15,0 0-12 16,-20-5 10-16,-9 9-44 15,2 6-35-15,-15 3-22 16,-1 6 0-16,4-2 5 16,0 4 8-16,-1-1 1 0,14-3-3 15,16 2-2 1,1-6-9-16,-1 0-9 0,10-1-2 16,0-4-1-1,0 4 10-15,10-3 2 0,9-2 6 16,21 6 9-16,-4-4-6 15,3-1-9-15,3 1 1 16,4-3 7-16,0 1-7 16,10-2 0-16,-14 2 5 15,-6-3 1-15,3-1-6 16,-16 1 5-16,-6 1 2 16,-11-4 9-16,-3 5 0 15,-3-1-3-15,0 0-12 16,0 6 16-16,0 4 7 0,-13 1 7 15,-23 3 4 1,7 1-17-16,-7-1-3 0,-7 2-14 16,-2-1 10-1,-4-4-6-15,9-1 5 0,-6-3-3 16,4-4 2-16,6-1 24 16,0-2 38-16,-3-5-19 15,16 0-7-15,0 0-11 16,10 0-24-16,3 0-11 15,3 0-59-15,4-5-132 16,-7-2-149-16,10-1-365 0</inkml:trace>
  <inkml:trace contextRef="#ctx0" brushRef="#br0" timeOffset="126687.85">13969 7914 796 0,'0'-3'373'0,"0"-4"-225"0,0 2 19 16,0 1 52-16,0-1-64 16,10 0-58-1,-10 3 2-15,0 2 10 0,0 0-4 16,0 0-19-16,0 0-15 16,7 0-19-16,-7 0-25 15,0 0-27-15,0 9-12 16,23 4 7-16,-7 10 5 15,7 4 28-15,6 1-5 16,-3 7-8-16,4-2-4 16,-4 1-2-16,-6-6-7 15,3 0-1-15,-10-8 1 16,10-4 4-16,-17-6-5 0,7-5-1 16,-13 0 6-1,10-5-5-15,-10 0 7 0,0 0-2 16,0 0 3-16,0 0-1 15,0 0 3-15,0 0 1 16,10 0 1-16,6-5 5 16,14-17 9-16,19-13 6 15,16-17 3-15,33-18-2 0,17-12-12 16,9-8-14 0,-6 1-2-16,-17 4 0 0,11 12-6 15,-31 8 0-15,-2 12 0 16,-27 14 1-16,-6 10 0 15,-20 8 11-15,-6 11 2 16,-14 5 2-16,-6 3 3 16,0 2 2-16,0 0-9 15,0 0-3-15,0 0-3 16,0 0-5-16,0 0 0 16,0 0 0-16,0 0 5 0,0 0 2 15,0 0-8 1,0 0-8-16,0 0-23 0,23 0-187 15,-3-3-337 1,-10 1-195-16</inkml:trace>
  <inkml:trace contextRef="#ctx0" brushRef="#br0" timeOffset="129059.39">10226 8319 497 0,'0'0'196'0,"0"0"-59"16,0 0 76-16,0 0-38 0,0 0-71 15,0 0-42 1,0 0 5-16,0-23-6 0,0 23-8 16,0 0-1-1,0 0 8-15,0 0 4 16,0 0 5-16,0 0-2 16,0 0-9-16,0 0-12 15,0 0-2-15,0 0-8 16,0 0-8-16,0 0-7 15,0 0-12-15,0 0-8 16,0 0 9-16,0 0-8 0,0 0 7 16,0 0 1-16,0 0 6 15,0 0-4-15,0 0-2 16,0 0-1-16,0 0-1 16,0 0-7-16,0 0-1 15,0 0-1-15,0 5-8 16,0 4 0-16,0 8 9 0,10-1 1 15,0 6 13 1,0 0-7-16,-1-1-5 16,5 4-1-16,-1-5 8 15,-4 2-8-15,-9-3 1 0,10-2 4 16,0-1-6 0,0-3 1-16,-10-1 0 0,10-1 1 15,-4-1-1-15,4-4 5 16,-10-2 0-16,3 2-4 15,4 0-1-15,-7-3 1 0,3 0-1 16,-3 1 1 0,7 0-1-16,-7 2 6 0,0-2-6 15,0 2 0 1,10 1 0-16,-7 0 1 16,3-1-1-16,-6 0 0 0,4-3-1 15,-4 0 6-15,0-3-5 16,0 2 11-16,0-2-5 15,0 0-6-15,0 0 8 16,0 0-7-16,6 0 4 16,-6 0-5-16,0 0 7 15,3 0-6-15,-3 0 14 16,0 0 9-16,4 0 18 16,-4 0 14-16,0 0-2 15,0 0-11-15,6-2-12 0,-6-1-6 16,10 0-6-1,-3-7-4-15,22-6 2 16,7-8-2-16,23-14-1 16,16-8 0-16,33-12-7 0,16-4-1 15,30-8-6 1,10-7 0-16,-1 1 5 0,-19 2-5 16,-9 5 8-16,-27 10 1 15,-27 12 3-15,-28 12 14 16,-21 12 15-16,-9 9 13 15,-13 4 5-15,-10 8-3 16,0 2-8-16,0 0-11 16,0 0-11-16,0 0-8 15,0 0-7-15,0 0-6 16,0 0 0-16,0 0-5 16,0 2-1-16,0-2 0 15,0 0-1-15,0 3-13 0,0-3-5 16,0 0-107-1,0 0-204-15,0 9-281 0,0-1-179 16,0 4-259-16</inkml:trace>
  <inkml:trace contextRef="#ctx0" brushRef="#br0" timeOffset="131876.35">13969 11350 1008 0,'0'0'233'0,"0"0"-100"16,0 0-1-16,0 0-43 16,0 0-57-16,0 0-30 15,0 0 6-15,17-13 13 16,12 11 20-16,1-2 18 15,2 0-2-15,14 0-11 16,0 2-7-16,6-1 1 16,4 3-12-16,6-3-18 15,0 3-9-15,-3 0 5 16,-13 0-5-16,3 0 0 16,-3 0 0-16,-4 0 0 15,-16 0 0-15,4 0 0 0,-20 0-1 0,9 0 0 16,-15 0 1-1,-1 0 0-15,-3 0-1 16,0 0 1-16,0 0 1 16,0 0-2-16,0 0 0 15,0 0-39-15,0 0-54 16,0 3-105-16,0-3-97 0,-3 3-346 16</inkml:trace>
  <inkml:trace contextRef="#ctx0" brushRef="#br0" timeOffset="132979.45">13999 11130 232 0,'0'0'335'0,"0"0"-170"16,0 0-4 0,0 0 0-16,0 0-40 0,0 0-32 15,0 0-1 1,6 0 3-16,-6 0-22 0,0 0-20 15,0 0-4 1,0 0-7-16,0 0-7 0,0 0-6 16,0 0-9-1,0 0-3-15,0 0-5 0,0 0-6 16,0 0 5-16,0 0-1 16,0 0-3-16,0 0 4 15,0 0 6-15,0 0 11 16,0 0 5-16,0 0 0 0,0 0-5 15,0 0-2 1,0 0 0-16,0 0 0 0,0 0-3 16,0 0-2-1,0 0 0-15,0 0 2 16,0 0 1-16,0 0-3 16,-6 3 0-16,-7 6 9 15,-4 1-7-15,-2 4-3 0,-11 2-7 16,11 2-1-16,-11-1-7 15,-6 2 0-15,7-2 0 16,3 2 0-16,3-4 2 16,-7 0-2-16,20-2 0 15,-6-4-1-15,16 2 0 16,-10-9-1-16,10 4-6 16,0-2 6-16,0-1-5 15,0-2 5-15,0-1 0 16,0 2 0-16,0-2-1 0,0 0-5 15,0 0 0 1,0 4 1-16,0-2 6 0,0-1 1 16,0 2 9-1,0 1-1-15,0-2-2 0,10 1 1 16,-10 1-6 0,16 1 9-16,-9-1-2 0,6 0 2 15,0 3 1-15,7 0 3 0,-1-1 1 16,8 0-1-1,-8 0 3-15,11-2-8 0,-4 2 2 16,3 3-2 0,10-2 4-16,-12 0-1 0,12 0 5 15,-13-1-5 1,4 0 11-16,-8-3 13 16,8 2 4-16,-14 1 5 0,4-5-5 15,-10 1-6-15,-10 1-6 16,10-3-15-16,-10 0 0 15,0 2-7-15,0-2-6 16,0 0 1-16,0 0-2 16,0 2-10-16,0-1-128 15,0 11-114-15,0-3-216 16,0 1-400-16</inkml:trace>
  <inkml:trace contextRef="#ctx0" brushRef="#br0" timeOffset="151578.68">1680 14438 986 0,'0'0'248'16,"0"0"-98"-16,0 0 67 0,0 0-70 15,0 0-61 1,0-9-14-16,0 9 10 15,0 0-3-15,0 0-11 0,0 0-9 16,0 0-6-16,0 0 0 16,0 0-4-16,0 7-7 15,0 5-22-15,0 10-9 16,0 9 11-16,0 8 33 16,0 11-13-16,-13 3-10 15,13 3-18-15,-7 2-7 16,7 3-1-16,0-3-4 15,-6 1-2-15,6-2 1 16,0-4-1-16,0-3 1 16,0-10-1-16,0-4 0 0,0-6 0 15,0-8-1-15,13 0 0 16,0-9-9-16,-3-4 8 16,-10-5-4-16,9-2 5 15,-9-2-14-15,0 0-31 16,0 0-60-16,0 0-43 15,0 0-31-15,0-14-41 16,0-19-144-16,0 2-302 16,0 1-115-16</inkml:trace>
  <inkml:trace contextRef="#ctx0" brushRef="#br0" timeOffset="153059.49">1516 14470 540 0,'0'0'101'0,"0"0"-29"16,0 0 32-16,0 0-36 16,0 0-38-16,0 0 12 15,0 0 26-15,0 0 19 16,0 0-8-16,0 0-8 15,0 0 2-15,10 0-2 16,0 0-15-16,0 0-3 16,0 0-10-16,6 4-6 15,13 0-4-15,-16 0-4 0,7 1-4 16,0-1-5 0,-7 1-5-16,19 0 5 0,-12-2-2 15,6 4-5-15,4-2 12 16,-4 2-12-16,3 0-1 15,1-1-6-15,3-2-5 0,-7 2 0 16,-3-3 8 0,-7 2-8-16,4-3 0 0,-11 1 0 15,-2-1 0 1,6-1 0-16,-13-1 0 16,0 2 0-16,10-2 1 15,-10 0 6-15,6 0-2 0,-6 0 0 16,0 0 4-16,0 0-2 15,0 0 2-15,0 0 3 16,0 0 3-16,0 0 3 16,0 0 5-16,0-2-7 15,14-4 0 1,-8-1-1-16,4-2 1 0,-4-1 3 16,11-2-2-16,-4-2 3 15,0-1-2-15,-3 1-6 16,0 1-3-16,9 3-8 15,-9-4 8-15,-3 2-1 0,15-2 1 16,-15 6 1 0,6 0 5-16,-3 0-6 0,-4 4 2 15,-2 0 3 1,-4 4-2-16,0 0 0 0,3 0-2 16,-3 0-1-1,0 0 3-15,0 0 1 0,0 0 2 16,0 0 0-1,0 0-4-15,0 0-6 0,0 0-5 16,0 0 0 0,0 0 1-16,0 0-1 0,0 0 0 15,0 0 0-15,0 0-1 16,0 0 7-16,0 4-6 16,0 2-1-16,0 6 0 15,0 2 14-15,7 6 5 0,2 2 0 16,-2 2 2-1,-1 5 3-15,-6 2-12 0,14 2 1 16,-14 3 0-16,9 3-4 16,-2 0 0-16,-7-2-1 15,13 0-1-15,-13 2-5 16,0-4 5-16,10-1 5 16,-10-3-5-1,0-2-5-15,10-2-1 0,-7 1 8 16,0-7-8-16,7 4 0 0,-7-2 0 15,-3 1 5 1,7 4 5-16,-7-5-10 0,3 5 13 16,-3-6-13-1,3-5 5-15,1 2-5 16,5-6-1-16,-5-3 0 16,2 2 1-16,-2-4-1 0,2 4 0 15,-6-4 0-15,0-2 2 16,7-2-2-16,-7 1 0 15,0-5 1-15,0 0 5 16,0 0 0-16,0 0-5 16,0 0 5-16,0 0-4 15,13 0 5-15,-13 0-6 16,0 0 5-16,0 0-5 16,0 0-1-16,0 0 1 15,0 0-1-15,0 0 1 16,0 0-1-16,0 0 0 15,0 0-1-15,0 0 0 16,0 1 0-16,0 7 0 16,0-1 1-16,10-1 1 15,-10-2-1-15,0 1 0 16,0-1 1-16,0-2-1 16,0-2 1-16,0 0 0 0,0 0 0 15,0 0 8 1,0 0-9-16,0 0-66 0,0 0-105 15,0-11-103-15,0-2-263 16,0 3-234-16</inkml:trace>
  <inkml:trace contextRef="#ctx0" brushRef="#br0" timeOffset="153808.07">2645 15151 517 0,'0'0'243'16,"0"0"-80"-16,0 0-1 16,0 0-52-16,0 0-32 0,0 0 0 15,0 0 24 1,0-9-9-16,0 9-6 0,0-3-10 16,0 3-13-16,0 0-18 15,0-2-16-15,0 2-16 16,13-2-6-16,4-1-7 0,15 1 14 15,-2 1-3 1,6-5 1-16,6 5 5 16,-6-2-7-16,-6 1 0 15,6 2-4-15,-17 0 0 0,4 0 2 16,-6 0 1 0,-8 0 1-16,1 0 2 0,-10 0-6 15,0 2 12 1,0 8 4-16,0 0 16 0,0 5 18 15,0 4 20 1,0 3-14-16,-19 6-26 0,2 2-19 16,-12 4-6-16,3 2-11 15,-10 1 1-15,6-1 4 16,17 0-5-16,-10-1 0 16,13-10 0-16,1 0 0 15,-1-7-1-15,6-5-1 16,4-4 0-16,0-3 0 0,0-2 1 15,0-4 0 1,0 0 8-16,0 0 1 0,0 0 8 16,0 0 3-1,0 0-7-15,0 0-1 16,0 0-11-16,0 0 0 16,0 0 0-16,0 0-1 0,0 0-37 15,0 0-71-15,0 0-47 16,0-6-96-16,0 0-143 15,0-1-304-15,0 0 25 0</inkml:trace>
  <inkml:trace contextRef="#ctx0" brushRef="#br0" timeOffset="154114.98">2688 15375 134 0,'0'0'610'0,"0"0"-383"16,0 0 35-16,0 0-19 16,0 0-61-16,0 0-39 15,0 0-10-15,0-10-13 16,9 7-27-16,11 0-15 15,0 0-24-15,-1 0-23 16,8 2-17-16,-8-2-13 16,17-1-1-16,-6 2-13 15,22-2-123-15,23-4-132 16,-6 2-251-16,-10-3-13 0</inkml:trace>
  <inkml:trace contextRef="#ctx0" brushRef="#br0" timeOffset="154686.15">3100 15563 93 0,'0'0'173'0,"0"0"17"16,0 0-46-16,0 0-51 16,0 0-38-16,0 0 8 15,0 0 14-15,-20-10 38 16,20 5 15-16,0 0-25 16,0 2-14-16,0-6-6 0,0-3-6 15,13-2-5 1,17-2 3-16,6-4 0 0,10 4-9 15,3-5-3 1,0-1-3-16,3 0 1 0,0-1-11 16,-6 1-10-16,-3 2 9 15,-4 1-27-15,-13 4-14 16,-6 7-9-16,-14-2-1 16,-6 8 0-16,0 2-29 15,0 0-40-15,0 0-34 16,0 0-77-16,0 4-62 15,-36 14-51-15,-3-2-225 16,3-3 104-16</inkml:trace>
  <inkml:trace contextRef="#ctx0" brushRef="#br0" timeOffset="155119.41">3247 15226 479 0,'0'0'416'0,"0"0"-175"15,0 0-35 1,0 0-62-1,0 0-60-15,0 0-20 0,0 0-4 16,0 10-8-16,0 0 30 16,10 6-3-16,6 3-16 15,14 1-5-15,-11-4-8 16,1 6-8-16,6-2-3 16,-13 0 0-16,7-1-10 15,-4 3-1-15,-9-1-10 0,6-3 1 16,-3 0-5-1,-4-5-1-15,-6-1-6 0,0-5-6 16,0-5 5 0,13-2-5-16,-13 0-1 0,0 0-59 15,0 0-62 1,10 0-92-16,-10-2-120 0,0-3-316 0</inkml:trace>
  <inkml:trace contextRef="#ctx0" brushRef="#br0" timeOffset="155949.16">3640 15099 418 0,'0'0'333'0,"0"0"-178"0,0 0-19 15,0 0-22 1,0 0-46-16,0 0-11 0,0 0 19 16,0-3 10-1,6 3-6-15,7 0 3 0,10-1 26 16,7 1-14 0,2 0-28-16,4-2-21 0,7 0-18 15,3-2-12-15,-7 3-7 16,17-2-7-16,-17-1 7 15,10-1-3-15,-10 3-5 16,-9 1 0-16,-4-3-1 16,-16 2 1-16,0 2 1 0,-4 0-1 15,-6 0-1 1,0 0 0-16,0 0-1 0,0 0-5 16,0 0 6-1,0 9 0-15,0 3 30 16,0 3 18-16,0 6 6 0,0 2 1 15,-6 5-16 1,-14-1-13-16,10 2-9 0,0 1 3 16,0 0-10-1,-3 1 0-15,10-4-4 0,0-1 2 16,-4-4-7-16,7-6 7 16,0 4 0-16,-3-5 1 15,3-2 0-15,0-3 0 16,0-1 5-16,-7-2-2 15,7 0-1-15,0-4 3 16,-6-1 4-16,6 0-1 16,0-2-1-16,0 0-3 15,0 0 1-15,0 0-1 16,0 0-4-16,0 0-3 16,0 0-6-16,0 0 0 0,0 0-1 0,0 0-16 15,0 0-44 1,0 0-45-16,0 0-33 0,0 0-34 15,-3 0-63 1,-7 0-84-16,0-2-283 0,-3-6 35 16</inkml:trace>
  <inkml:trace contextRef="#ctx0" brushRef="#br0" timeOffset="156279.47">3875 15379 791 0,'0'0'327'16,"0"0"-127"-16,0 0-6 16,0 0-47-16,0 0-33 15,0 0 2-15,0 0 7 16,0-12-6-16,13 10-8 0,7-3-2 15,10 1-6 1,-1-3-18-16,7 3-33 0,-7-1-20 16,11 2-17-1,-11-1-11-15,1 2 4 0,-4 0-6 16,-10 0-1 0,7 0-55-16,6 0-102 0,7-5-87 15,-6 1-119-15,-10-3-464 16</inkml:trace>
  <inkml:trace contextRef="#ctx0" brushRef="#br0" timeOffset="157164.66">4860 14748 766 0,'0'0'714'0,"0"0"-588"0,0 0-5 16,0 0-30-16,0 0-71 0,0 0-8 15,0 0 13 1,170-20-5-16,-130 16-14 16,2 0-4-16,1-2-2 15,-4 3-6-15,13 3-130 16,-9 0-196-16,-24 0-336 0</inkml:trace>
  <inkml:trace contextRef="#ctx0" brushRef="#br0" timeOffset="157503.26">4916 14919 789 0,'0'0'506'16,"0"0"-348"-16,0 0 31 15,0 0-40-15,0 0-63 16,0 0-21-1,0 0 10-15,0 0 12 0,65 0 11 16,-29 0 11 0,-6 0-23-16,22-5-30 0,-6-2-33 15,3-2-23-15,10-1-23 16,6-2-196-16,-9 0-346 16,-7 4-633-16</inkml:trace>
  <inkml:trace contextRef="#ctx0" brushRef="#br0" timeOffset="160229.48">7075 12504 120 0,'0'0'712'0,"0"0"-524"16,0 0-13-16,0 0 29 15,0 0-60-15,0 0-48 0,0 0 3 16,0-1 8-1,0 1-10-15,-13 0-44 0,-3 0-19 16,-4 0-12 0,1 0-7-16,-21 0 0 0,14 0-14 15,0 0 0 1,-3-2 6-16,-1-3-6 16,1 3-1-16,6-1 0 0,-3 3-1 15,-1 0-5-15,8 0-1 16,-4 0 6-16,13 0-8 0,-6 0 9 15,16 0-1 1,0 0 0-16,0 0-5 16,0 0-3-16,0 0-3 15,0 0-8-15,0 10 4 16,0 7 5-16,0 4 11 16,0 6 1-16,0 4 12 15,0 2 2-15,0 3-1 16,0 3 2-16,19-3-3 0,1 0-4 15,-4 2 1-15,7 1 5 0,-3-2 9 16,-4 1 2 0,4 3 8-16,-4 1-7 0,4 1-7 15,-4 3 4 1,1-1 19-16,-1 2-5 16,-3 2-7-16,3 1 21 15,-6-2-31-15,-10 3 0 16,10-2-8-16,0 1-7 0,-4-2-5 15,7-4 6 1,4 2-6-16,-7 0 1 0,3-2-1 16,0 0 15-1,0 4-2-15,-3-2 2 0,-7 4 9 16,0 0-7 0,-3-1 3-16,0-3-3 0,0 3-9 15,0-3-8-15,0 2 5 16,0-4-5-16,0 1 1 15,0 1 4-15,0-1-5 0,0-2 0 16,0 5 0 0,0-2 6-16,-3 4-6 0,-7 0 10 15,-6 2-5 1,9 2-5-16,-9 0 12 0,3 0-3 16,-4-1-9-1,-2 0 12-15,9-1-1 0,-10 0-12 16,11-4 6-1,-1-5 0-15,-3-1-5 0,9-3 5 16,-5-1 0-16,5-2-4 16,-2 0-1-16,-1-1 14 15,4 1-9-15,0-4-4 16,-4 2 26-16,4 1-12 16,-4-3-5-16,-6 2 10 15,7 1 9-15,6 0-23 0,-10-3-6 16,10 0 9-16,0 1-3 15,0 1-6 1,0 0 1-16,0-1 10 0,0 3-11 16,0 2 5-1,-13 2 17-15,13 0-13 16,-7 5-4-16,7-2 9 0,-10-1-7 16,10 1-7-1,0-1 14-15,0-1-15 0,0 3 1 16,0-4 10-16,0 1-10 0,-6-2 8 15,3 2 1 1,-7 1-9-16,10 1 17 0,-7-1-12 16,-3 5-6-1,7-3 6-15,-7 4-6 0,10-2 0 16,-3 2 1 0,0-4 1-16,-1 3 5 15,-2-5 5-15,-7-1-10 0,10-3 11 16,3-1-4-1,0-1-3-15,0 0 9 0,0-1-13 16,0 1 4-16,-4 0 3 16,4 3-3-16,-3-1-5 15,-4 1 8-15,7 0-7 16,-9 0 7-16,9 3-8 16,0-2 15-16,-13-1-7 15,13 2-3-15,0 2-5 16,0-4 1-16,-7 3 5 15,7 4-6-15,0-4 5 16,0 0-6-16,0-1 2 16,0-3-1-16,0-1 0 15,0-3 5-15,0-3-6 16,0-2 1-16,0-3 1 16,0-8-1-16,0 3 0 15,0-2 0-15,0-2-1 0,0 5 2 0,0-2-1 16,0 6 8-1,0-4-1-15,0 0-8 0,0 1 6 16,0-3-5 0,0-4-1-16,0-3 0 15,0-7 1-15,0-2 0 16,0-1 5-16,0-1-5 0,0-2 0 16,0 2 0-1,0 3 1-15,0-3-1 0,0 3 0 16,0-1 1-16,0 2-1 15,0-1 1-15,0 0-1 16,0-3 6-16,0 3-7 16,0-3 0-16,0 0 0 15,0-2 1-15,0 0-1 16,0 0 0-16,0 0 0 16,0 0-2-16,0 0 1 15,0 0-7-15,0 0 8 16,0 0-2-16,0 0 1 15,0 0-1-15,0 0-4 0,0 0 5 16,0 0-5 0,0 0 5-16,20 0-6 0,3 0 7 15,3 0 1 1,10 1 6-16,-7 3 7 0,7-3-2 16,0 1 1-1,-3 1 5-15,6-1 7 0,-13-2-7 16,17 2-3-16,-14 1-4 0,-3-3-4 15,1 0-6 1,5 0-1-16,1 0-4 0,6-7-135 16,20-25-198-1,7 3-419-15,-14 3-816 0</inkml:trace>
  <inkml:trace contextRef="#ctx0" brushRef="#br0" timeOffset="164069.43">15180 12206 140 0,'0'0'540'15,"0"0"-421"-15,0 0-5 0,0 0 7 16,0 0-54-16,0 0-49 16,0 0-10-16,0-7 0 15,0 7 1-15,0 0 1 16,0 0 3-16,0 0-3 15,0-3-9-15,0 3-1 16,0-2-8-16,0 1-43 16,0-3-71-16,0 2-6 0,0 0 35 15,0 0 34 1,0 0 10-16,0 0 43 0,0 2 6 16,0 0 45-1,0 0 32-15,0 0 27 0,0 0 14 16,0 0 1-1,0 0-17-15,0 0-15 0,0 0-5 16,0 0 5 0,0 0 3-16,0 0 3 0,0 0-4 15,0 0-9-15,0 0-12 16,20 0-14-16,9 0 5 16,7 2 15-16,3 2-6 15,20 0-6-15,-7 1 2 0,20-3-16 16,-16 1-18-1,3-1-12-15,-10-2-8 16,-3 0-2-16,-17 0-7 16,11 0-1-16,-14 0-1 15,-10 2 1-15,7 1-2 16,-3-1-5-16,-4-1-5 16,-3 5-18-16,10-5-10 15,-7 1-1-15,-3 3 2 0,1-3 14 16,-5 2 3-16,-5 2 7 15,-4-4 1-15,0 0 3 16,0 0 10-16,0 1 1 0,0-2 1 16,0 1 0-1,0 5 5-15,0 0 1 0,0 5 0 16,0-2 1 0,0 6 1-16,0 2 10 0,0 2-1 15,0 4 7-15,0 2-3 16,0 2-12-1,0 3 2-15,0 0 7 0,0 5 8 16,0 0 0-16,0 0-4 16,0 3-3-1,0-6-9-15,0 2 0 16,0 1-4-16,0-1-1 0,0 1 3 16,0 0-8-16,0 0 12 15,0 2-2-15,0 1 10 16,0-2 10-16,0 4-3 0,-4-2-1 15,-2 4-6 1,3 1-6-16,-7 1 2 0,3 2 3 16,4 3-4-1,-7-4-4-15,-3 0-1 16,0-5-10-16,3 2 0 16,10-5 6-16,-13 1-6 15,13 0 0-15,-7 1 0 0,7 2 1 16,-9 4-1-16,9-2 1 15,-10 2 10-15,3 0-5 16,-3 2 13-16,1-2-1 16,-4 3-7-16,6-2 9 15,-3-1-6-15,-3-8-8 16,10 1 2-16,0-6 2 0,3 1-5 16,0 0-5-1,0-3 0-15,0 4 5 0,0 3 0 16,0 3 3-1,0 2 11-15,0-1 5 0,0 2-6 16,0 1-2 0,0-2-7-16,0 0 1 0,0 5 4 15,0 1-8-15,0 0 2 16,0 2-1-16,3 2 1 16,-3-1 4-16,0 0-2 15,0-1-4-15,0 1 2 16,0-5 3-16,3-3-5 15,-3-2 5-15,0-4 5 16,0 2-5-16,0-4-6 16,10-1 6-16,-10 1-3 15,3-3 1-15,-3 1-4 16,7-2 5-16,-7 2-10 0,3 0 6 16,-3 2-5-1,7 0 5-15,-7 0-5 0,6 2 4 16,1 2 4-16,-1 2-2 0,-3 0 2 15,-3 0 1 1,7 1-1-16,-4-2-4 16,-3 1 5-16,4-4-11 15,-4 3 1-15,0-4 1 0,0 3-1 16,0 0 0 0,0 1 0-16,0 0 8 15,0 0-7-15,0 2-1 0,0-6 1 16,0 4 5-16,0-4-5 15,0 2-1-15,0-3 0 16,0-1 0-16,0 1 8 16,0 0-9-16,0-2 0 15,0-4 0 1,0 4 0-16,0-4 0 0,0 0 0 16,0 2 0-16,0-2 1 15,0-5-1-15,0 2 1 16,0 1 0-16,0-4 0 0,0-2 5 15,0 2 3 1,0-6-8-16,0 5 5 0,0 0-4 16,0-1 6-1,0 4 1-15,0 0-8 0,0 0 8 16,0-3 1 0,0 0-9-16,0 0-1 0,0 0 1 15,0-1 7 1,0 3-7-16,0-2 5 15,0 1 6-15,0-2-10 0,0 3-1 16,0-3 1-16,0 2 4 16,0 1-5-16,0-1 0 15,0-2 6-15,0-1-6 16,0 0 1-16,0-5-1 16,0 0 1-16,0 2-2 15,0 0 1-15,0 0 0 16,3 4-1-16,7 6 1 0,-10-1 0 15,0 2-1 1,0 2 1-16,0 0 5 0,0-3-6 16,0 2 1-16,0-3 0 15,0-2 0-15,0-3 1 16,0-2-2-16,0 2 1 16,0 1 0-16,0 1 0 15,0 1 0-15,0 1-1 16,0 3 1-16,0-3 5 15,0-2-5-15,0-2 0 16,0-1-1-16,0-5 1 16,0 4 0-16,0-5 0 15,0 0-1-15,0 1 0 16,0 3 0-16,0 2 1 0,0 1-1 16,0-1 1-1,0-1-1-15,0-3 0 0,0-1-1 16,0-4 1-16,0-5 0 15,0-1 0-15,0 1 0 16,0-4 1-16,0 3-1 0,0-2 0 16,0 0 0-1,0-2-1-15,0-2 1 16,0 3-1-16,0-3 1 16,0 0 0-16,0 1 0 0,0-1 0 15,0 0 0-15,0 0 0 16,0 0-1-1,0 3 0-15,0 0-5 16,0 1 6-16,0 0-1 0,0 2 1 16,0-3 0-1,0 2 0-15,0-5 0 0,0 0 0 16,0 0-5 0,0 0 5-16,0 0 2 0,0 0-1 15,0 0 6-15,0 0-6 16,0 0 0-16,0 0 5 0,0 0 1 15,0 0-1 1,0 0 2-16,0 0-8 0,0-2 0 16,0-3 9-1,0 4 0-15,-13-3 0 0,6 2-3 16,-9 2-4 0,3-2-1-16,-4 2-1 0,-2-2 1 15,-4-2-1-15,6 1 0 16,-2 0 0-1,-11 2 0-15,11-4 0 0,-11 1 0 0,4 0 0 16,-13-2 1 0,13 3 0-16,-7-4-1 15,-6 1 0-15,3 0-1 16,0 0 1-16,3-1-1 16,3-2-7-16,4 2 2 15,3 0 6-15,7 3 0 16,-4 0 1-16,4-1 0 15,6 2 5-15,0 0-5 16,1 0 0-16,-5 2-1 16,8 1 1-16,3 0 5 15,-4 0 5-15,7 0-5 0,0 0 6 16,0 0-5 0,0 0 2-16,0 0-7 0,0 0-2 15,0 0 0 1,0 0-2-16,0 0-8 0,0-4-40 15,0-1-77-15,-13-9-161 16,6-3-324-16,-2 7-115 0</inkml:trace>
  <inkml:trace contextRef="#ctx0" brushRef="#br0" timeOffset="177810.13">14215 4825 687 0,'0'0'258'0,"0"0"-122"0,0 0 5 15,0 0-50-15,0-2-61 16,0 2-17-16,0 0 18 16,0 0 15-16,0 6 12 15,0 12 6-15,6 9 60 16,4 16 25-16,3 9-41 16,0 15 1-16,-3 10-36 15,0 8-9-15,-10 4-30 0,0 3-14 16,0 0-8-1,0-6-9-15,0 2 4 16,0-9-7-16,-10 2 1 16,-13-6 0-16,17-3 1 0,-1-9-2 15,7-4 0-15,0-7-1 16,0-13 0-16,0-7 0 16,0-10-11-16,0-9 3 15,0-5-7-15,0-6-65 16,0-2-72-16,7 0-25 15,-1-38-27-15,-6 2-97 16,0-3-258-16</inkml:trace>
  <inkml:trace contextRef="#ctx0" brushRef="#br0" timeOffset="178550.8">13910 4784 116 0,'0'0'372'16,"0"0"-167"-16,0 0 0 0,0 0 1 16,0 0-78-1,0 0-60-15,0 0-23 0,10 3-19 16,13 13 32-1,-7 4 65-15,11 6 1 0,15 6-17 16,-6 0-28 0,3 8-27-16,-9-3-16 0,9 4-10 15,-9-2-14-15,6 2-5 16,-17 1 2-16,17-2-9 16,-16-4 0-16,6-1 0 15,-3-6-47-15,-13-1-76 0,3-6-157 16,-13-4-84-1,0-7-150-15,0-6-82 0</inkml:trace>
  <inkml:trace contextRef="#ctx0" brushRef="#br0" timeOffset="178999.46">13642 5049 515 0,'0'0'357'0,"0"0"-185"16,0 0-6-16,0 0-41 15,0 0-53-15,0 0-24 16,0 0 22-16,49 30 48 16,-3-4 7-16,-3 2-6 15,12 6-51-15,-6 0-28 16,0 2-16-16,-3 4-7 15,3-3-4-15,-3-2-6 16,-7 1-1-16,-3-5-6 16,4-2-1-16,-18-3-79 15,-2-6-99-15,-7-3-117 16,-13-2-91-16,0-8-127 16,-23-4 21-16</inkml:trace>
  <inkml:trace contextRef="#ctx0" brushRef="#br0" timeOffset="179359.15">13606 5293 584 0,'0'0'364'0,"0"0"-163"0,0 0 2 16,0 0-55-16,0 0-69 15,0 0-34-15,0 0-16 16,49 14 42-16,-23 4 29 16,10 5-10-16,4 1-21 15,9 3-16-15,-3 3-24 16,12 0-14-16,-9 2-6 15,1 0-8-15,-8 0-1 16,-9 0-14-16,6-2-86 16,-16 3-79-16,-7-5-101 0,-16 5-74 15,0-7-164 1,0-8-120-16</inkml:trace>
  <inkml:trace contextRef="#ctx0" brushRef="#br0" timeOffset="179780.95">13573 5604 669 0,'0'0'253'0,"0"0"-93"16,0 0-12-16,0 0-76 15,0 0 20-15,0 0 78 16,0 0-15-16,207 71-22 0,-142-44-27 16,0 1-24-1,-6-3-34-15,-3 5-23 0,-4-2-7 16,-6 5-8 0,3-3-2-16,-10 1-8 0,-6 0-54 15,10 0-187 1,-20-10-298-16,-10-1-247 0</inkml:trace>
  <inkml:trace contextRef="#ctx0" brushRef="#br0" timeOffset="180649.41">14473 5257 738 0,'0'0'279'0,"0"0"-107"0,0 0 17 16,0 0-82-1,0 0-63-15,0 0-9 0,0 0 7 16,-42-6 28 0,19 11-34-16,6 6-23 0,-2 7-5 15,2 4-7-15,-2 2 12 16,-4 3 16-16,13 4 0 15,-6 3 0-15,6 0-11 16,10 2-10-16,0-4-8 16,0 2 0-16,0-5-2 15,0-2 1-15,26-3-5 16,-6-3-3-16,-4-6 0 16,7-3 0-16,-7-2 9 0,7-2 0 0,-3-4-1 15,6-2-5 1,-13-2 6-16,7 0 7 15,-4 0 3-15,4 0 2 16,-7-15 2-16,3-3 1 0,4-1-14 16,-14-4 1-1,17 2-2-15,-16 3 1 16,3 2 0-16,-10-4 1 16,0 4 9-16,0-6-2 15,0 0-7-15,0-2 5 0,-17-1-7 16,-6 3 0-16,-3 1 0 15,10 5 0 1,-7 2 2-16,3 2-2 0,1 6-2 16,-11 2-4-16,1 0-8 15,6 4-10 1,0 0-45-16,-3 0-20 0,0 0-64 16,9 14-53-16,1 12-85 15,6-4-85-15,10-2-249 0</inkml:trace>
  <inkml:trace contextRef="#ctx0" brushRef="#br0" timeOffset="181549.41">14689 5477 183 0,'0'0'313'16,"0"0"-181"-16,0 0-10 0,0 0-5 16,0 0-30-16,0 0-2 15,0 0-33-15,-46 0-11 0,40 0 4 16,6 0 1-1,0 0 9-15,0 0 0 16,0 0-8-16,0 0 5 16,0 0 2-16,0 0 2 15,0 0-6-15,0 0-5 16,6 0 6-16,11 0-23 0,2 0-21 16,21 0-7-1,15 0 9-15,1 0 3 0,26 0 8 16,-1-2 23-16,27-2-4 15,-3-3 17-15,-7-2 2 16,7 2-21-16,-10 2-16 16,-26 1-6-16,-1 1-7 15,-12 3-8-15,-17 0 1 0,7 0-1 16,-4 0 0 0,1 0 0-16,6 0 0 0,0 0 1 15,0 0-1 1,10 0 1-16,-3 0 0 0,-7 0 6 15,-3 0-6 1,-10 0-1-16,-7 0-1 16,10 0 1-16,-9 0-1 0,9 0 0 15,-6 0-6 1,-10 0 6-16,19 0 1 16,-16 0 0-16,4 3 1 0,-1-1-1 15,-9 0 1-15,-4-2-1 16,14 2 1-16,-17 1-1 15,3 0 1-15,-9-2-1 16,6-1 0-16,-3 3 0 0,-7-3 0 16,-3 0 0-1,3 0 0-15,-3 0 1 0,0 0 6 16,0 0-1 0,0 0 0-16,0 0 0 0,0 0-6 15,0 2-38-15,0-2-85 0,-3 2-121 31,-10 0-154-31,-4-2-307 0</inkml:trace>
  <inkml:trace contextRef="#ctx0" brushRef="#br0" timeOffset="182219.3">16875 5357 451 0,'0'0'385'16,"0"0"-223"-16,0 0 10 15,0 0-36-15,0 0-52 16,0 0-45-16,0 0-21 15,-72-4-9-15,59 4-2 16,-4 5-6-16,-6 4 10 16,17 3 1-16,-14 2 1 15,10-1 9-15,4 2 3 16,-4 0 5-16,-3 4-1 16,6-3-4-16,4 1-3 15,3-2-15-15,0 2-6 0,0-2-1 16,0-4 0-16,0 0 0 15,0 1-1-15,0 0 0 16,10-5 0-16,13 5-6 16,-7 2 7-16,10-4 0 15,4-1 0-15,-1 1-9 16,4-7 8-16,0 2-1 16,-1-5 2-16,-2 0 0 15,-1 0-8-15,-2 0-4 16,-11-5-3-16,7-8 5 15,-4-3 0-15,1-1 1 16,-4-5 3-16,-2-3 5 16,-8-3-6-16,-6 2 7 0,0-2-1 15,0 2 1 1,0 2 0-16,-6 3 0 0,-24 4 2 16,-3 6 8-1,10 2-3-15,-6 3 5 0,0 2 1 16,-1 4-12-16,-9 0-1 0,9 0-30 15,-6 4-28 1,7 9-31-16,0 0-15 0,-1 0-31 16,7 12-46-1,10-5-31-15,0-2-71 0</inkml:trace>
  <inkml:trace contextRef="#ctx0" brushRef="#br0" timeOffset="183279.55">17159 5520 168 0,'0'0'152'16,"0"0"-29"-16,0 0 3 15,0 0-17-15,0 0-12 16,0 0 4-16,0 0 9 16,79-13 7-16,-50 7-17 15,1 2-6-15,3 1-14 16,3 0-19-16,3 0-16 0,-13 2-5 16,3-2-5-1,21 0-14-15,-11 1-10 0,3 2-5 16,4-2-4-16,3 0 0 15,7-1 4-15,3 2-6 16,0-3 8-16,-4 1-7 16,11 0 6-1,-17 1-7-15,-10 2 0 0,0 0 0 16,-6 0 0-16,0 0-7 16,-4 0 7-16,7 0 2 15,-3 0-2-15,3 0 1 0,3 0-1 16,10 0 1-1,-6 0-1-15,-1 0 1 0,-2 0-1 16,5 0 1 0,-12 0-1-16,0 0 1 0,-4 2-1 15,11-2 0 1,-11 0 0-16,0 3 0 16,7-3 0-16,-6 0 1 15,6 1-1-15,-3-1 1 16,-4 0 0-16,0 0-1 0,1 0 0 0,-4 0 0 31,-10 0 1-31,7 0 4 0,-13 0-5 16,10 0 0-16,-20 0 0 15,10 0 0-15,-1 0 2 0,8 0-2 16,-7 0 1 0,3 0 5-16,0 0-5 0,0 0 9 15,-3 0 2 1,0 0 3-16,-10 0-1 0,6 0-1 15,1 0-2-15,-1 0 0 16,-3 0 1 0,4 0-2-16,-7 0 2 0,0 0 1 15,6 0-7 1,8 0-5-16,-5 0 0 0,-2 0 7 16,16 0-8-16,-4 0 1 15,1 0-1-15,-4 0 9 16,-2 0-2-16,-8 0 2 15,7 0-2-15,-13 0-5 16,0 0 8-16,0 0-1 16,0 0 2-16,0 0 0 15,0 2-1-15,0 2-9 16,0-4-1-16,0 1-36 16,0 2-92-16,-13 1-91 15,-3 5-23-15,-4-3-104 0,7 1-64 0</inkml:trace>
  <inkml:trace contextRef="#ctx0" brushRef="#br0" timeOffset="183917.2">19440 5367 385 0,'0'0'516'15,"0"0"-356"1,0 0 8-16,0 0-4 16,0 0-67-16,0 0-39 15,0 0 8-15,-59-2-36 0,53 2-24 0,-14 7-6 16,0 4-9-1,-3 2 9-15,7 4-1 16,-4-1 0-16,-9 0 1 16,22 4-1-16,-2 2 1 15,-5-2 1-15,14-4 0 16,0 6-1-16,0-6 0 0,0 4 0 16,0-1-10-1,30-2 1-15,3-1 9 0,-4 1 0 16,1-7 15-1,6-1-1-15,-7-3-3 0,0-3-4 16,-2 0 0 0,-8-3 3-16,4 0 1 0,3 0 9 15,1-8 5-15,-8-10-6 16,11-4-5-16,-8-2-5 16,-8-4 3-16,-1-7-3 15,-4 2-1-15,-9-3-7 0,0 2 0 16,0 6 0-1,0 0 6-15,0 11 5 16,-22 4-11-16,-8 4 21 0,4 4-3 16,-13 5 15-16,3 0-27 15,-4 0-7-15,-9 2-13 16,4 14 1-16,-5 0-5 16,5 1-15-16,-4 4-37 0,19-1-67 15,-6 10-77 1,7-4-148-16,12-9-276 0</inkml:trace>
  <inkml:trace contextRef="#ctx0" brushRef="#br0" timeOffset="184939.17">19643 5477 196 0,'0'0'202'0,"0"0"-78"0,0 0-23 16,0 0-31-16,0 0-11 15,0 0 25 1,0 0 40-16,19 2 13 0,1-2-7 15,16 0-21-15,-3 0-7 16,13 0-27-16,-10-2-20 16,23-3-12-16,-7 4-8 15,10-5-11-15,-6 5-9 16,6-4-6-16,-3 3-3 16,-4 2 1-16,-2-2-7 15,-1 2 2-15,-13-3 4 16,17 2-5-16,-7-2 14 15,10-2-2-15,-3 3-6 16,-7-3-5-16,10 0 0 16,-10 4 4-16,0 0-6 0,-4 1 1 15,-5-4-2 1,-1 4 2-16,-3 0-1 0,0 0 0 16,7 0 0-1,2-2 1-15,-5 2 0 0,9 0-1 16,-10 0 1-1,3 0-1-15,1 0 0 0,-7 0 0 16,-3 0 0-16,3 0 0 16,-7 0 0-16,1 0 0 15,-8 0 1-15,1 0 0 16,-3 0-1-16,-7 0 1 16,-6 0-1-16,-1 0 0 15,17 0 1-15,-16 0 9 0,6 0-1 16,-3 0 8-16,3 0 1 15,0 0-4 1,-3 0 7-16,-4 0-5 0,7 0-1 16,-13 0 4-1,3 0-5-15,-3 0 1 16,0 0-3-16,0 0-2 0,0 0-9 16,0 0 0-16,0 0 10 15,0 0-10-15,0 2-1 16,0 2-15-16,-9-2-119 15,-34 8-156-15,-3-3-93 16,10-3-380-16</inkml:trace>
  <inkml:trace contextRef="#ctx0" brushRef="#br0" timeOffset="185989.18">21524 5363 110 0,'0'0'644'0,"0"0"-540"16,0 0-10-16,0 0-16 16,0 0-54-16,0 0-24 0,0 0 0 15,0-2 1 1,0 2 8-16,0 0 11 0,0 0 35 15,0 0 20-15,0 0-1 16,0 0-11-16,0 0-1 16,0 0-13-1,0 0-9-15,0 0-6 0,0 0-6 16,0 0-5 0,0 0 5-16,0 0 10 0,0 0 4 15,0 0-7-15,0 0-14 0,0 0-5 16,0 0-6-1,0 0-10-15,0 0 2 16,0 0 5-16,0 0 0 16,0 0 1-16,0 0-1 0,0 0 3 15,0 0-2 1,0 0-7-16,0 0 6 0,0 0-7 16,0 0 0-1,0 0-1-15,0 0 0 0,0-3 0 16,0 3-6-16,0 0 7 15,0-1 1-15,0 1 0 16,0 0 9-16,0 0-8 0,0 0-1 16,0 0 1-1,0 0-2-15,0 0-6 0,0 0-11 16,0 0-58 0,0 0-24-16,0 0 12 0,0 0 20 15,0 0 20 1,0 0 21-16,0 0 19 0,0 0 7 15,0 0 0 1,0 0 3-16,0 0 9 0,0 0 28 16,0 0 2-1,0 4-8-15,0 7 11 0,0 2 20 16,0 1-9-16,0 2-12 16,0 0-12-16,0 5-7 15,0-1-8-15,0 2 2 16,0-1 7-16,0-3-8 15,20 0-9-15,-4-4-2 16,-3-4-7-16,13-2 1 16,-6 0 9-16,0-4-3 15,-4 1 1-15,0-5 0 16,1 0 3-16,2 0-3 16,1 0-2-16,0 0 2 15,-1 0-1-15,8-12-6 0,-5-3 0 0,-2-5 0 31,-7-3-1-31,-13 0 0 0,0-5 0 0,0 1 11 16,0-2-5 0,0 2-5-16,-16 3 9 0,-10 3-8 15,3 1 4 1,-7 8-5-16,14-2 12 0,-14 8-4 16,8 0-8-1,-1 5-1-15,0 1 6 0,-7 0-6 16,-6 0-18-16,-3 0 1 15,0 7 5 1,3 1 0-16,3 0 3 16,4 4-20-16,2-3-3 15,8 3-21-15,-1-2-51 0,17 11-88 16,0-4-93 0,3-4-271-16</inkml:trace>
  <inkml:trace contextRef="#ctx0" brushRef="#br0" timeOffset="186314.19">22470 5455 938 0,'0'0'289'16,"0"0"-113"-16,0 0-34 15,0 0-56-15,0 0-57 0,0 0-29 16,0 0 0-1,0 0-25-15,0 0-185 0,6 0-421 0</inkml:trace>
  <inkml:trace contextRef="#ctx0" brushRef="#br0" timeOffset="186479.21">22470 5455 1013 0,'206'-12'239'0,"-196"12"-177"15,19 0-62-15,-9 0-172 0,6-4-515 0</inkml:trace>
  <inkml:trace contextRef="#ctx0" brushRef="#br0" timeOffset="186659.17">23114 5472 555 0,'0'0'562'16,"0"0"-379"-16,0 0-9 16,0 0-39-16,0 0-74 15,0 0-61-15,0 0-45 16,13 0-208-16,-13 0-483 0</inkml:trace>
  <inkml:trace contextRef="#ctx0" brushRef="#br0" timeOffset="187821.4">23752 5387 312 0,'0'0'531'0,"0"0"-304"16,0 0-12-16,0 0-10 16,0 0-60-1,0 0-54-15,0 0-15 0,0-26 6 16,-19 23-9-16,9 3-23 16,-13 0 16-16,7 0-49 15,-4 0-17-15,0 3-16 16,-19 9 4-16,23 4-4 0,-14 4 9 15,1 2 5 1,3 4-4-16,6-2 6 0,0 2-1 16,11-4-10-1,9 0 9-15,0-4-13 0,0-4 1 16,0 0 2 0,0 0 2-16,16-6 9 0,17 0-14 15,-7-5-10 1,-3 3 11-16,6-4 12 0,-6-2 2 15,16 0 2-15,-12 0 8 16,2 0-9-16,4-8-1 16,-14-3-8-16,11-1-13 15,-4-4 2-15,-6-2 6 16,-1-4 4-16,-6 0 8 16,-6-4-6-16,3 0 7 15,-10 1-1-15,0 2-6 16,0-3 7-16,0 2 0 0,-13-2 1 15,-4 4 7 1,-9 0-7-16,3 5 12 0,7 3 10 16,-4 7 8-1,4 3-9-15,-4 1-16 0,-3 3 1 16,14 0-7-16,-18 0-19 16,4 0-6-1,-3 5 8-15,-3 5 3 0,-1 6 6 16,4 3-20-16,0 3-39 15,13 3-50-15,3 10-82 0,10-6-149 16,0-6-229-16</inkml:trace>
  <inkml:trace contextRef="#ctx0" brushRef="#br0" timeOffset="188949.23">23808 5455 335 0,'0'0'199'0,"0"0"-87"16,0 0-16-1,0 0-2-15,0 0-23 0,0 0-34 16,0 0 17-1,20 0 46-15,3 0 5 0,13 0-21 16,3 0-16 0,16-4-17-16,4-2-7 0,0 2-2 15,-3-1-6-15,3 0-5 16,-4 4-11-16,-6-4 3 16,10 3 2-1,-10 2-10-15,1-2-2 0,2 2-6 16,-10 0 0-16,-2 0-1 15,-8 0-5-15,11 0 0 16,-7 0 0-16,-7 0 8 16,-2 0 1-16,22 0-3 15,-10 0 1-15,0 0 5 16,-3 0-3-16,13 0-3 0,-10 0 2 16,-9 0 0-1,-1 0 1-15,-9 0 2 0,0 0 4 16,-14 0 13-1,7 0 11-15,-3 0 1 0,-3 0 0 16,-7 0-6-16,9 0-9 16,-5 0-1-16,2 0-5 15,-2 0-6-15,-4 0-3 16,6 0 1-16,-3 0 3 16,1 0-6-16,9 0 4 15,-13 0-6-15,10 0-1 0,-4 0-4 16,-6 0-1-1,20 0 5-15,-17 0-5 0,7 0-1 16,0 0 0 0,-1 0 0-16,1 0 1 0,-3 0-1 15,6 0 1 1,-7 0-1-16,-2 0 0 0,2 0 0 16,-6 0-1-16,0 0 1 0,0 2 0 15,0-2-1 1,0 2-21-16,-6 3-68 15,-7 0-55-15,-23-1-7 16,13 0-161-16,-3-2-299 0</inkml:trace>
  <inkml:trace contextRef="#ctx0" brushRef="#br0" timeOffset="190629.31">25644 5135 188 0,'0'0'402'16,"0"0"-187"-16,0 0-1 16,0 0 0-16,0 0-56 15,0 0-68-15,0 0-51 16,0-12-31-16,-23 8-8 0,-3-2-20 16,-17-2 5-16,10 0-9 15,-6 0 24-15,0 1 7 16,-1-3 2-16,-5 3-2 15,15 1-1-15,-3 0 5 16,11 0 4-16,9 2-6 16,-4 0 4-16,4-1 4 15,7 4 1-15,-4-1-7 16,10-2 8-16,0 4 23 16,-7 0-1-16,7 0-7 15,0 0-4-15,0 0-2 16,0 0-10-16,0 0-10 15,0 0-8-15,0 0 0 16,0 0-7-16,0 7 7 16,-6 6 1-16,2 2 17 0,1 2 5 15,-3 3 3 1,6 0 4-16,0 1-1 16,0 2 12-16,0-1 3 0,0-1-3 0,0 2-9 31,0-1-5-31,0 4-2 0,0-3-12 15,0 0 0 1,0 2-4-16,0-1 0 0,0-2 0 16,0 0 1-16,0-2 3 15,0 3-1-15,0-3-3 16,0 0 9-16,0 1-3 16,0-2-8-16,0-1 3 0,0 0-8 15,0 0 5 1,0-4 2-16,0-2-3 0,0-1-5 15,0 2 1 1,0-6-1-16,0 2 0 0,0-3 1 16,0 1 0-16,0-1-1 15,0-2 0-15,0 1 0 16,0-1 5-16,0-1-4 16,0-1 4-16,0-1-5 15,0 4 5-15,0 1-5 16,0-3 0-16,0 4 0 15,0 2 0-15,0 1 0 16,0-4 5-16,0 0-5 16,0-1-1-16,0 0 7 15,0-4-6-15,0 2-1 0,0 0 1 16,0-3-1 0,0 1 0-16,0-1 0 0,0 0 0 15,0 2 0-15,0-2 1 16,0 0 0-16,0 3 0 15,0-3 0-15,0 0 7 0,0 0-1 16,0 0 2 0,0 0 7-16,0 0 5 0,0 0 7 15,6 0 8 1,-6 0-3-16,3 0-14 0,-3 0-6 16,4 0-11-1,-4 0 4-15,6 0-6 0,1 0 1 16,-7 0 5-16,10 0-5 15,-4 0 8-15,14 0-7 16,-10 0 5-16,-4 0-5 16,7 0-1-1,0 0 5-15,7 0 0 16,-4 0-4-16,7 0 6 16,-10 0-7-16,10 0 5 0,-3 0 0 15,-4 0-6-15,-3 0 0 16,4 0 0-16,-8 0 0 15,4 0 0-15,1 0 0 16,-1 0 1-16,-4 0-1 16,1 0 1-16,0 0-1 0,10 0 0 15,-14 0 1 1,14 0-1-16,-10 0 1 0,0 0-1 16,-1 0 2-1,1 0 4-15,-3 0 3 0,-1 0 0 16,1 0 4-1,-4 0 2-15,4 0-2 0,-4 0-1 16,0 0 2 0,10 0-4-16,-13 0 1 0,10 0-5 15,3 0-5-15,3 0 10 16,-9 0-10-16,0 0 9 16,-4 0-4-16,7 0 5 0,-7 0-1 15,3 0-4 1,-6 0 3-16,0 0-7 15,0 0 7-15,0 0 3 0,0 0-2 16,0 0-4-16,0 0-5 16,0 0 0-16,0 0-1 15,0 0 0-15,0 0-1 16,0 0-64-16,0 0-244 16,-22 0-465-16</inkml:trace>
  <inkml:trace contextRef="#ctx0" brushRef="#br0" timeOffset="195889.24">7471 12841 636 0,'0'0'329'15,"0"0"-163"-15,0 0-19 16,0 0-28-16,0 0-54 16,0 0-29-16,0 0 8 15,0 0 4-15,0 0-9 16,0 0 0-16,0 0-2 15,0 0-2-15,0 0 1 16,0 0 5-16,0 0 0 16,0 6-7-16,0 3 6 0,0 6-1 15,0 4-4-15,0 0-1 16,0 7-14-16,7 0-1 16,-7 0-5-16,0 6-13 15,0 1 11-15,0 1-5 16,0 0-5-16,0-2-1 15,0 0 5-15,0-2-5 0,0-6 1 16,0-2-1 0,0-4 2-16,0-4-2 0,0-4 0 15,0-3-1 1,0-2 0-16,0-3 0 0,0-2 0 16,0 0 0-1,0 0 1-15,0 0 7 0,0 0-1 16,0 0 1-1,0 0-6-15,3 0-1 0,-3 0 0 16,0 0-1-16,0 0-1 16,0 0-9-16,0 0 4 15,0 0-6-15,0 0-2 16,0 0-8-16,0 0 0 16,0 0-1-16,0 0 3 15,0 0-9-15,0 0-24 0,0 0-27 16,0-2-42-1,3-4-29-15,1-1-32 0,5-2 9 16,-9 2 22 0,0 2 30-16,0 0 44 0,0 2 38 15,0 0-12-15,0-1 0 16,0 1 7-16,0-1-16 16,0-3-71-16,0 6-53 15,0-5-7-15</inkml:trace>
  <inkml:trace contextRef="#ctx0" brushRef="#br0" timeOffset="197117.15">7497 13156 90 0,'0'0'313'0,"0"0"-160"0,0 0-34 15,0 0 3 1,0 0-34-16,0 0 0 0,0 0 6 16,40-75-10-1,-24 59-10-15,10 1-2 0,-3 1-8 16,-13-1-8-16,13 3-15 15,-7-2-12-15,4 4-6 16,-1-2 9 0,1 2 10-16,0 1-2 0,-7 0-2 15,10 1-5-15,-14 3-4 16,5 2-8-16,-5 1-7 16,-2 1-5-16,-1 1-8 15,-6 0 1-15,14 0 0 0,-5 0-1 16,-9 0 1-1,7 0-1-15,-7 0 1 0,13 0-1 16,3 0 6 0,-9 3 2-16,6 5-2 15,-3 3-5-15,-7-1 6 16,4 4 3-16,2 1-1 16,-5 4-1-16,-4 3 14 15,0 2-4-15,0 2 3 16,0 2-13-16,0 0-8 0,0-4 7 0,-13-2-2 31,9-8-6-31,1 0 1 0,0-5-1 0,3-2 0 16,0-1-1-1,0 0 0-15,0-4 1 0,0-1-6 16,0-1 5 0,0 0 1-16,0 0-1 0,0 0-5 15,0 0-6-15,0 0 3 16,0 0 1-16,0 0 7 15,0 0-1-15,0 0-5 16,0 0-2-16,0-1-1 16,0-8 10-16,0-3 2 15,0-3 8-15,3-3-9 16,4-5 5-16,6-3-5 16,-3 1 0-16,-4-1 1 15,4 0-1-15,0 4 0 16,0 0 1-16,-4 1 6 0,7 0-6 15,-3 3-1 1,-3 0 5-16,2 2-5 0,1 5 0 16,0 1 9-1,-10 2-9-15,13 1 5 0,-6 2 3 16,-4 4 0 0,3 1-8-16,-2-2 0 0,-1 2-1 15,0 0-10-15,7 0 9 0,0 0-7 16,-4 0 7-1,8 0-5-15,-5 0 6 0,8 0-1 16,2 0 1 0,-9 2 0-16,10 4 0 15,-10 1 0-15,9 2-6 16,-9 0 5-16,-3 1 1 16,6 3-2-16,-4 0 2 0,-9 5 10 15,7 3 2-15,-7 1 0 16,0 3 4-16,0 2 2 15,0 5 2 1,0 0-4-16,0 2-14 0,0-2 7 16,0 4-8-1,0 0 0-15,-7 0 0 0,7-4 3 16,-9-8-3 0,9-4 0-16,0-6 5 0,0-10-5 15,0-3 1-15,0-1 14 16,0 0 13-16,0 0 14 15,0 0 1-15,0 0 1 16,0-1-19-16,0-3-17 16,0-1-8-16,0-2-1 15,0 0-41-15,9-8-104 16,-2 3-142-16,6 0-378 0</inkml:trace>
  <inkml:trace contextRef="#ctx0" brushRef="#br0" timeOffset="197931.43">8459 13336 191 0,'0'0'239'15,"0"0"-125"1,0 0-33-16,0 0-12 0,0 0-4 15,0 0 12 1,0 0 11-16,0 2 16 0,0-2 16 16,0-6 1-1,4-6-16-15,12 0-25 0,0-4-21 16,7-1-28-16,-6 0-15 16,2 1-2-16,11 3-2 15,-14 0-2-15,4 1-1 16,-7 2-3-16,-3 4-6 15,-4 2 1-15,-3 1 12 16,-3 3-1-16,4 0-6 16,-4 0 1-16,0 0-1 15,0 0 1-15,0 0 2 16,0 0-8-16,0 12 5 16,6-1 29-16,-6 5 12 15,7 0-11-15,-7 4-9 0,0 2-8 0,3-3-3 16,-3 4 0-1,0-3 6-15,0-5 0 0,0 2-6 16,7-3-4 0,-7-4-11-16,0 2 7 15,0 2-7-15,0-2 1 16,0 0 7-16,0-2-8 0,0 0 0 16,0-4-1-1,0-2 0-15,0-4-7 0,0 4-47 16,0-4-84-16,0 0-137 15,0 0-219-15,0 0-55 0</inkml:trace>
  <inkml:trace contextRef="#ctx0" brushRef="#br0" timeOffset="198619.45">8862 13328 586 0,'0'0'224'15,"0"0"-71"-15,0 0-11 16,0 0-68-16,0 0-45 15,0 0-13-15,0 0-2 16,95-62 12-16,-82 52 2 16,-7-2-5-16,1 4 7 15,6-2 11-15,-3 7-2 16,-4-3-6-16,-6 5-8 16,13 1-13-16,-13-2-6 15,10-2-5-15,-3 4 6 0,-7 0 0 16,0 0 9-1,6 0 4-15,-6 0-1 16,0 0 3-16,0 0-3 16,0 0-6-16,7 0-4 0,-7 0-3 15,6 0 14 1,-6 10 9-16,4-1 2 0,2 1-6 16,-3 4 10-16,-3 5 9 15,0-3-2-15,4 7-2 16,-4-1 15-16,3-1-22 15,-3-1 4-15,10 1-12 16,-7-4-3-16,-3-2-5 0,7-2-4 16,-4 1-3-1,0 0 11-15,0-2-8 0,-3-4 6 16,10 0-1 0,-10 2 6-16,10-4 10 0,-10-1-12 15,10 0 0-15,-10-3-4 16,0-2-4-16,0 0 0 15,10 0-8 1,-10 0 3-16,0 0 1 0,0 0-3 16,0 0-7-16,0 0-51 15,0 0-113-15,0-12-115 16,10-5-272-16,-1-4-647 0</inkml:trace>
  <inkml:trace contextRef="#ctx0" brushRef="#br0" timeOffset="200369.38">13816 17274 101 0,'0'0'793'16,"0"0"-608"-16,0 0-44 15,0 0 1-15,0 0-68 16,0 0-55-16,0 0-6 0,0 0 10 15,0 2 0 1,0 10 22-16,0 0 6 0,0 8 10 16,0 2-4-16,0 8 0 15,0 3-1-15,0 6-20 16,6-1-14-16,-6-1-3 16,0-1-11-16,13-2 0 15,-13-3-6-15,0-4-1 16,0-3 5-16,10 1 0 15,-10-1-6-15,13-2 2 16,-6 0 6-16,2 1-7 16,-2-3 1-16,-1-5-1 15,-2-3 8-15,6-3-8 16,-7-4-1-16,-3-3 0 16,6-2 0-16,-6 0-1 15,0 0 0-15,4 0 0 0,-4 0 1 0,0 0 1 16,0 0 0-1,0 0 6-15,3 0-6 0,-3 0-1 16,0 0-17 0,0 0-26-16,0 0-31 15,0 0-61-15,0-5-64 16,0 2-42-16,0-5-79 0,0 3-189 16</inkml:trace>
  <inkml:trace contextRef="#ctx0" brushRef="#br0" timeOffset="201359.5">13766 17586 15 0,'0'0'649'15,"0"0"-541"1,0 0-26-16,0 0 27 0,0 0-37 16,0 0-21-1,0 0 2-15,121-96-1 0,-88 81 6 16,6 0-3-16,-12 1 22 0,2 2 1 15,-9 6-14 1,-7-2-16-16,3 6-17 0,-6 0-22 16,-3 2-9-1,6 0-1-15,-4 0-7 0,1 0 7 16,10 0 0 0,-7 8-1-16,3 2 2 0,1 3 11 15,-4 6 22-15,3-2 5 16,-9 4-7-16,6 3 1 15,-3 4-2 1,-10 2-2-16,0 4-6 16,0 0-6-16,0-2-7 0,0-2 0 15,0-4-8 1,0-4-1-16,0-3 1 0,0-8 0 16,0-3-1-16,0-4 0 15,0-3-1-15,0-1 1 16,0 0-8-16,0 0-9 15,0 0-2-15,6-5-6 16,-6-5 5-16,0-6-10 16,0-2 0-16,13 1-4 15,-13-4 12-15,10 1 12 16,0 0 10-16,6-2-1 16,-6-1 1-16,0-4 0 15,9 1 1-15,-9-1 1 0,13 3-1 0,-10 1-1 16,0 3 2-1,4 4-1-15,6 0 0 16,-7 4 5-16,-3 2 0 16,-3 2 4-16,6 0-4 0,-6 4 4 15,-3 2-4 1,6 0-6-16,-3 2 0 16,-1-2-1-16,1 2-5 15,0 0 6-15,0 0 0 16,9 0 1-16,-2 0 12 0,-4 8 1 15,6 8 15 1,1 4 15-16,-7 3 4 0,0 4-9 16,7-1-8-1,-10 2-2-15,0 5-4 0,-1 0 3 16,-5 1-4-16,9 0 9 16,-3-2-8-16,-7 0-3 15,3-1 0-15,-6-4-11 16,10-3-10-16,-7 0 1 15,4-4 0-15,-4-4-1 16,4-2 0-16,-7-4-1 16,0-7-7-16,0 1-47 15,0-4-65-15,0 0-71 16,0 0-101-16,0 0-284 0</inkml:trace>
  <inkml:trace contextRef="#ctx0" brushRef="#br0" timeOffset="201933.47">14938 17716 565 0,'0'0'213'16,"0"0"-81"0,0 0-17-16,0 0-16 0,0 0-21 15,0 0-16-15,0 0-7 16,134-23-7-16,-121 23-7 0,3-1-5 15,-3 1-10 1,4 0-4-16,2 0 0 0,-12 0-2 16,16 0-1-1,-17 0-9-15,8 1-1 0,-5 6-8 16,1 1 8 0,-7 2 0-16,4 1 2 0,-7 4 13 15,0 5 6 1,0-1 13-16,0 5-7 0,0 1-5 15,-7 1-12 1,-6 2-9-16,0-1 0 0,3-3-8 16,1-2-1-16,9 1 6 15,0-5-2-15,0-2-5 16,0-3-1-16,0-2-6 16,0-2 0-16,0-5 5 15,0 1-8-15,0-5-37 0,0 0-74 16,0 0-94-1,0 0-112-15,0 0-50 0,0 0-197 16</inkml:trace>
  <inkml:trace contextRef="#ctx0" brushRef="#br0" timeOffset="202179.85">14977 17955 342 0,'0'0'367'15,"0"0"-203"-15,0 0 24 16,0 0-22-16,0 0-45 0,0 0-20 16,0 0-40-16,209-45-33 15,-176 42-19 1,-7 3-9-16,-6 0-24 0,-4 0-147 15,-3 0-323 1,-3 3-182-16</inkml:trace>
  <inkml:trace contextRef="#ctx0" brushRef="#br0" timeOffset="202790.79">15373 17729 13 0,'0'0'700'0,"0"0"-411"0,0 0-46 16,0 0-69-1,0 0-68-15,0 0-43 0,0 0-9 16,20-4 0-16,-11 1-11 0,4-1-5 16,1-1-5-1,2 4-17-15,4-5-6 16,-7 6-10-16,6-4-1 16,-6 4 0-16,10 0-6 15,-13 0 5-15,10 0 1 0,-10 0 0 16,-4 0-8-16,-6 0 1 15,13 0 0-15,-13 4 1 16,0 2 7-16,0 4 6 16,0 4 25-16,0-1 7 15,0 8 6-15,0-1-6 16,0 2-6-16,-13 4-4 16,7 1-4-16,-11 0 1 15,4 1-4-15,7-2-6 16,2-4-1-16,4-2-13 15,0-1 1-15,0-4-1 16,0-1 0-16,0-6-1 0,0 1 0 16,0-4 0-1,0-1 0-15,0-1-1 0,0-2-8 16,0 1-4 0,0-2-24-16,0 0-44 15,0 4-42-15,0-4-69 16,0 0-106-16,0 0-256 0,-10 0 147 0</inkml:trace>
  <inkml:trace contextRef="#ctx0" brushRef="#br0" timeOffset="203101.53">15415 17923 232 0,'0'0'500'0,"0"0"-281"16,0 0 10-16,0 0-34 16,0 0-16-16,0 0-10 15,0 0-13-15,92-32-28 16,-66 29-40-16,-3-1-35 15,0 0-28-15,16 3-18 0,-6-1-6 16,-7-1-1 0,4 1-111-16,-1 2-139 0,1 0-56 15,-24 0-542-15</inkml:trace>
  <inkml:trace contextRef="#ctx0" brushRef="#br0" timeOffset="204986.29">9824 13855 234 0,'0'0'1170'16,"0"0"-917"-1,0 0-108-15,0 0 25 16,0 0-47-16,0 0-73 0,0 0-36 15,16-5-14-15,-13 5-16 16,4 0-6-16,-1 0-1 16,8 0-22-16,5 2-73 15,11 4-85-15,-4 2-104 16,-16-2-370-16</inkml:trace>
  <inkml:trace contextRef="#ctx0" brushRef="#br0" timeOffset="205444.42">10501 14300 918 0,'0'0'310'0,"0"0"-149"16,0 0 13-16,0 0-57 0,0 0-81 16,0 0-21-1,0 0-7-15,7 2-7 16,-7-2-1-16,0 0-10 15,0 0-12-15,3 6-114 0,7 2-129 16,-10-2-337-16</inkml:trace>
  <inkml:trace contextRef="#ctx0" brushRef="#br0" timeOffset="205917.95">11116 14912 439 0,'0'0'378'15,"0"0"-158"1,0 0-16-16,0 0-39 16,0 0-70-16,0 0-53 0,0 0-13 15,3 0-9 1,1 0-12-16,-4 0-8 0,3 0-2 16,-3 0-7-16,10 2 2 15,0-1-44-15,-1 6-146 16,5-1-291-16,-8-3-280 0</inkml:trace>
  <inkml:trace contextRef="#ctx0" brushRef="#br0" timeOffset="206329.37">11702 15320 715 0,'0'0'514'16,"0"0"-391"-16,0 0 43 15,0 0 2-15,0 0-64 0,0 0-37 16,0 0 4 0,19 0-7-16,-19 0-13 0,4 0-20 15,-4 0-7-15,0 0-14 16,0 0-10-16,0 0-1 15,0 0-10-15,6 0-86 16,4 5-104-16,0 7-148 16,0-4-257-16</inkml:trace>
  <inkml:trace contextRef="#ctx0" brushRef="#br0" timeOffset="206765.91">12229 15803 497 0,'0'0'776'16,"0"0"-605"-1,0 0-44-15,0 0 36 0,0 0-49 16,0 0-58-16,0 0 1 15,13 0 16-15,-13 0-16 16,0 0-27-16,6 0-17 0,-6 0-12 16,0 0-1-1,0 0 0-15,0 0-15 0,4 0-89 16,2 4-123 0,-3 10-85-16,1-2-249 0,-4 0-164 15</inkml:trace>
  <inkml:trace contextRef="#ctx0" brushRef="#br0" timeOffset="207193.84">13017 16355 814 0,'0'0'733'16,"0"0"-595"0,0 0-11-16,0 0 17 0,0 0-59 15,0 0-44 1,0 0 13-16,10 0 44 0,-10 0 5 16,3 0-18-1,-3 0-11-15,0 0-23 0,0 0-25 16,0 0-19-1,0 0-7-15,0 0-129 0,0 0-219 16,0 0-456-16</inkml:trace>
  <inkml:trace contextRef="#ctx0" brushRef="#br1" timeOffset="-202807.33">8718 12755 55 0,'0'0'215'0,"0"0"-97"16,0 0 12-16,0 0-6 15,0 0-42-15,0 0-43 16,0 0-13-16,0-12 9 0,0 10 21 16,0 2 9-1,0-1 2-15,0 1-1 16,0 0-3-16,0-2-10 16,0 2 2-16,0 0 2 15,0-4 2-15,0 4-4 16,0 0-7-16,0-1 7 0,0 1 11 15,0-2-2 1,0-1-4-16,0 1-12 0,0 0 3 16,0-3-6-1,0 3-11-15,0 0-8 16,0-1-5-16,0 2-2 0,0-3-6 16,-10 2 3-16,0 2-5 15,10-6 2-15,-16 2 0 16,6-1-5-16,-6 0 0 15,-1-1-7-15,-2 2 14 16,9-1-3-16,-10 1 8 0,4 1 1 16,3-1-3-1,-4 2 1-15,8-2 0 0,-11 0-7 16,0 2-5 0,4 1-5-16,-4 1-1 0,1-3 11 15,-11 1-3-15,11-2-2 0,-11 0-5 16,1 1 0-1,3-2 6-15,-4 1-7 0,1 0 5 16,-1 0-4 0,1 2 7-16,-1-2-2 15,-6 2-6-15,10 0 0 16,-3 0 1-16,-4 2 4 16,4-3-5-16,-1 3 1 15,4 0 4-15,0 0 0 16,-7 0 4-16,-3 0-1 15,-7 0-2-15,7 0 1 16,7 0-7-16,9 0 8 16,-6 0-6-16,3 0-2 15,7 0 0-15,3 3 0 0,6-1 0 16,-9 0-1 0,-4 0 0-16,-3 3 0 0,7 0 0 15,-13-1 0 1,9 0 0-16,-13 4 0 0,10 0 0 15,-6 0 0-15,-1 2-1 16,1-3 1-16,3 2-1 16,0-1 1-16,9-1 0 15,-2 2-1-15,-11-1 0 16,14 2 0-16,-4 1-1 16,-9 1 1-16,9 1 1 0,1-3 0 15,-8 2-1 1,18-1-1-16,-14 1 1 0,16-1-7 15,-3 1 7-15,-6 2-5 16,6-1 0-16,0 3 5 16,0-1 1-16,10 2-9 15,-3 1 3-15,3 0 5 16,0 1 1-16,0 2-1 16,0 1 1-16,0 0 5 15,13 4 6-15,7-3 0 0,-4 5 2 16,1-4 2-1,6-2-6-15,-7 0-8 0,7-2 1 16,3 3-1 0,-3-3 8-16,0 0 3 0,6 1 1 15,4-4 1 1,-7 3 0-16,4-2 1 0,-1 0 2 16,0-1-4-16,7 2-4 0,-6-2 3 15,3 0 0 1,3 0-2-16,-7-4 2 15,7 2 1-15,-6-2-5 16,-1-3 1-16,-13 2-3 0,17-1-5 16,-3 0 11-1,-1 1-11-15,-3 0 7 0,4 2-7 16,-1 0 10 0,0-2-5-16,-2 0 1 0,2-2 2 15,-9-2-7 1,-4 0 7-16,7 0-8 0,3-3 1 15,-3 2 4 1,0-1-4-16,3 1 7 0,0 0-3 16,14-2 0-16,-4 2-4 15,6-3 5-15,-6 4 1 16,3-4-7-16,1-1 8 16,-4 0-8-16,-7 1 5 0,10-3-4 15,-6 1 7 1,-4-2-9-16,4 0 7 15,3 0-5-15,-6 0-1 16,2 0 11-16,1 0-10 0,0 0 5 16,-4 0 1-1,1 0-8-15,6-3 8 0,-7-3-8 16,1 2 0 0,6 2 0-16,-4-2 0 0,-2-2 1 15,-4 2 0 1,3 0 0-16,-6-1 5 0,3-2-5 15,-6 4 0-15,-4-2 7 16,14 0-7-16,-10-2 0 16,6 4 0-16,-7-4 1 15,14 0-1-15,-7 0 1 16,-6-1 4-16,9 1-5 0,-6-2 1 16,3 3-1-1,-9-2 7-15,2-1-1 0,-6 2 0 16,-6-3 1-16,9 1 5 15,-3-4 4-15,-3 3-4 16,3-3-4-16,4 1-8 16,-4 3 0-16,3 1 0 15,-6-2-1-15,-3 2 0 16,2-2 1-16,1 4-1 16,-7-1 6-16,4 0-5 15,0 1 0-15,-7-4 7 0,0 3-7 16,0-6 10-1,13 5-3-15,-13 0 4 0,0-4 0 16,0 1 2 0,0-2-2-16,0-3 0 0,0-1-11 15,0 0 0 1,0-1 0-16,0 2-1 0,0 0 1 16,0 2 0-1,0 0 0-15,-13 0-1 16,13-2 1-16,-7 3-1 0,0 0 0 15,-2 1 1-15,-4 0 6 16,9 0-7-16,-2 2 1 0,-4-2 5 16,-3 1-5-1,6-1 0-15,-9-1 0 0,6 3 0 16,0-2 1 0,-13 1-1-16,17 1 1 0,-4 1-1 15,-3 2 0 1,6-2 0-16,-9 2-1 0,3-3 1 15,6 1 0 1,-6 2 1-16,0-2 4 0,0 2-5 16,3-1 5-16,0 0 0 15,1 1-5-15,-1 1 0 16,-3 3 5 0,6-1 0-16,-9-4-4 0,6 4-1 15,0-4 5-15,-3 5-4 16,-3-4 4-16,3 1-5 15,-13-1 0-15,16-1 6 16,-10 2-6-16,0-1 0 16,11 0 5-16,-14 4-4 15,10-4 8-15,-4 1-4 16,11 3 3-16,-11 0-3 16,4-2 2-16,7 3-2 15,-4 1-6-15,-3-4 1 0,6 1 5 0,-9 1-4 16,3-1-1-1,-7-3-1-15,4 2 1 0,-4 0 0 16,1 3-1 0,-4-4 0-16,6 4 1 0,1 0 0 15,6-1 0 1,-3 1-1-16,3 2 0 16,-6-1 0-16,3 1-6 15,3-4-2-15,-16 2-5 0,6 1-66 16,-16-5-87-1,-6 5-110-15,-60-6-105 0,11 5-343 16,6-3-665-16</inkml:trace>
  <inkml:trace contextRef="#ctx0" brushRef="#br1" timeOffset="-194379.04">14565 6112 380 0,'0'0'137'16,"0"0"-53"-16,0 0-5 16,0 0-30-16,0 0-23 0,0 0 0 15,6 0 16-15,-6 0 10 16,0 0 12-1,0 0 12-15,0 0 7 0,0 0-12 16,0 0-11-16,0 0-15 16,0 0-14-16,0 0-5 15,0 0 1-15,0 0 5 16,0 0 3-16,0 0 1 16,0 0-2-16,0 0 2 15,0 0 3-15,0 0-12 0,0 0-11 16,0 0-3-1,0 0-5-15,0 0-6 16,0 0 7-16,0 0 1 16,0 0 3-16,0 0-3 15,0 0 2-15,0 0-5 16,0 0 3-16,0 0-4 0,0 0 1 16,0 0-6-1,0 0-1-15,0 0 1 0,13 0 0 16,-6 0 7-16,3 0-1 15,0 0 5-15,-7 0 1 16,3 0 3-16,4 0-2 16,-3 0 0-16,6-2-4 15,-3-2-3-15,-1 1 5 16,1-2-5-16,10 0 8 16,-10 2 2-16,9-4 1 15,-2 2-3-15,-7-2 2 16,-1 4-1-16,4-3-4 15,-3 1-2-15,-3 2 1 0,-1-3-3 16,7 2 0-16,-3 1-1 16,-3-3 0-16,6 0 2 15,-3 2 3-15,-4-1-2 16,14-2 2-16,-10 0-2 16,0-1 0-16,9 0-4 0,-12 2-5 15,6-1 6 1,0 4-5-16,-7-2 5 0,4-2 1 15,-6 2 9 1,2 0 10-16,4-4 7 0,-4 1 3 16,7 1-8-1,4-2-10-15,-7 1-11 0,-1 1-7 16,-5 0 0 0,6 0 0-16,-1 0 8 0,-2-1 3 15,3-1 3-15,-4 0 10 16,7-2-3-16,-3-1 5 15,-7 3-9-15,4-3-5 16,3 4 5-16,0 2 5 16,-10-5 3-16,9 2-1 15,-2-1-7-15,-7 0-6 16,13 0-2-16,-6 1 3 0,2-1 1 16,-9 1-1-1,10-1 1-15,-6 4-2 0,2-2-2 16,-3 2 2-16,-3 0-3 15,7-1 1-15,-7-2-1 16,3 0-7-16,0 0 13 16,4-3-2-16,0 2 5 15,-7 0-8-15,3 0 1 16,3-2-2-16,-6 3 1 16,0-1 1-16,0-2 7 15,0 3-1-15,0-2-5 16,0-2-3-16,0 3 3 15,0-5-1-15,0 1-2 0,0-1-2 16,0 1 1 0,0 1-2-16,0 0 0 0,0-1 0 15,0 4-5 1,0-5 0-16,0 4 7 16,0-1 1-16,-6 0 0 15,3-2-1-15,-4 1-2 16,0 0-5-16,4 0 10 0,-7 0-10 0,7-1 8 15,-3 2-1 1,2 2 2-16,-6 1 1 0,10-3-4 16,-6 3-6-1,-4-3 5-15,-3 2-4 0,6-3-1 16,-2 1 0 0,9-1 1-16,-10-1-1 0,0 4-1 15,3-2 0 1,4 3 2-16,-3 2-1 0,2 3 8 15,-5-2-1 1,5 0-2-16,1 2 0 0,0-2-5 16,-7 2 10-1,3-4-5-15,-2 2 1 0,5-1 0 16,-6 0-5 0,1 1 5-16,-1-4-6 0,-7-1 1 15,4 1 4-15,-3-2-6 16,6 1 0-16,-9-1 1 0,-1 4 0 15,10 0 0 1,-13-2 7-16,10 0-8 16,-10 2 2-16,7 0-2 15,3-1 1-15,0 2 1 0,-4-3-2 16,4 4 1 0,0 0-1-16,3-1 0 0,-6 0 1 15,3 1-1-15,-3-1 1 16,6 0-1-16,0 2-1 15,0-2 1-15,0 3 1 0,0 0-1 16,4-1-1 0,-4 2 1-16,7-1 1 0,-14 1-1 15,4-3 0 1,-6 3 1-16,2-3-1 0,-2 2 0 16,-1 2 0-1,10-3 0-15,-6 2 0 0,3 3 0 16,6-2-1-16,-2 2 1 15,-1 0-1-15,3 0-1 16,7 0 1-16,-3 0-5 16,3 0 0-16,0 0 5 15,0 0-5-15,0 0 0 16,0 0 5-16,0-4 0 16,0 4-1-16,0 0-5 15,0-1-1-15,0 1 1 0,0 0 1 16,0 0 0-1,0 0 0-15,0 0 5 16,0 0 1-16,0 0-1 16,0 0 1-16,0 0-1 15,0 0 0-15,0 0 1 16,0 0-1-16,0-3 0 0,0 3 0 16,0 0 1-1,0 0 0-15,0 0 0 0,0 0-2 16,0 0 2-1,0 0-2-15,0 0-4 0,0 0 5 16,0 0-5-16,0 0 5 16,0 0-5-16,0 0 4 15,0 0 1-15,0 0-8 16,0 0 1-16,0 0 7 16,0 0-7-16,0 0 2 15,0 0 5-15,0 0 0 16,0 0-7-16,0 0 1 15,0 8-2-15,3 0 7 0,10 2-4 16,-3 4 6 0,-3 0 0-16,9 1 0 0,-9-3 0 15,2 1 0 1,-9-3 0-16,10 0 1 0,-10 0-1 16,0-4 1-1,10 1-1-15,-10 0 0 0,0-4 0 16,0 2 0-16,0-3 0 15,0 0 0-15,0 2 0 16,0-3 0-16,0-1-1 0,0 1 1 16,10 3-1-1,-10 0 1-15,0 1-1 0,0-2 0 16,6 4 1 0,-6 0-1-16,0-2 0 0,0 0-1 15,0-3 1-15,13-2 1 16,-13 0-1-16,0 0 1 15,7 0 1-15,-7 0 6 16,0 0-1-16,0 0 3 16,0 0 3-16,0 0 2 15,0 0-1-15,0 0 1 16,0 0-5-16,0-2 1 16,0-3-1-16,0 0-8 15,0-2 1-15,0-2-1 16,0 3 0-16,0-4 0 15,0-1-1-15,-7 2 1 16,-6-1-1-16,13-2 1 16,-6-2-1-16,6 4-1 15,-10-3 1-15,0 1 0 16,10-1 0-16,-10 2-1 16,10-2 1-16,-6 1-1 0,3 2 0 15,-4 3 0-15,7 0 1 16,-3 2-1-16,3 1 0 15,0 1 1-15,0 3-1 0,0 0 0 16,0 0 0 0,0 0-1-16,0 0 1 0,0 0 0 15,0 0 0 1,0 0 0-16,0 0 0 0,0 0 0 16,0 0 0-1,0 0-1-15,0 0 1 0,0 0-5 16,0 0 5-1,0 0-5-15,0 0 5 0,0 0-7 16,0 0 2-16,0 0 0 16,0 0 0-16,0 0 5 15,0 0-13-15,0 0 7 16,0 0-1-16,0 0 2 16,0 0 5-16,0 0-5 15,0 0 0-15,0-2 4 16,0 0 1-16,13-1 0 15,3 1 0-15,4 1 1 0,-14 1-1 16,24-2-1 0,-17-2 1-16,3 3 0 0,-3 1 1 15,-3-3-1 1,0 3 1-16,6-2 0 0,-6 0 0 16,0 0 0-16,0-1 0 15,9 0 0-15,-12 3 0 16,3 0 0-16,0-4 0 15,-7 4 0-15,3-2 0 16,-6 2 1-16,0 0 0 0,0-1 0 16,0 1 0-1,0 0 0-15,0 0-1 16,10 0 0-16,-10 0 0 16,3 0 0-16,4 0-1 15,-7 0 0-15,3 0 0 16,-3 0 1-16,0 0-1 15,0 0 1-15,0 0 0 0,0 0 0 16,0 0 0 0,0 0 0-16,0 0 0 0,0 0 0 15,0 0 0-15,0 0-1 16,0 0 1-16,0 0-1 16,0 0 0-16,0 0 0 15,0 0 0-15,0 0-1 16,0 0 1-16,0 0 1 0,0 0 0 15,0 0 1 1,0 0-1-16,0 0 0 0,0 0 1 16,0 0 0-1,0 0-1-15,0 0 1 0,0 0 1 16,0 0-1 0,0 0 0-16,0 0 0 0,0 0-1 15,0 0 1-15,0 0 0 16,0 0-1-16,0 0 6 15,0 0-5-15,0 0 1 16,0 0 5-16,0 0-7 16,0 0-1-16,0 0-59 15,0 0-156-15,7 0-124 16,6 0-240-16,-7 0-243 0</inkml:trace>
  <inkml:trace contextRef="#ctx0" brushRef="#br1" timeOffset="-177107.41">15890 5443 124 0,'0'0'323'16,"0"0"-201"-16,0 0-24 16,0 0 32-16,-10-12-18 15,-3 12-35-15,6-1-8 0,7 1-1 16,-9 0-11-16,9 0-7 15,-10 0 7-15,3 0 8 16,4 0 6-16,-7 0 8 16,-3 0-33-16,7 0-23 15,-4 0-21-15,0 0-2 16,-3 0-2-16,6 1-5 16,-12 4 0-16,12 2-3 15,7 2 1-15,-10 3-3 16,1-1 2-16,9 5-3 15,0 0 6-15,0-3 1 16,0 2 3-16,0 1 2 0,0-6 0 16,0 2 0-1,0-4 0-15,0 2-1 16,9-6-9-16,1 1-1 16,-3-3-7-16,12 0 5 0,-12-2-8 15,9 0-14-15,1 0 20 0,-4 0 16 16,6-2 11-1,-2-12 7-15,-1-3-5 0,7-3-3 16,-10-2-3 0,3 0 0-16,-9-1 1 0,-7 4-1 15,0 5 2 1,0 2 1-16,0 3 0 0,0 2 9 16,0 3-5-1,-16-2 4-15,-4 2 1 0,-3 1-6 16,7 3-13-16,-1 0 16 15,-2 0-7-15,-1 0-9 16,-6 0-13 0,0 0-2-16,9 0 4 15,-2 0 5-15,-1 1 4 0,0 8 1 16,4 0-9-16,3 2 0 16,3 4-5-16,4-2 3 15,6 0-1-15,0 1 0 16,0-2-1-16,0-2 2 15,0 0 5-15,9-8-8 16,1 3-11-16,0-2-13 16,0-3-7-16,-4 0 14 0,-2 0 19 15,-4 0 13 1,0 0-1-16,0-4-10 0,0-12-140 16,0 2-142-1,0 2-223-15</inkml:trace>
  <inkml:trace contextRef="#ctx0" brushRef="#br1" timeOffset="-175977.25">18141 5383 499 0,'0'0'159'15,"0"0"-45"-15,0 0 7 0,0 0-63 16,0 0-44-1,0 0-14-15,0 0-1 0,-72 0-1 16,62 6 2 0,-6 1 10-16,6 3 18 0,0-3-1 15,0 3-4 1,1-2-7-16,5 4-8 16,-2 2-7-16,6 0 2 15,0-1-3-15,0 0 0 0,0 0 0 16,0 0-1-16,0-1-1 15,10-1 1-15,3-2 1 16,10 1 0-16,-17-4 18 16,17-2-3-16,-3 2-14 15,-4-4-1-15,-6-2 0 16,0 0 0-16,3 0 0 16,-7 0 0-16,17 0 11 15,-3-2 7-15,-4-8-5 0,14-2-5 16,-11-1-2-16,1 0-5 15,-10 3 6-15,0 0-6 16,-4 0 7-16,-6 4 5 16,0 0 10-16,0-4 6 15,0 4-2-15,0-4 7 16,0 2 18-16,-16-1-7 16,-4 2-15-16,-3 1-11 0,7 1-1 15,-14 0 3 1,11 3-6-16,-14 0-2 0,7 2-7 15,9 0-5 1,-2 0 5-16,-1 0-6 0,1 0-1 16,-4 0-8-1,6 8 0-15,-2-1-4 0,12 5-23 16,-3 1-54 0,10 1-51-16,0 12-103 0,7-4-77 15,22-3-275-15</inkml:trace>
  <inkml:trace contextRef="#ctx0" brushRef="#br1" timeOffset="-175007.35">20664 5331 320 0,'0'0'298'16,"0"0"-147"-16,0 0-1 0,0 0-1 15,0 0-49 1,0 0-26-16,0 0 24 0,-40 0-28 16,27 4-37-1,7 4-21-15,-4 2-5 0,-6 7-5 16,3-2-2-16,-1 6 0 15,8-4-1-15,-4 1 1 16,10 2-2-16,0-4 1 16,0 1-6-16,0-1-2 15,0-3 8-15,0-3-6 0,0-4-1 16,16 1-9 0,7-4 11-16,-3-1-13 0,-4-2-5 15,14 0 17 1,-11 0 7-16,-2 0 6 0,6-2 4 15,-4-10-4 1,-2-2-5-16,-11-2 6 0,7 0 2 16,-13 0 1-16,0 2 3 15,0 5 6-15,0-2 25 16,0 1-1-16,0 4-6 16,-10-4-11-16,1 1-6 0,-1-3-1 15,-6 3 7 1,-4 1-1-16,4-2 4 0,2 4-8 15,1 3-8 1,7 2-8-16,-4 1-5 0,-3 0-28 16,0 0-68-1,3 0-48-15,-19 4-113 0,-1 5-296 16,4 0-113-16</inkml:trace>
  <inkml:trace contextRef="#ctx0" brushRef="#br1" timeOffset="-171937.14">19682 7652 515 0,'0'0'365'16,"0"0"-190"-16,0 0-10 15,0 0-39-15,0 0-69 16,0 0-34-16,0 0 2 15,0 0 11-15,0 0 9 16,0 0 2-16,0 0 4 16,0 0 4-16,0 0-13 15,0 1-5-15,0 8-14 16,0 8 12-16,0 7 19 16,0 5-8-16,0 8-8 15,0 8-10-15,0 4-16 0,0 1-2 16,0-1-9-16,0-3 0 15,0 0 5-15,0-7-5 16,0-3 1-16,-13-4-1 16,13-6 0-16,-7-4 1 15,7-5-2-15,0-6 2 16,0-5-1-16,0-4 1 16,0-2-1-16,0 0 11 0,0 0-5 15,0 0-7-15,0 0-25 16,0 0-41-16,0-2-41 15,0-13-87 1,0 1-123-16,0-1-289 0</inkml:trace>
  <inkml:trace contextRef="#ctx0" brushRef="#br1" timeOffset="-170576.24">19597 8003 196 0,'0'0'277'0,"0"0"-134"16,0 0-14-16,0 0-21 15,0 0-34-15,0 0-9 16,0 0-3-16,7-26 3 15,-1 16-12-15,1-4-5 0,2-4 10 16,1 2-1 0,7-4-7-16,-8 3-16 0,11-2-23 15,-4 3-9 1,4 1-1-16,0 0 1 0,3-1-1 16,-4 4 0-1,-2 1 0-15,-11 6 1 0,7 0 11 16,-3 2-5-16,-10 3-6 0,7 0-2 15,-7 0 0 1,0 0-1 0,19 0-11-16,-15 0 12 0,5 0 0 15,-5 0 0-15,2 0 6 16,4 0 1-16,0 3 0 16,-4 3-5-16,7 3 0 15,-3 0 14-15,-3 4 12 0,12 2 1 16,-9 2-7-1,-3 1-6-15,6 0-3 0,-13-1-3 16,16 4 3 0,-16 1 2-16,0 0 8 0,0 0 5 15,0 4-5-15,0 0-4 16,0-1-4-16,0-2-8 16,0 0-5-16,0-4 0 15,0-4 4-15,0-6-5 16,0-3 0-16,0-4 0 15,0-2 5-15,0 0 4 16,0 0 13-16,0 0 17 0,0-2 2 16,10-9-4-1,-10-5-20-15,0-1-17 0,3-8 7 16,4-4-8 0,-4-3 0-16,4-1 0 0,-1-3 0 15,7 3 0 1,-3 1 0-16,0 8 0 0,3 3 1 15,-3 5 1-15,6 0-2 16,-6 5 3-16,0-1-3 16,-4 1 1-16,7-1 0 15,-3 2 0-15,7 0-1 16,-8 1 0-16,1 3-1 16,0 2-8-16,0 1 8 15,-7 0-5-15,4 3 5 16,-4 0-9-16,0 0 9 0,4 0-7 15,-1 0 1 1,4 0-3-16,-3 0-2 0,6 13 12 16,-3-1 4-1,3 5 12-15,3 5 5 0,-3 2-6 16,0 3-4 0,-3 8 3-16,0-3 0 0,-10 4 7 15,0 0-1-15,10-1-4 0,-10 0 0 16,0-3-1-1,0-5-2-15,0 1-2 0,3-9-4 16,-3-1-6 0,6-5 5-16,-2 0-5 0,2-11-1 15,-6 4 0 1,0-6 0-16,0 0-8 0,7 0-2 16,-7 0 0-1,0 0-79-15,13-6-55 16,-3-13-122-16,-4 2-347 0,4 1-354 0</inkml:trace>
  <inkml:trace contextRef="#ctx0" brushRef="#br1" timeOffset="-170017.2">20592 8291 489 0,'0'0'326'0,"0"0"-131"0,0 0-16 15,0 0-69 1,0 0-65-16,0 0-7 0,0 0 0 15,0-27-11 1,10 12-8-16,-1-5 0 0,14 0-3 16,-10 3 7-1,10-1 2-15,-16 2-3 0,16 1-3 16,-13 1-5 0,16-2-3-16,-17 3-3 0,11 2 10 15,-10 2-1-15,-10 2-2 16,10 5 1-16,-10 2 4 15,3 0 2-15,-3 0-12 16,0 0-10-16,7 2-15 16,-7 10 15-16,3 3 19 15,3 4 10-15,-2 5 13 16,-4 0 7-16,0 1 2 16,0-1-3-16,0 1-17 15,0-1-9-15,0-2-6 16,0 4-10-16,0-4-5 0,0 1-1 15,0-8 0 1,0-1-2-16,0-4-47 0,0 0-63 16,0-6-83-1,0 0-80-15,0-4-86 0,0 0-147 0</inkml:trace>
  <inkml:trace contextRef="#ctx0" brushRef="#br1" timeOffset="-169397.49">20952 8287 501 0,'0'0'173'16,"0"0"-20"-16,0 0 24 0,0 0-31 15,0 0-30 1,0 0 2-16,0 0-19 0,45-35-41 16,-18 18-24-1,-11-4-5-15,7 0-4 0,-13 5-14 16,13-3-5-16,-7 4 7 16,-6 0 0-16,0 0 5 15,-4 4 5-15,14 2 3 0,-17 3-4 16,0-1-1-1,1 4-2-15,-4 3 4 16,0 0 11-16,0 0-1 16,0 0-6-16,0 0-18 0,0 0-9 15,0 8-1 1,0 6 1-16,0 2 10 16,0 7 19-16,0 4 5 15,9 1 10-15,-9 2-13 16,0-3-6-16,4 0-5 0,2-4-1 15,-3-4 0-15,4 1 1 16,-7-4 0-16,10-3 7 16,-10-2-6-16,3-1-4 15,4-2 0-15,-7 2 0 16,0-4-2-16,3 4 1 16,-3-4-1-16,0 1-1 0,0-4-4 15,0 3-4 1,0-4-5-16,0 0-1 0,0-2 1 15,0 2-1-15,0-2 0 16,0 0-45 0,0 0-86-16,0-2-76 15,0-11-143-15,0-6-467 0</inkml:trace>
  <inkml:trace contextRef="#ctx0" brushRef="#br1" timeOffset="-168696.82">21871 7746 874 0,'0'0'601'16,"0"0"-355"0,0 0-9-16,0 0-70 0,0 0-98 15,0 0-38-15,0 0 5 16,0-9 1-16,0 9-12 16,0-4-13-16,0 3-12 15,0-4 0-15,0-2-59 0,10-2-138 16,-10 1-97-1,0 1-212-15,0 5-64 0</inkml:trace>
  <inkml:trace contextRef="#ctx0" brushRef="#br1" timeOffset="-168387.4">21881 8102 586 0,'0'0'350'0,"0"0"-81"16,0 0 0-16,0 0-30 0,0 0-68 15,0 0-16 1,0 0 10-16,10 3-23 0,-10-3-42 15,0 0-29 1,0 0-33-16,0 0-27 0,0 0-11 16,0 0-15-16,0 0-148 15,0 0-171-15,0 0-312 16,0-3-594-16</inkml:trace>
  <inkml:trace contextRef="#ctx0" brushRef="#br1" timeOffset="-162717.24">23072 7638 172 0,'0'0'238'0,"0"0"-136"0,0 0-40 15,0 0-43-15,0 0-19 16,0 0 7 0,0 0 39-16,0 0 32 15,0 0 13-15,0 0 23 0,0 0 7 16,0 0-12-16,0 0-19 16,0 0-19-16,0 0-12 15,0 0-10-15,0 0-12 16,0 0-7-16,0 0-4 15,0 0 1-15,0 0-3 16,0 0-5-16,0 2-1 16,0 13 2-16,0 5 25 15,6 8-4-15,-2 2-10 16,5 6-6-16,-2 3-6 16,-4-1-9-16,4-1-4 15,-7-3-6-15,3-3 1 16,0-3 0-16,1-6 0 15,-4-2 0-15,9-4 1 16,-9-6-1-16,4 1 1 0,-4-3-1 16,0-1 0-16,0-4 1 15,0 0-2-15,0-3 0 16,0 0 0-16,0 0-19 16,6 0-48-16,-6 0-93 0,0-5-107 15,0-5-223-15,0-4-326 0</inkml:trace>
  <inkml:trace contextRef="#ctx0" brushRef="#br1" timeOffset="-161710.15">23072 7883 333 0,'0'0'306'16,"0"0"-169"0,0 0-27-16,0 0-22 15,0 0-20-15,0 0 19 0,0 0 22 0,0-46-12 31,0 33-19-31,0-1-14 0,0 1-15 0,6-3-17 16,1 0-4 0,9 0-5-16,1 0-8 0,6 3-2 15,-4-3 1 1,-2 6-2-16,2-2 1 0,-2 4-3 16,-4-1-4-1,3 4-5-15,-9 0 5 0,9 2 1 16,-3-3 1-1,3 5 2-15,1 1-1 0,-7 0 7 16,9 0-6 0,1 0-9-16,-4 0 0 0,7 7 11 15,-10 8-2-15,10 5 12 16,-13 3 18-16,0 4-5 16,-1 4-9-16,-2 2 2 15,-7 0-10-15,0 1-8 0,0-3-3 16,0 1-1-1,0-8-5-15,0-3-1 16,0-6 2-16,0-3 0 16,0-9 4-16,0-1-5 0,0-2 1 15,0 0 7 1,0 0 2-16,0 0-2 0,0-5 4 16,0-9-4-1,0-6-9-15,0-5 0 0,0-6 0 16,0-4-1-16,13 3 1 15,-3 0 0-15,0 1 0 16,6 7-1-16,-3-2 0 16,4 8 1-16,-4-3-6 15,6 6 5-15,-2 1-1 16,2 2 1-16,-9 5-1 16,6 4-6-16,-12-2 2 15,2 5 0-15,-2 0-3 0,2 0-3 16,1 0-2-1,6 0 2-15,-3 0-1 0,-1 5 5 16,11 5 8 0,0 2 0-16,-11 4 1 0,8 4 19 15,2-1-2 1,-9 7 11-16,0 1 2 0,0 1-2 16,-7 3 14-1,-3 0-9-15,7 1-18 0,-7-6-6 16,0-3-8-1,3-4-1-15,-3-5 0 0,0-5 0 16,0-4 0-16,0-3 0 16,0 0 0-16,0-2 0 15,0 0-1-15,0 3-6 16,0-2-24-16,0 3-40 16,0-1-28-16,0 4-21 15,3-2-74-15,-3-1-76 0,7 1-125 16,-1-5-148-16</inkml:trace>
  <inkml:trace contextRef="#ctx0" brushRef="#br1" timeOffset="-159236.62">24021 7991 87 0,'0'0'223'0,"0"0"-78"16,0 0-23-1,0 0-12-15,0 0-19 16,0 0 4-16,0 0 22 16,0-24 8-16,0 24-10 15,0-4-12-15,0 4-10 16,0 0-12-16,0 0-12 16,0 0-5-16,0 0-4 15,0 0-12-15,0 0-2 0,0 0-9 16,0 0-12-1,0 4-2-15,0 5-10 16,0 4 1-16,0 3 5 16,0 4 3-16,0 2-3 0,0 2-5 15,-10 4-3-15,3-2-4 16,1 0-5-16,-1 1 6 16,7-2-7-16,-6-2 0 15,6-4-1-15,0 0 0 0,0-4 1 16,0 1 0-1,0-1 0-15,0 2 0 0,0-1-1 16,0 0 1 0,0-2 1-16,0-2-1 0,0-4-1 15,0-1 0 1,6-6-1-16,-6 2 0 0,13-3-10 16,-6 0 4-1,3 3 7-15,-4-2 0 0,7 2 10 16,-3-1-8-16,10 0 5 15,-1 0-1-15,1 2-4 16,-4-4 7-16,7 0-3 16,-6 0 1-16,2 0 2 15,1 0-9-15,-4 0-15 16,7-8-84-16,3-1-116 16,-9-4-113-16,6 1-211 15,-14 1-118-15</inkml:trace>
  <inkml:trace contextRef="#ctx0" brushRef="#br1" timeOffset="-158307.33">24407 8317 473 0,'0'0'159'0,"0"0"-53"16,0 0-38-16,0 0-16 16,0 0 13-16,0 0 32 15,0 0 17-15,0-14-18 16,13 6-9-16,3 0-9 16,-3-2-18-16,0 2-18 15,1-2-12-15,2 0-9 0,-6 2-8 16,0 2-3-1,-1 0-4-15,-2 3 1 0,-4 0-1 16,4 3-5 0,-7-2 8-16,0 2-8 0,3 0 0 15,-3 0 5 1,0 0 7-16,0 0 12 0,0 0-2 16,0 0-11-1,0 0-1-15,0 0-5 16,0 0-5-16,0 0 2 0,0 0-3 15,0 0 2 1,0 7 7-16,0 0 8 0,0 1 5 0,0 4-3 16,0 2 0-1,0-2-1-15,0 2 5 0,0 4 6 16,0-2 3 0,0 4-8-16,0-4-11 0,0 6-6 15,0-5-5 1,0 2-1-16,0 1-1 0,0-4 1 15,0 4 0 1,0-5 0-16,0-2 7 0,0-3 0 16,3 3-7-1,0-10 7-15,-3 2 1 0,0-5 4 16,10 0-3 0,-10 0 0-16,0 0-1 0,4 0-7 15,-4 0 9-15,0 0-2 16,0 0-9-16,0 0-8 0,0 0-56 15,0-7-76 1,0-7-148-16,0 2-421 0</inkml:trace>
  <inkml:trace contextRef="#ctx0" brushRef="#br1" timeOffset="-157157.58">25290 7789 871 0,'0'0'624'0,"0"0"-413"0,0 0-28 0,0 0-82 16,0 0-75-1,0 0-26-15,0 0-12 0,26-1-7 16,-6 1-98 0,-7 0-140-16,0 0-364 0</inkml:trace>
  <inkml:trace contextRef="#ctx0" brushRef="#br1" timeOffset="-156977.14">25290 7789 631 0,'337'22'533'0,"-330"-22"-460"16,-4 0-13-16,7 0-42 16,-7 0-18-16,20 0-81 15,-3 0-201-15,-4 6-325 0</inkml:trace>
  <inkml:trace contextRef="#ctx0" brushRef="#br1" timeOffset="-156795.34">26007 7820 192 0,'0'0'737'16,"0"0"-579"-16,0 0-51 0,0 0-42 15,0 0-49 1,0 0-16-16,0 0-105 16,52-12-241-16</inkml:trace>
  <inkml:trace contextRef="#ctx0" brushRef="#br1" timeOffset="-155880.34">26602 7867 636 0,'0'0'709'0,"0"0"-513"16,0 0 1-16,0 0-48 15,0 0-77-15,0 0-46 16,0 0-5-16,0-4-6 16,0 4-14-16,0 0-1 15,0 0-49-15,13 0-211 16,0 0-231-16,4 0-392 0</inkml:trace>
  <inkml:trace contextRef="#ctx0" brushRef="#br1" timeOffset="-155277.24">27515 7493 877 0,'0'0'277'15,"0"0"-65"-15,0 0-50 16,0 0-69 0,0 0-50-16,0 0-4 15,0 0 19-15,0 0 1 16,0 2-14-16,0 10 17 16,0-1 24-16,0 9-4 15,0 1-23-15,0 7-13 0,0 1-9 16,0 3-6-16,0 4-8 15,0 0-6-15,0 0-7 16,0 0-1-16,0-1-8 16,0-3-1-16,3-1 1 15,4-4-1-15,-4-3 1 16,4-3-1-16,-7-7 0 16,10-7 0-16,-7-1-1 15,-3-4 0-15,6 0-8 16,-6-2 9-16,0 0-1 15,0 0-7-15,0 0-39 16,0 0-55-16,0 0-51 16,0 0-58-16,0 0-80 0,0 0-244 15,0-4-202-15</inkml:trace>
  <inkml:trace contextRef="#ctx0" brushRef="#br1" timeOffset="-154237.22">27505 7762 705 0,'0'0'218'0,"0"0"-96"16,0 0 5-16,0 0-24 16,0 0-29-16,0 0 8 15,0 0 0-15,59-87-14 16,-52 77-13-16,16-2-18 16,-7 2-12-16,-3 0 2 15,0 1-5-15,4 2-12 0,-8 2-8 16,-2 3 4-16,6-4 0 15,-6 6 1-15,-4 0 0 16,3 0-6-16,4 0 8 16,10 0-2-16,-4 0 3 15,1 0 4-15,5 0 2 16,-5 0 3-16,9 0 4 16,-10 0-1-16,1 0-1 15,12 8-2-15,-16 3 0 16,4 2 10-16,-11 3 15 15,7 1-13-15,-3 1 0 16,-7 1-8-16,4 5 5 0,-7-2-4 16,0 0 1-1,0 1-9-15,0-1-3 0,0-1-1 16,0-2-2 0,0-1-9-16,0-3 0 0,0-2 0 15,0-4 1-15,0 2-1 16,0-5 0-16,0-2 0 15,0-3-1-15,0-1 0 0,0 0 1 16,10 0-1 0,-7 0 2-16,3-5 11 0,-6-13 2 15,4-5-15 1,6-8-2-16,-7-4 1 0,20-6-8 16,-4 0 3-1,1 3 6-15,0 3 0 0,6 4 0 16,-13 5 0-1,7 4 0-15,-14 7 1 0,10 2 0 16,-16 4-1 0,20 2 1-16,-17 0 0 0,4 6-1 15,-7-2-1 1,10 3-5-16,-7 0-1 0,-3 0-2 16,7 0-6-16,-4 0-3 15,7 0 2-15,6 0 7 0,0 3 8 16,11 3-4-1,-1 3 5-15,3 3 0 0,-3-2 2 16,-6 3 11 0,9 3 6-16,-9 3 5 0,-4 1 6 15,7 2 10 1,-10 2-3-16,10 3-6 0,-13 3 3 16,3-2 4-1,-3 3-6-15,-3 4-9 0,6-5 1 16,-4-1 3-16,-2-2-11 0,-7-5-1 15,0-7 2 1,7-2-3-16,-7-6-3 0,0-7-10 16,0 0 11-1,13 0-6-15,-13 0 3 0,0 0-9 16,0 0-66 0,0-6-96-16,0-4-143 0,-13 0-492 15</inkml:trace>
  <inkml:trace contextRef="#ctx0" brushRef="#br1" timeOffset="-153381.74">28834 7841 362 0,'0'0'244'15,"0"0"-132"-15,0 0-18 16,0 0-19-16,0 0-30 16,0 0 3-16,0 0 63 15,0 0 13-15,0 6-22 16,0 6 1-16,0 4 10 16,0-1-5-16,0 6-15 0,0 3-1 0,0 1-19 15,0 1-24 1,0 3-5-16,-4 3-5 15,-5-2-7-15,-4 5-5 16,6-4-11-16,0 0-1 16,4 1-1-16,3-3 1 15,0-5-5-15,0-2 2 16,0-2 2-16,0-4 11 16,0-2-3-16,0-3-3 0,10-4-3 15,10-1 3 1,-7-3-2-16,3-2 6 0,-6 1 11 15,-4-2 17 1,17 0-10-16,-10 0-21 0,1 0-20 16,-1 0-5-16,3 0-78 15,4-3-140-15,-7-12-161 16,-3 4-381-16</inkml:trace>
  <inkml:trace contextRef="#ctx0" brushRef="#br1" timeOffset="-149280.96">29194 8071 266 0,'0'0'203'0,"0"0"-131"0,0 0-14 15,0 0-18 1,0 0-9-16,0 0-1 16,0 0 0-16,0 0-4 15,0 0-14-15,-4 0-12 16,1 0 0-16,-7 0-20 15,-3 2-35-15,7 2-23 0,-1 2-3 16,-6-2-30-16,-3 1 34 16,6 2 17-16,-3-6-77 15</inkml:trace>
  <inkml:trace contextRef="#ctx0" brushRef="#br1" timeOffset="-149017.52">29194 8071 98 0,'-85'14'207'16,"85"-14"-86"-16,3 0-33 0,-3 0-35 15,0 0-18-15,6 0 5 16,-6 0 5-16,0 0-12 15,0 0 3-15,0 0-7 16,0 0-7-16,0 0-21 16,0 0-1-16,0 0-26 15,0 0-108-15,0 0-106 0,0 0-140 0</inkml:trace>
  <inkml:trace contextRef="#ctx0" brushRef="#br1" timeOffset="-141307.6">29177 8145 375 0,'0'0'352'16,"0"0"-229"-16,0 0-32 0,0 0-38 16,0 0-37-1,0 0 11-15,36 0 47 16,-26 0 16-16,-10 0 7 0,7 0 0 16,-1 0-7-1,-6 0-11-15,7 0-21 0,-7 0-13 16,0 0-14-16,0 0-8 15,0 0-3-15,3 0 1 16,4 0-2-16,-4 0 3 16,0 0 7-16,0 0-7 15,7 0-3-15,-7 0-4 16,7 0 2-16,-3 0 4 16,6 0-10-16,3 0-3 15,1 0-2-15,-1 0-6 16,7 0 1-16,-3 0 0 15,-1 0-1-15,-6 0 0 16,7 0 2-16,-4 0-1 16,-6 0-1-16,3 0 0 0,-6 0 1 15,2-2 0-15,-2 2 0 16,-7 0 5-16,0 0 2 16,0 0-1-16,0 0 5 15,0 0 13-15,0 0 9 16,0 0-4-16,0 0-2 15,0 0 0-15,0 0-3 16,0 0-9-16,0 0-3 16,0 0-7-16,0 0-5 15,0 0 8-15,0 0-1 16,0 0 1-16,0 6-9 16,0 2 0-16,0 0 1 15,-7 1 5-15,4 0-5 0,3 1 1 16,-6 4-1-16,-1 2 0 0,-6 4 0 15,13 2 1 1,-10 4-1-16,-3 0 9 0,0 0-4 16,-3 2-5-1,9-6 7-15,-3 0-1 0,1-4-6 16,-1 2 10 0,0-2-9-16,-10 2-1 0,14 0 0 15,-4 0 1-15,0-1-1 16,0-4 5-16,10-5 0 15,-10 1-5-15,10-8 7 16,0-1-7-16,0 2 6 16,0-4 2-16,0 0-8 15,0 0 5-15,0 0-5 16,0 0-1-16,0 0 0 16,0 0-2-16,0 0 1 0,0 0-5 15,0 0 5 1,0 0-8-16,0 0-47 0,0 0-74 15,0-6-94 1,0-4-151-16,10-2-353 0</inkml:trace>
  <inkml:trace contextRef="#ctx0" brushRef="#br1" timeOffset="-140687.48">29341 8359 472 0,'0'0'337'16,"0"0"-157"-16,0 0-24 0,0 0-59 15,0 0-42-15,0 0-8 16,0 0 22-16,0-1 26 16,0 1-14-16,0 0-8 15,0 0-12-15,0-3-8 0,10 3-3 16,6 0 18-1,4 0 9-15,9-2-13 0,1 2-14 16,-1 0-13 0,0-2-1-16,-2 2-9 0,-8 0-6 15,4 0-2 1,-3 0 0-16,-4 0-6 0,4 0-11 16,-10 0 4-16,-1 0-5 15,-5 0 1-15,2 0-1 16,-6 0 0-16,7 0 1 15,-4 0-1-15,4 0 5 16,-7 0-5-16,0 0 8 16,0 0-2-16,0 0 5 15,0 0 7-15,0 0-4 0,0 0-3 16,0 0-5 0,0 0-5-16,0 0 4 0,0 0-6 15,0 0 0-15,0 0-7 16,0 0-103-16,0 0-148 15,0 0-312-15,-17 0-501 0</inkml:trace>
  <inkml:trace contextRef="#ctx0" brushRef="#br1" timeOffset="-136917.24">24901 8005 510 0,'0'0'236'16,"0"0"-164"-16,0 0-3 16,0 0-7-16,0 0-43 15,0 0 11-15,0 0 47 16,23-7 14-16,-23 4 8 16,0 3-5-16,0 0-7 15,0 0-13-15,0 0-16 16,0 0-8-16,0 0-20 0,0 0-12 15,0 0-5 1,0 0 0-16,0 0 0 0,0 0 6 16,0 0 7-16,0 0 2 15,0 0-7-15,0 0-5 16,0 0-8-16,0 3-6 16,0 4 15-16,0 1 5 15,10 4 0-15,-10 2-1 16,6 2-6-16,-6 6-2 0,13 3-2 15,-6 4 3 1,-7 1-4-16,3 1-3 0,-3 0-5 16,0 1 5-1,0-1 0-15,0-2-5 0,0-5-2 16,0-2 2 0,0-4-1-16,-3-4 0 0,-4-3 0 15,7-7 0-15,0-1 0 16,0-3 1-16,0 0-2 15,0 0-12-15,0 0-52 16,-13-7-77-16,13-4-114 16,-16 3-371-16</inkml:trace>
  <inkml:trace contextRef="#ctx0" brushRef="#br1" timeOffset="-135475.17">27113 7948 380 0,'0'0'270'0,"0"0"-126"0,0 0-11 15,0 0-29 1,0 0-40-16,0 0-8 0,0 0 17 16,0 0 8-1,0 0-4-15,0 0-6 0,0 0-9 16,0 0-17-1,0 0-14-15,0 0-1 0,0 0 8 16,0 7-3-16,0 1-1 16,0 1-9-16,0 2 4 15,0-3-9-15,0 0-4 16,0 4 3-16,0-1 2 16,0 1-1-16,0 1 2 15,0 1-1-15,0 1-4 16,0-2-6-16,0 3-10 15,0-2 6-15,0 1-6 0,0 0-1 16,0 3 2 0,-10 0-1-16,0 3 6 15,-3 1 1-15,0-1-6 0,-3-1 5 16,9-5-5-16,-3 1-2 16,0-3 8-16,1-7 6 15,9 2 8-15,-7-6-3 16,7-2-4-16,0 2 1 15,0-2 9-15,0 0 6 16,0 0-8-16,0 0-11 16,0 0-11-16,0 0-1 15,0 0-8-15,0 0 2 0,0 0-4 16,0 0-31 0,0 0-103-16,0-9-69 0,7-3-171 15,2-3-498-15</inkml:trace>
  <inkml:trace contextRef="#ctx0" brushRef="#br1" timeOffset="-127417.31">23811 9229 403 0,'0'0'170'16,"0"0"-82"-16,0 0 6 0,0 0-20 16,0 0-31-1,0 0 6-15,0-7 19 16,0 7 25-16,0 0-2 0,0 0-17 16,0 0-13-1,0-1-6-15,0 1-5 0,0 0-7 16,0 0-7-16,0 0-4 15,0 0 4-15,0 0 14 16,0 0 4-16,0 0-5 16,0 0-9-16,0 0-7 15,0 0-4-15,0 0-1 16,0 0 3-16,0 0-6 0,0 0-3 16,0 0 0-1,0 0-6-15,-3 0 0 16,-7 0 3-16,4 0-3 15,-17 0 4-15,16 0 1 16,-3 0-5-16,4 0-10 0,-7 0-6 0,-4 1 0 16,-2 4-6-1,-7 2 5-15,3-2 0 16,-7 3-5-16,11 1 6 16,-11-2 1-16,20 0-1 15,-9-2-1-15,9 2 0 0,-10 0-8 16,10 2 6-1,-6 2-4-15,-4-3 6 0,11 3 1 16,-1-5-1-16,3-2 1 16,7 2-8-16,0 2-3 15,0-2-2-15,0 3 3 16,0-1 2-16,0 4 8 16,0 0-6-16,0-1 4 15,0 0 1-15,0 0-2 16,0 1 3-16,0-4-1 15,0 1-5-15,0-2 5 16,7-1 1-16,12-1 1 0,-12 2 15 16,6-3 3-1,7 2-4-15,-14 0-1 0,14-3-5 16,-10 1-3 0,9-1-4-16,1 1-2 0,0-1 1 15,-1 0 5-15,11-3-4 0,-1 0-2 16,7 0 6-1,-6 0-5-15,-4 0 1 16,3 0 5-16,-6 0-5 16,-3 0-1-16,3-6 5 15,0 0-4-15,-14-1 7 16,11 0-9-16,-10-1 9 0,6-1-3 16,-6-1 0-1,-3-2 1-15,-4 0 3 0,7-3-9 16,-7 1 0-1,3-1 0-15,-6 0 0 0,0-4 0 16,0 4-1-16,0-3 0 16,0 0 0-16,0 3-1 15,0 0 1 1,0 8-1-16,0-2 0 0,0 4 1 16,0-1-1-1,0 3 0-15,0 0 0 0,0 3 0 0,0 0-2 16,0 0 2-1,0 0 1-15,0 0 0 0,0 0 0 16,0 0 0 0,0 0 0-16,0 0-8 0,0 0-4 15,0 0-4 1,0 0 9-16,0 0 1 0,0 0-6 16,0 0 6-1,0 3 5-15,0-1-1 0,0-1 2 16,0 3 0-1,0-4 1-15,0 0 8 0,0 2 1 16,0-2 0-16,0 0 2 16,0 0 1-16,0 0 2 15,0 0 3-15,0 0 1 16,0 0 0-16,0 0-3 16,0 0-1-16,0 0-2 15,-6 0-11-15,3 0-2 0,-7 0 1 16,7 0-1-1,-1 0 0-15,4 0-1 16,-3-2 0-16,3 2 1 16,-7-4-1-16,7 4 1 0,-3-1-2 15,3-1-4 1,-10-1 4-16,4-1-4 0,-4-1 5 16,0 4 1-16,0-5-2 0,10 5 1 15,-6-1 0 1,6-1 0-16,0 1-1 15,0 2-7-15,0 0-1 16,0 0 4-16,0 0 0 0,0 0 5 16,0 0-8-1,0 0 0-15,0 0 2 0,0 0 5 16,0 0 1 0,0 0 0-16,0 0-7 15,0 0 0-15,0 0-4 0,0 0-10 16,0 0-5-1,0 0-2-15,0 5 19 0,6 0 8 16,4 5 2 0,0-1 0-16,0-1 2 0,9 1-2 15,-9 2 2 1,-6 4 4-16,9-2-4 0,-10 2 5 16,3 0-6-16,-2 1 6 15,2 3 1-15,-6 1 1 16,0 0 1-16,0-1-4 15,0 2 3-15,0-1 1 16,0 3-1-16,0-3-2 16,0 2-1-16,7-2 3 15,-7 3 3-15,6-4-5 0,-6 1 3 16,7-1 2 0,-7 1-1-16,0-1-3 0,3 4 0 15,-3 2-7 1,7 1 5-16,-7 1-5 0,3 2 1 15,-3 0-1-15,0 0-1 16,3-3 0-16,-3 0 0 16,4-2 0-16,-4-3 0 15,9 1 2-15,-9-5-2 16,0 2 1-16,0-2 2 16,0-1-2-16,10 0 0 15,-10-6-1-15,0-1 0 16,7 2 0-16,-7-8-1 0,13 4 0 15,-13-5-1-15,10 2 1 16,-10 0 0-16,6-1 1 16,-6-1 0-16,3 3 0 15,1 0 0-15,-4-4 1 16,6 5 2-16,-6-4-2 16,0 0 1-16,0-2-1 15,0 0 8-15,0 0-7 16,0 0-1-16,0 0 10 15,0 0-11-15,0 0 0 0,0 0-90 16,0-14-45 0,0-6-139-16,0-3-408 0</inkml:trace>
  <inkml:trace contextRef="#ctx0" brushRef="#br1" timeOffset="-126847.33">23896 9884 42 0,'0'0'410'0,"0"0"-210"0,0 0-45 15,0 0-22-15,0 0-18 16,0 0 2-16,0 0-1 0,0 0-23 15,0 0-9 1,0 0-5-16,0 0-2 0,0 0-1 16,0-2-3-1,10-1 3-15,10-1 13 0,6 1-11 16,-3-1-24 0,-7 1-13-16,14 1-18 15,-11 1-11-15,11-1-3 0,-1-2-8 16,-6 3 1-16,3-2 5 15,4 1-7-15,-4 0 2 0,10-3-1 16,-13 2 1 0,3 2-1-16,-3-2 0 15,-3 1 0-15,-4 1 1 16,-10-3-1-16,14 2-1 0,-10 1-26 16,10-5-102-1,-17-4-118-15,-3 2-284 0,0-2-380 16</inkml:trace>
  <inkml:trace contextRef="#ctx0" brushRef="#br1" timeOffset="-125457.33">23412 8961 398 0,'0'0'239'0,"0"0"-74"16,0 0-6-16,0 0-36 16,0 0-42-16,0 0-2 15,0 0 14-15,13 0-9 16,-13 0-4-16,0 0-3 16,0 0-17-16,0 0-18 0,0 0-8 15,0 0-17-15,10 0-7 16,-3 1-8-16,15 5 11 15,-2-5-1-15,6 5 10 16,4-3 8-16,9 0 1 16,-13-1-8-1,13-2-1-15,-16 0-4 0,7 0-9 16,-4 0 4-16,-3 0-6 16,0 0 1-16,6 0-7 15,1 0 6-15,-1 0-6 16,-6 0 0-16,-7 0 1 0,14 0-2 15,-11 0 8 1,-5 0-7-16,8 0 1 16,-5 0-1-16,-1-2 0 15,-3 2 1-15,0 0-1 16,4 0 0-16,-4 0-1 16,3 0 1-16,-9 0 0 15,9 0 0-15,-6 0 0 0,-4 0 0 0,7 0 1 16,-3 0-2-1,-3 0 1-15,3 0 1 0,-1 0-2 16,-5 0 1 0,2 0-1-16,-6 0 2 0,0 0 4 15,0 0 5 1,0 0 6-16,0 0-5 0,0 0 4 16,0 0-10-1,0 0-4-15,0 0 4 0,0 0-6 16,0 0 1-1,0 0 9-15,0 0 7 0,0-3 11 16,0 3 10 0,0 0-1-16,0-1 3 15,0 1 8-15,0-2 6 0,0-2-8 16,0 1-14-16,0-4-21 16,0-3-2-16,-10 2-8 15,1-6 7-15,-1 4-2 16,-7-4 5-16,4 0 4 15,4 4 0-15,-1 0-2 16,-3 1-3-16,6 0 1 16,-9 1-11-16,16-2 0 15,-13 1 0-15,6 2 6 16,-3 4-6-16,10-2 2 16,0 3-1-16,0 2 15 15,0-3-7-15,0 3-3 0,0 0 2 16,0 0-2-16,-9 0 1 15,9 0 2-15,0 0 9 16,0 0 6-16,0 0-2 0,0 0-5 16,0 0-1-1,0 0-10-15,0 0-6 0,0 0-7 16,0 0-11 0,0 0-12-16,0 0-75 0,0 0-145 15,0 10-135-15,0 3-281 16,0-1-274-16</inkml:trace>
  <inkml:trace contextRef="#ctx0" brushRef="#br1" timeOffset="-80428.5">20160 10828 793 0,'0'4'313'0,"0"-2"-239"15,0 2-59 1,0 2-15-16,0 4-14 0,0 0 12 15,0 3 2 1,0 0 13-16,0 0 20 0,0-3 18 16,0 4 8-1,0 0 5-15,0 3 14 0,0 1-4 16,0 6-21-16,0 4-15 16,0 1-14-16,0 2 0 15,0 2-5-15,0 1-5 16,0-1 7-16,0 1-8 15,0-5-1-15,0-2-2 16,0-4-9-16,0-3 4 0,0-5-5 16,0-1 0-1,0-5 1-15,0-2-1 16,0-1 0-16,0-5 0 16,0-1-1-16,0 0-11 15,0 0-26-15,0 0-25 16,0-7 34-16,10-14 29 0,-7-6-2 15,3-6 1-15,4-3 1 0,0-5 1 16,-7 4-1 0,7-1 1-16,0-1 1 15,0 2 5-15,-4 1 0 16,4 2 11-16,-3 3-4 16,6 2 7-16,-13 5-1 15,16 4 11-15,-9-1 2 16,-1 3 5-16,1 2-4 0,-4 4-3 15,4 0-8-15,-7 4 1 16,0 1-10 0,3 2 0-16,-3 3-6 0,0 2-7 15,3 0 0 1,-3 0-1-16,3 0-1 0,7 0-15 16,0 0-12-16,0 9 12 15,13 6 16-15,-10 4 8 0,10 5-1 16,3 3 0-1,-16 4 18-15,-4 4-4 0,-6 3-7 16,7 1 0 0,-7 4-3-16,0-4-10 0,0 2-1 15,0-5 1 1,0-6 0-16,0-7 0 0,0-5-1 16,6-7-1-1,-2-6-10-15,2-4-1 0,-3-1 0 16,-3 0 11-16,4 0-5 15,-1-1 6-15,10-15 1 16,-3-3 7-16,-4-11 2 16,8-4-3-16,-8-5 2 15,4-4-7-15,-4 1 4 16,8-1-4-16,-14 7-1 16,13 2 5-16,-10 11-5 15,10 3 9-15,-6 8 0 0,-4 5 8 16,-3 4 8-1,6 1-14-15,-6 2-12 0,0 0 0 16,7 0-10 0,6 0 0-16,-3 0 8 0,-4 0 1 15,17 0-7 1,-3 0 7-16,0 0-5 0,6 0 6 16,-3 9 8-1,3 6 1-15,-7 5 7 0,1-1 3 16,-10 5-3-16,9 2 2 15,-19 1 4-15,17 5 5 16,-17 3 4-16,3 0-5 16,-3 0-7-16,0-1-8 15,0 1-10-15,0-3 5 16,3-4-4-16,4-1-2 16,-7-4 0-16,6-5 0 15,-2-4-1-15,2-4-16 0,-2-3-26 16,-1-2-39-16,0-1-81 15,10-4-109-15,-3 0-120 16,-3 0-337-16</inkml:trace>
  <inkml:trace contextRef="#ctx0" brushRef="#br1" timeOffset="-79807.12">21177 11104 492 0,'0'0'355'0,"0"0"-163"16,0 0-40-16,0 0-52 15,0 0-55-15,0 0-4 16,0 0 17-16,0-16 3 0,4 13-3 16,12 2 3-1,7-2 16-15,3 3-13 0,-10 0-18 16,7 0-13-16,4 0-17 15,-14 0-14-15,3 0 8 16,-3 4 2-16,-6 8 1 16,2 4 8-16,-5 4 2 15,-4 4 6-15,0 5 1 16,0 2-10-16,0 5-3 16,-13 0-6-16,3-1-11 15,-13 1 1-15,10-2 0 0,-7 2 0 16,10-5 0-1,1-2 5-15,-5-2-6 0,14-6-2 16,0-4 2 0,0-2 0-16,0-2 0 0,0-4-1 15,0 2 0 1,0-5 1-16,0-2 1 0,0 1-1 16,0 0-1-16,0-3-13 15,0-2-31-15,0 0-38 16,0 0-71-16,0 0-53 15,-3 0-35-15,0-10-242 16,-7-2-154-16</inkml:trace>
  <inkml:trace contextRef="#ctx0" brushRef="#br1" timeOffset="-79547.36">21158 11401 580 0,'0'0'382'15,"0"0"-185"-15,0 0-13 16,0 0-36-16,0 0-46 16,0 0 3-16,0 0 10 15,104-32-32-15,-71 32-47 16,-7-2-22-16,-6 1-13 0,0 1-1 15,3 0-39 1,3 0-142-16,-10 0-186 0,-3 1-342 0</inkml:trace>
  <inkml:trace contextRef="#ctx0" brushRef="#br1" timeOffset="-78987.38">21603 11207 461 0,'0'0'506'0,"0"0"-332"0,0 0-11 15,0 0-41 1,0 0-62-16,0 0-21 0,0 0-1 16,0-7 2-16,0 7-12 15,0-2 7-15,0-1 15 16,16 3 1-16,4-1 0 16,-4 1 1-16,0 0-2 15,1 0-19-15,2 0-9 16,-9 0-7-16,0 0-3 15,10 7 2-15,-17 6 6 16,10 3 8-16,-10 0 5 16,-3 6-13-16,7 2 2 15,-7-1-10-15,0 7-3 16,0-2 0-16,0 4-8 16,0 2 6-16,0 2 9 15,-10-1 7-15,-3 3-3 16,0-3-2-16,3 0-8 0,0-8-5 0,0-3-5 15,1-6 0 1,9-5-1-16,0-4 1 0,0-7-8 16,0 0 2-1,0-2-14-15,0 0-63 0,0 0-50 16,0 0-33 0,0-13-159-16,0-3-273 0,0 3-67 0</inkml:trace>
  <inkml:trace contextRef="#ctx0" brushRef="#br1" timeOffset="-78747.32">21560 11457 747 0,'0'0'503'0,"0"0"-367"15,0 0 11-15,0 0 4 16,0 0-3-16,0 0-22 0,0 0-25 16,213-61-47-1,-174 54-35-15,-6 3-18 0,3 0-1 16,23-1-118 0,-17 2-193-16,1 2-547 0</inkml:trace>
  <inkml:trace contextRef="#ctx0" brushRef="#br1" timeOffset="-78432.29">22434 11028 861 0,'0'0'772'0,"0"0"-497"0,0 0-28 16,0 0-55 0,0 0-94-16,0 0-35 0,0 0-11 15,0-9-37-15,0 9-15 0,0 0-52 16,0 0-129-1,-7 4-150-15,-19 11-337 16,-7 5-327-16</inkml:trace>
  <inkml:trace contextRef="#ctx0" brushRef="#br1" timeOffset="-78175.8">22381 11418 65 0,'0'0'1334'16,"0"0"-1062"-16,0 0-103 15,0 0-21-15,0 0-75 16,0 0-45-16,0 0 21 16,17 0 33-16,-17 0 1 15,0 0-21-15,0 0-17 16,0 0-18-16,0 0-27 15,0-1-49-15,0-4-172 16,0 1-277-16,0-1-433 0</inkml:trace>
  <inkml:trace contextRef="#ctx0" brushRef="#br1" timeOffset="-74474.41">23658 10842 217 0,'0'0'937'16,"0"0"-734"0,0 0-58-16,0 0-37 0,0 0-68 15,0 0-39-15,0 0 5 16,0 0 16-16,0 0 16 16,0 7 15-16,0 6 28 15,9 5 7-15,-5 5-11 16,2 3-12-16,1 6-10 15,-4 1-15-15,-3 6-12 16,0 0-8-16,7 2-8 16,-7 1-10-16,0 1-1 15,0-5 6-15,0-6-7 16,0 1-1-16,0-11 0 16,3-5-1-16,0-6 1 0,-3-3-16 15,3-8-11-15,-3 0-13 16,0 0 0-1,10 0 1-15,-10-12 5 0,3-8 15 16,-3-6-1-16,7-3 5 16,-7-6 1-16,3-1 6 15,4-1 1-15,6 0 7 16,-7-2 0-16,11 3 1 0,-17 0 1 16,19 4 0-1,-15 4 0-15,2 1 0 0,-6 5 6 16,0 1-5-16,0 2 7 15,10 6-8 1,-7 1 6-16,4 5-6 0,-4 6-1 16,4 1 0-1,-4 0 0-15,7 0-26 0,9 0 5 16,8 10 21-16,2 6 7 16,7 4 9-16,-7 0 12 15,1 5 2-15,-10 2 10 16,-1 1 5-16,1 4-9 15,-4 2-16-15,-9-1-7 16,6 1-3-16,-13 2-1 16,0-3-1-16,0-5-8 15,0-1 0-15,0-4 2 16,0-7-1-16,0-10-1 0,0-1-1 16,3-5-11-1,-3 0-1-15,7 0-3 0,-4-2 7 16,0-11-3-16,10-8 11 0,0-8 1 15,4-5 2 1,2-5-1-16,1-4 10 0,16 2-10 16,-13 4 5-1,0 8 1-15,3 5-1 0,-10 7 9 16,-6 3 1 0,0 6-5-16,-4 1-1 0,-6 3-3 15,0 1 4-15,14 3-10 16,-14 0 8-16,0 0-9 15,0 0-5-15,6 0-3 16,-3 0-2-16,1 0-8 16,12 0 6-16,0 10 11 15,4 0 1-15,0 6 6 16,6 4 6-16,10 2 13 16,-7 4-4-16,4 0 16 15,-10 3-8-15,-4 3 10 16,-2 1-9-16,2 6 4 0,-9-2-15 15,0 1-9 1,0-3 1-16,-4-6-10 0,-2-3 5 16,-4-9-6-1,0-8 0-15,6-4-6 0,-6-5-40 16,0 0-57 0,0 0-47-16,0-5-51 15,0-8-179-15,0 0-374 0</inkml:trace>
  <inkml:trace contextRef="#ctx0" brushRef="#br1" timeOffset="-73852.09">24970 11244 438 0,'0'0'353'16,"0"0"-127"-16,0 0-51 0,0 0-55 16,0 0-46-16,0 0 10 15,0 0 21-15,0-4-11 16,9 4-18-16,-9 0-13 15,0 0-12-15,0 4 5 16,0 8 4-16,0 0 3 16,0 7-4-16,0 5-5 15,0 5-17-15,0 7-21 16,-9 3-1-16,2 0-5 16,-3 2 1-16,-3-3-4 15,13-6 8-15,0-5-8 16,0-4 1-16,0-5 9 15,0-4-15-15,0-6-2 16,13-2 0-16,0-3 0 16,10 0 6-16,0-3 3 15,7 0 10-15,6 0 7 16,3-8-10-16,0-12-16 16,-3 4-95-16,-16-1-182 15,-10 8-319-15,-10 4-418 0</inkml:trace>
  <inkml:trace contextRef="#ctx0" brushRef="#br1" timeOffset="-73217.43">25362 11430 582 0,'0'0'410'16,"0"0"-202"-16,0 0-73 0,0 0-56 15,0 0-42 1,0 0-2-16,0 0 39 0,13-21 12 16,4 17-3-1,2-3-4-15,-9 3-15 0,13 3-23 16,-10-4-7 0,10 5-11-16,-13 0-10 0,9 0 1 15,-9 0-13-15,0 0 11 0,10 0 0 16,-14 8 2-1,4 4 2-15,-7 4 18 0,4-1 3 16,-7 7 5 0,0 0 6-16,0 7-4 0,0 4-23 15,0-3 1 1,-10 4-6-16,-3-4 2 0,6 0-11 16,-9-2 4-16,16-2-1 15,-10 0 2-15,10-4 10 16,0 2-12-1,0-6-10-15,0 2 1 0,0-5 4 16,0-5-5-16,0-3 0 16,0-2-1-1,0-3-1-15,0-2-5 0,0 0 7 16,0 0-9-16,0 0-89 16,0 0-57-16,0 0-47 15,0-2-83-15,-10-7-106 0,10-3-255 0</inkml:trace>
  <inkml:trace contextRef="#ctx0" brushRef="#br1" timeOffset="-72797.58">25310 11626 697 0,'0'0'316'0,"0"0"-90"16,0 0-29-16,0 0-53 16,0 0-38-16,0 0-5 15,0 0 10-15,46-11 4 0,-10 7-4 16,6 2-11-16,-3-4-6 15,7 6-22-15,0-4-2 16,-3 2-12-16,-1 2-20 16,1-1-6-16,-4-3-22 15,-3 4 2-15,-7 0-6 16,1 0 1-16,-14 0-7 16,7 0 1-16,-13 0 0 0,-4 0 0 15,4 0-1 1,-10 0 7-16,0 0-7 0,0 0-22 15,0 0-130 1,0-3-150-16,0-3-283 16,0 0-432-16</inkml:trace>
  <inkml:trace contextRef="#ctx0" brushRef="#br1" timeOffset="-68417.55">23926 5885 286 0,'0'0'190'0,"0"0"-61"16,0 0-21-16,0 0-10 16,0 0 25-16,0 0 20 15,0 0-16-15,-10 0-31 16,10 0-19-16,0 0-21 15,0 0-11-15,0 4-7 16,0-4 6-16,0 0-2 16,0 0-3-16,0 0-4 15,0 0 6-15,0 0 4 0,0 0 8 16,0 0-3 0,0 0-14-16,0 0-8 15,0 0 0-15,0 0-9 0,0 0 2 16,0-4 2-16,0 1 2 15,0-4-2-15,10-2 8 16,6 2-4-16,-6-4-4 16,0 2-5-16,3 0-6 15,3 0-1-15,-9-1-2 16,9 0-7-16,-3-3 13 16,0 1-1-16,4-1 4 15,6-1-2-15,-10 2 4 0,3-2-10 16,-6 2 0-1,-4 2 4-15,7 0 0 0,-3 0 3 16,-3 1 9-16,6-3-2 16,-3 2 1-16,-4-4 2 15,1 1-9-15,6-3-6 16,-3 0-3-16,-4-2 5 16,7 0 4-16,-6 0 11 15,-4 1 12-15,4-2-7 0,-4 2-13 16,-3-2-4-1,0 2-4-15,3-1 3 0,-3 1-8 16,0-3-2 0,0 0-5-16,0 4 5 15,0-5-5-15,0 4 1 16,0-2 5-16,0 2 4 0,0 1 2 16,0-4 10-1,0 2-9-15,0-2 6 16,0-3 1-16,-3 0-5 15,-10-3-7-15,3 2-7 16,-6 0 8-16,6-2-8 0,-3 4 5 16,6 5 5-16,-3 0-3 15,1 5-2-15,-1 0 1 16,3 4-2-16,-3-4-5 16,-6 3 5-16,10 0 5 15,-11 1-4-15,4 1 2 16,-3 2 3-16,3 0-11 15,-4 2-1-15,8-1 0 16,2 2 0-16,-3 2 1 16,0-2-1-16,-3 2 0 15,7 0 0-15,-4 0 0 16,-6 0-8-16,9 0 7 0,-3-2-8 16,-6 2 9-16,6-2-1 0,0-2 1 15,0-1 0 1,4 0 1-16,3-2 0 0,-7 1-1 15,0 2 0 1,10-1 0-16,-3 1 1 0,3 1 0 16,0 2-1-1,0 1 1-15,0 0-1 0,0 0 0 16,0 0-1 0,0 0-9-16,0 0-2 0,0 0-3 15,0 0-10-15,0 0 2 16,0 0 5-16,0 0-3 15,0 0-1-15,0 1-8 16,0 6 8-16,0-1 13 16,3 3 9-16,17 1-1 15,-11-1 1-15,-9-1 0 16,10-1 1-16,0 0 5 16,-10 0-5-16,0-2 0 15,0-3-1-15,0-1 0 16,0 1-1-16,0 1-9 15,0-1-4-15,0-2 7 16,0 0-5-16,0 2-3 0,0-2 8 16,0 0 1-1,0 0 5-15,0 0-5 0,0 0 5 16,0 0-4 0,0 0 5-16,0 0 6 0,0 0-5 15,0 0-1 1,0 0 0-16,0 0-1 0,0 0-6 15,0 0 1-15,0 0 5 16,0 0-8-16,0 0-3 16,0 0-7-16,0 0-2 15,0 5-4-15,0 0 4 16,0 1 15-16,0-2 5 16,10-2 0-16,-10 3-5 15,0-3 0-15,0-2 6 0,6 0 0 16,-6 0 0-1,0 0 1-15,0 0 5 0,10 0 4 16,-10 0 2-16,0 0 3 16,0 0 4-16,0-7 4 15,0-3 2-15,0-4-15 16,0-1-9-16,0-4-1 16,-16 3 1-16,6 3-1 15,0 0 2-15,10 4-1 0,-10 2-1 16,10 3 0-1,0 0 0-15,0-1 0 0,0 2 0 16,0-1-2 0,0 2 2-16,0-5 0 0,0 4 0 15,-6-3 1 1,6 2-1-16,0 2 0 0,0-3 0 16,0 2-1-1,0 3-1-15,0-2 1 0,0-2-5 16,0 3 6-16,0-2 0 15,0-1 0-15,0-1 0 16,0-2 0-16,0 0 0 16,0 2 0-16,0-3 0 15,0 4 0-15,0-1-1 0,0 2 1 16,0 3-2 0,0 0 1-16,0 0-7 0,0 0 2 15,0 0 5-15,0 0-14 16,0 0 5-16,0 0-2 15,0 0-3-15,6 0 0 16,4 0 3-16,10 0 3 16,-1 0 3-16,-5 0 5 15,8 0-1-15,-12 0 2 16,3 0-2-16,4 0 2 16,-11 0 0-16,-2 0 0 15,5 0 1-15,1 0 0 16,-3 0-1-16,6 0 1 15,-13 0 5-15,10 0 0 16,-10 0 5-16,6 0 0 16,-3 0 3-16,-3 0 5 15,4 0-1-15,-4 0 4 16,0 0 1-16,0 0-1 16,0 0-3-16,0 0-4 15,0 0-1-15,0 0-13 0,0 0-1 0,0 0 0 31,0 0-6-31,0 0-3 0,0 3-45 0,13 4-210 16,-10-1-280 0,-3 1-359-16</inkml:trace>
  <inkml:trace contextRef="#ctx0" brushRef="#br1" timeOffset="-56317.42">27420 11515 309 0,'0'0'827'0,"0"0"-668"16,0 0-75-16,0 0 2 15,0 0-40-15,0 0-36 0,0-3-1 16,0 3 16-16,0 0 26 15,0 0 20 1,0 0 9-16,0 0-5 16,0 0-15-16,0 0-20 15,0 0-10-15,0 5-5 0,0 7-7 16,0 5 12-16,0 7 0 16,0 5-4-16,-16 5-11 15,-4 2-2-15,-3 0-3 16,-3 1-9-16,0 2 5 15,3-7-5-15,-6 3 0 16,9-4-1-16,-6-3 1 16,6 0-1-16,7-6 1 15,3-4-1-15,1-5 0 16,-1-6 1-16,10-3 1 16,-4-2-1-16,4-2 1 15,0 0 7-15,0 0-9 0,0 0-43 16,0 0-73-1,0-23-133-15,-3 2-376 0,-7-1-313 0</inkml:trace>
  <inkml:trace contextRef="#ctx0" brushRef="#br1" timeOffset="-54677.32">28925 10980 512 0,'0'0'495'16,"0"0"-326"-16,0 0-23 0,0 0-10 15,0 0-61 1,0 0-36-16,0 0 13 0,0-24 17 15,0 22-1-15,-16 0 5 16,-4-1 2-16,-3 2-3 16,10-3-20-16,-10 2-19 15,-6 2-10-15,0 0-1 16,-1 0 15-16,7 0-31 16,-6 0-6-16,-1 7-8 0,1 5 7 15,-1-2-5 1,1 4 4-16,0 3-11 0,-1 7 6 15,14 2-1 1,-4 3 2-16,7 5 5 0,-7 0-1 16,20-1-6-16,0-1 8 15,0-2-1-15,0-2 0 16,0-5-5-16,13 0 5 16,4-5 1-16,2-3 0 15,-2 0 0-15,6-5 6 16,-4-1-5-16,1 2-1 15,0-4 0-15,9-1-1 0,-6 0-1 16,3-6-7 0,0 0 1-16,-3 0-3 0,-6 0 4 15,2-14-2 1,-2-5-4-16,2 0-12 0,-9-1 5 16,-3 0-2-16,6 1 7 15,-13 4-1-15,3 2 10 16,-3-3 5-1,0 0-5-15,6 2 5 0,-6-8 1 16,0 0 0-16,0 2 0 0,0-3-1 16,0 3 1-1,0 3 1-15,0 3 0 16,0 1 10-16,0 3-3 16,0 3 4-16,0 0-2 0,0 4-1 15,0 0 3 1,0 3-3-16,0 0-8 0,0 0-1 15,0 0 0 1,0 0-9-16,0 0-6 0,0 0-5 16,0 0-8-1,0 0 7-15,0 6 14 0,0 1 7 16,4 0 5-16,-1-2 2 16,10 2 5-16,-10-3-3 0,4 2-3 15,-4-5 2 1,-3-1 1-16,0 0 3 15,0 0-3-15,0 0 2 16,0 0 3-16,0 0-3 0,0 0 0 16,0 2-4-1,0-2-6-15,0 3-1 0,0 0 0 16,0 1-1 0,0 5 1-16,0-1 1 0,0 8 13 15,0 2 5-15,0 5-6 16,0 0 0-16,0 6-2 15,0-1 5-15,0 3-7 0,0 4 4 16,0 1-1 0,0 7 4-16,0 1 11 0,0 4-5 15,0-2 0 1,3 2 0-16,-3-4-10 0,0-2 1 16,14-6 5-1,-5-5-8-15,1-4 2 0,-7-6 1 16,11-4 4-1,-11-5-1-15,-3-2 6 0,6-3 8 16,-6 0 0-16,0-1-4 16,0 0-12-1,4 0-1-15,-4-2-6 0,0 0-6 16,0-1 1-16,0 0 5 16,0-3-6-16,0 0-1 15,0 0-6-15,0 0-45 0,0 0-75 16,0 0-55-1,0 0-64-15,-10 0-93 0,-7 0-257 16,4 0 73-16</inkml:trace>
  <inkml:trace contextRef="#ctx0" brushRef="#br1" timeOffset="-54337.37">28700 11700 730 0,'0'0'370'0,"0"0"-156"0,0 0-67 16,0 0-61 0,0 0-30-16,0 0 54 0,0 0 18 15,121-3-9 1,-82 3-23-16,0 0-40 0,-6 0-34 16,0 0-15-16,-1 0-7 15,14 0-138-15,-10 0-203 16,-16-1-381-16</inkml:trace>
  <inkml:trace contextRef="#ctx0" brushRef="#br1" timeOffset="-53537.49">29190 11635 477 0,'0'0'212'15,"0"0"-37"-15,0 0-16 16,0 0-45-16,0 0-37 16,0 0-6-16,0 0-12 15,0-2-14-15,0 2-13 0,0-2 2 0,4 2 32 16,15-3 9-1,-2 1-3-15,9 1-9 0,0-1-9 16,-3-2-6 0,-7 3 1-16,10-2-20 0,-6 1-4 15,-10 2-9 1,0 0-9-16,-10 0-5 16,10 0-1-16,-7 0-1 15,-3 0 0-15,0 0 2 0,6 0-2 16,-6 0 6-1,0 2 2-15,0 9 12 0,4 2 11 16,-4 3 0 0,0 4-3-16,0 1-10 0,0 3 3 15,0-2 11-15,0 4-13 16,0-3 12-16,-10 3-7 16,7-2 10-16,-7 0-9 15,10 0-7-15,-7-2 2 16,4 2-9-16,-4-4 2 15,4 0-12-15,-7-2 12 0,7 0-5 16,0-5-1 0,3-2-1-16,0 1-4 0,0-6 12 15,0-2-8 1,0-2 5-16,0-2-11 0,0 0 0 16,0 0 0-16,0 0 2 0,0 0-1 15,0 0 7 1,0 0-8-16,0 0-10 15,0 0-64-15,0 0-57 16,0 0-53-16,0-8-94 0,0 0-216 16,0 0-175-16</inkml:trace>
  <inkml:trace contextRef="#ctx0" brushRef="#br1" timeOffset="-53007.38">29282 11933 230 0,'0'0'512'0,"0"0"-277"15,0 0-16-15,0 0-38 16,0 0-46-16,0 0-25 16,0 0-5-16,0-5 0 15,0 5-11-15,0 0-10 0,0 0 4 16,0 0-10 0,0 0-13-16,0 0-17 15,0 0-18-15,0 0-14 0,0-1-15 0,10 1 5 16,19 0 13-1,1-4 2-15,-1 2-12 16,7 2-7-16,-6-1-1 16,-1-2 7-16,0 1-6 15,-2 2-1-15,-8-2 0 16,1 0 1-16,-7 2 5 16,-3-4 8-16,6 4 6 15,-16-2 0-15,7 2 14 16,6 0 3-16,-7 0 0 0,-6 0-11 15,0 0-11 1,0 0-7-16,0 0-7 0,0 0-2 16,0 0-40-16,0 0-131 15,0 0-130-15,0-6-292 16,0 4-460-16</inkml:trace>
  <inkml:trace contextRef="#ctx0" brushRef="#br1" timeOffset="-7327.25">9670 12485 10 0,'0'0'48'15,"0"2"-8"-15,0-2 15 0,0 1-16 16,0-1-27-16,0 0-11 15,0 0 1 1,0 0-1-16,0 3-1 0,0-3 21 16,0 0 18-1,0 0 11-15,0 0-4 0,0 0-13 16,0 0-1-16,0 0 10 16,0 0 0-16,0 0-3 15,0 0-6-15,0 0-7 16,0 0-7-16,0 0 1 15,0 0 4-15,0 0 4 16,0 0 2-16,0 0-4 16,0 0-1-16,0 0-4 15,0 0 7-15,0 0 9 16,0 0 8-16,0 0 7 0,0 0-3 16,0 0-8-1,0 0-2-15,0 0 3 0,0 0-3 16,0 0-9-16,0 0 2 15,0 0 1-15,0 0 1 16,10 0-10-16,-10 0-6 0,0 0-4 16,6 0-4-1,-6 0-1-15,4 0-7 0,2 0 6 16,4 0 1 0,10 0 0-16,-1 0 5 0,7 0-2 15,4 3-2-15,-4-3 7 16,3 0-1-16,4 2 5 15,3-2-1-15,-6 0 0 16,-1 0-7-16,1 0-1 16,-11 0 4-16,4 0 9 15,3 0 0-15,0 0 1 16,-3 0-4-16,3 0-3 16,1 0 0-16,2 1-5 0,4-1-4 15,-4 0-4 1,-3 4 0-16,4-4 1 15,-1 0-1-15,1 0 3 16,-1 0-8-16,7 0 11 0,-6 2-3 16,9-2-2-1,0 1 1-15,4 3 5 0,-1-3 4 16,-2 1-1 0,-1 0-1-16,-3-2-3 0,0 4 4 15,0-4 0-15,-4 0-1 0,8 0-2 16,-1 0-6-1,0 1 0-15,-3-1-5 16,13 0 5-16,-3 1-5 16,-7-1 4-16,10 0-5 15,-9 0 6-15,2 0-1 16,1 0-5-16,3 0 5 16,-7 0 2-16,0 0 1 15,10 0 4-15,-6 0-4 16,-1 0-2-16,-2 0 2 15,9-2-8-15,-13-2 0 16,6 0 0-16,-6 3 0 0,10-4 1 16,-13 3-1-16,-1 2 0 15,1-4 0-15,0 4-1 16,0 0 1-16,9-1-1 16,4 1 1-16,0-2-1 15,6-1 1-15,-9 0 0 0,19 2-1 16,-7-4 1-1,-9 4 0-15,7-3 0 16,-11 2 0-16,1 2-1 16,2-1 1-16,-5 1 0 15,-11-2 0-15,1 2-1 16,6-3 1-16,-4 3-1 0,4 0 0 16,-6 0 0-16,6 0-1 0,13 0 1 15,-10-2 1 1,7 2-1-16,6-2 0 0,-9-2 1 15,9 3 1 1,-6 0 0-16,-10-3-1 0,-7 2 0 16,14 2 0-1,-20-2 0-15,6 2 0 0,-6-2 0 16,-6 2-1 0,5 0 1-16,8 0 0 0,-4 0-1 15,-3 0 2-15,3 0-1 16,4 0 1-16,-1 0-1 15,7 0 0-15,-3 0 1 16,-1 0-1-16,11 0 0 16,-7 0 0-16,3 0 0 15,-9 0 1-15,-1 0-1 16,7 0-1-16,-16 0 2 16,6 0-1-16,0 0 5 0,0 0-5 15,-9 0 0 1,12 0-1-16,1 0 1 15,-8 0-1-15,5 0 1 16,-8 0-1-16,14 0 1 0,-7 0 0 16,0 0-1-1,-9 0 0-15,6 0 0 0,-4 0 1 16,1 0-1 0,9 0 1-16,-9 0 0 0,6 0 0 15,-6 0 0 1,-1 0 1-16,-2 0 6 0,6 0-7 15,-4 0 0-15,1 0-1 16,0 0 1-16,6 0 0 16,-7 0 0-16,1 0 0 15,-4 0-1-15,14 0 0 16,-11 0 1-16,-2 0-1 16,-1 0 1-16,-6 0-1 15,-4 0 0-15,14 0 1 0,-10 0 0 16,0 0 0-1,0 0 0-15,6 0 0 0,7 0-1 16,-4 0 1 0,-2 0 0-16,6 0 0 0,3 0-1 15,-10 0 1 1,7 0 0-16,3 0 0 0,-9 0 1 16,9 0-1-16,0 0-1 15,-10 0 1-15,7 0 1 0,-3 0 0 16,-10 0-2-1,0 0 1-15,-1 0-1 0,-2 0 1 16,-4 0-1 0,4 0 0-16,-4 0 0 0,-3 0 0 15,3 0 0 1,10 0 0-16,-3 0 0 0,0 0 0 16,0 2 0-16,0-2 1 15,-1 2-1-15,-2-2 0 16,6 0 0-16,-6 2 0 15,-4-2-1-15,-3 0 1 16,6 0 0-16,-6 0 0 16,0 0 1-16,0 4-1 15,0-4 1-15,0 0-1 16,0 0 0-16,0 0-1 16,0 0 0-16,0 0 0 15,0 1 1-15,0-1-1 0,0 1-2 16,10 3 2-1,-10-2 1-15,0 3 1 0,0-2 14 16,4 7 7 0,2-1-4-16,-3 1-1 0,4 4-3 15,-4 1 0 1,0 6-2-16,4 0-1 0,0 1-1 16,-7-1-4-1,3 2 1-15,3 2-1 0,-6-1 0 16,0 1-5-16,4-2 1 15,-4 2 6-15,3-2-7 16,-3 2 1-16,3-1 5 16,-3 1-5-16,10-1-1 15,-10 4 0-15,0-3 5 16,10 2-5-16,-10 2 0 16,0-3 5-16,0 0-5 15,0 1-1-15,0 2 6 0,0-1-5 16,0-1 7-1,0 1-6-15,0-2 4 0,0 3 3 16,0 4 3-16,0-4-4 16,-10 0-2-16,0 0 3 15,4-2-3-15,2-1-4 16,-2-1-1-16,-4 1 7 16,3 1-1-16,1 0 2 15,-1 3-2-15,4 0-6 16,-7-1 5-16,0 3-5 15,10-2 5-15,0 5-6 16,0-2 0-16,0 1 2 0,0 3-1 16,0 2 7-1,-6-3 2-15,6 3-3 0,-3-1 2 16,-4 1 2 0,-6-1-4-16,6-2 7 0,7-4 0 15,0 0-8-15,0-2 9 16,-9-2-7-16,9 1-7 15,0-2 14-15,0 3-14 16,0-2 5-16,0 2 4 16,0-2-7-16,0 3-2 0,0 1 6 15,0-1-5 1,0 3-1-16,0-1 6 0,0 1-6 16,0 1 4-1,0 0 1-15,0-3-6 0,9 3 0 16,-2-5 1-16,6 4-1 15,-3-2 0-15,-4 3 1 16,4 0 0-16,-6-1 0 16,2 2 5-16,-3-3-5 15,-3-1-1-15,7 4 1 16,-7-4 1-16,3 4-1 16,-3-2 1-16,3-6-2 15,11 2 2-15,-5-2-1 0,-2 0-1 16,-4 2 1-1,7-1 0-15,0 0 0 0,-4-1-1 16,7 6 0 0,-3-1 6-16,3 2-5 0,0 0 6 15,-9 1 0 1,2-3-6-16,-2-1 7 0,-4-2-8 16,3-1 2-1,-3-2 5-15,3 1-7 0,-3-2 1 16,10-1 5-16,-10-2-4 0,0 0-1 15,0 4 5 1,0-3 4-16,0 4-1 0,0-4 6 16,0 0-4-1,0 2-11-15,0-4 1 0,0 2 1 16,0 4-1 0,0-5 14-16,0 5-14 0,0-5 10 15,0 4-10 1,0-2 1-16,0 1 4 0,3-3-5 15,4 0 6-15,-4-1-5 16,-3-2 5-16,7 0-5 16,-7-1 4-16,0 0-5 15,0 0 7-15,0-2-7 16,9 1 0-16,-9 0 5 16,0 1-5-16,0 4 8 15,0-1-8-15,0 0 0 16,0 2 0-16,0-5-1 0,4 1 1 15,-4-1 0 1,0-2 0-16,6 2-1 0,-6-2 0 16,3 0 1-1,4 4 0-15,-7-1 0 0,0-2 0 16,6 2 0 0,-6-1 0-16,0-4 1 15,14-1-2-15,-14-1 1 0,0-3 0 16,0 1 0-1,0-3 0-15,0-1-1 0,0 0 0 0,0-4 0 16,9 2 0 0,-9-3 0-16,0 2 0 15,0-3 1-15,0-1 8 16,0 0 0-16,0 0 4 0,0 0 7 16,0 0-2-16,0 0-18 15,0-12-23 1,0-7-104-16,-39-30-242 0,0 0-362 15,-17-3-663-15</inkml:trace>
  <inkml:trace contextRef="#ctx0" brushRef="#br1" timeOffset="-4827.39">9663 12646 64 0,'0'0'238'0,"0"0"-134"0,0 0-19 16,0 0-2 0,0 0-28-16,0 0-19 15,0 0 10-15,0 0 24 16,0-3 12-16,0 3 21 16,0-2-8-16,0 2 3 15,0 0-9-15,0 0-10 16,0 0-5-16,0 0-10 15,0 0-9-15,7 0-12 0,-1 0-10 16,4 0-5-16,-3 6 21 16,16 6-1-16,-4 2-13 15,17 2 8-15,-3 0-1 16,6 3-7-16,-3 4-8 16,10-1-11-16,7 2 1 15,-11-2 5-15,7 4 5 16,-6 1-5-16,2-2-1 15,5 4 4-15,-8 3-8 16,10 1-1-16,-6 1 4 16,3 0-6-16,-9-3 0 15,9 0 1-15,-4-4 0 16,-5 0-2-16,9-4 6 0,-3 3-2 16,-7-2 2-1,10 1-7-15,-3 0-1 0,-10-1 6 16,6 1-3-16,-2-1 4 0,-1 0-4 15,-3-1-3 1,0 1 0-16,6-2-10 0,-2 1 10 16,-1 2-4-1,-3-2 0-15,10 0 1 0,-7 0 4 16,0 2-2 0,0-5 3-16,-3 3 1 0,7 0 4 15,-7-1-1-15,3 0 0 16,1 0-1-1,-5 0-1-15,-5 2-3 0,-1 2 4 16,7-5 1 0,-6 4-6-16,-1-2 0 0,1 0 1 15,-1-1-5-15,1-2-1 16,-1-1-5-16,-3 1 5 16,0 1 5-16,7-1 0 15,-3-2 4-15,-1 0-1 16,0-1 1-16,-2 2 7 15,2-2-4-15,7 4 3 16,-6-5-3-16,-1 5 1 16,-3-2 0-16,4 1-8 15,12-1 1-15,-6 4 1 16,-6-3-5-16,-4 2-1 16,16-2 2-16,-12-1 2 0,-4 0 1 15,13-1-3-15,-9 3 2 0,9 1 1 16,0-2-3-1,-3 3-1-15,7-1-8 0,-1 0 2 16,-9 0 5 0,3 0-5-16,3 0-1 0,-3 1 7 15,-3-1-7 1,3 2 0-16,0-2-1 16,3 2 9-16,0 0-7 15,-9-1-1-15,16 1 8 16,-14 0-1-16,8 2-7 0,-8 1 0 15,17 1 11-15,-9 2-4 16,-1-1-7-16,-3 0 8 16,0-3-1-16,0 0-7 15,0 2 0-15,-7-4 5 16,11 2-5-16,-11-2 7 16,7-2-2-16,-6 0-5 15,-1-2 0-15,-3 2 0 16,13-2 0-16,-6 2 1 15,3 0-1-15,0 0 6 0,3 0 1 16,-6 0-2 0,3 4-5-16,0-4 8 0,-3 0-8 15,3 2 0 1,3-2 8-16,0 2-3 0,1-2 0 16,-4 0 0-1,-7 0 0-15,7-2-4 0,-3-2-1 16,-4 2 5-16,-3-2-5 0,4 0 0 15,6 0 0 1,-3 0 0-16,-4-1 0 0,7 3 5 16,-7-1-5-1,7 0 0-15,-3 1 0 16,3 3 5-16,-6-3-6 16,6 0 1-16,-7-2 1 0,0 0-1 15,1 2-1 1,-14-4 1-16,17 2 0 0,-7-3 0 15,-6-2 6 1,-1 3-6-16,11 2 7 0,-11 0 1 16,8-2-8-1,-8 1 5-15,4 2 0 0,3-2 1 16,-6 4-6-16,9-1 1 16,-2 0-1-16,-4 0 1 15,-4-1-1-15,7 2 1 16,-6-3 5-16,-4-2-6 0,-3-4 1 15,-3 2-1 1,7-2 0-16,-4-2 0 0,-7 2 1 16,1-2 7-1,6 2-8-15,-3-3 1 0,0 0-1 16,3 1 5 0,-7-4-4-16,4-2-1 0,-10-1 0 15,0 0 0-15,0-3 5 16,0 0 0-16,0 0 3 15,0 0 1-15,0 0 11 16,0 2 3-16,0 2-10 16,0-4-1-16,0 0-6 15,0 0 2-15,0 0 0 16,0 0 3-16,0 0 3 16,0 0-3-16,0 0 5 15,0 0-13-15,0 0-4 0,-20 0-122 16,-39 0-145-16,4 0-288 15,-4 0-328-15</inkml:trace>
  <inkml:trace contextRef="#ctx0" brushRef="#br1" timeOffset="1492.52">7998 14196 479 0,'0'0'297'16,"0"0"-180"-16,0 0 37 0,0 0 3 16,0 0-73-1,0 0-34-15,0 0 37 0,7-2 22 16,2 2-8-1,-9 0-23-15,0 0-10 0,4 0-6 16,-4 0-14-16,6 0-16 16,4 0-8-16,3 0-8 15,13 14 34-15,14 3 39 16,5 3-11-16,8 3 8 16,-1 2-6-16,13 0-21 15,-2 2-10-15,5 2-18 0,-6-3 3 16,7 3-1-1,3 2 1-15,-6-2-4 0,2 0-3 16,-2 2-12 0,2-2 0-16,-2 3 7 0,-7-3-6 15,-4 1 4 1,4 2-4-16,0 0 2 0,-3-2-6 16,-1 5 4-1,4 1 1-15,-10-4-7 0,7 1 4 16,3-1-1-16,-10 0 1 15,10-2-5-15,-13 2 1 16,13 0 8-16,-10-3 0 16,-3 2-5-16,3-4-1 15,-4 0 0-15,-5-3-1 0,-1 2 1 16,7-1-5 0,3 0-5-16,-10 1 4 0,7 2 0 15,-7-1 0-15,0 0 0 16,7-1 3-16,3 1 1 15,-3 0-4-15,-3-1 0 16,9 1-4-16,-6 1 5 16,0-1-6-16,-7-1 0 15,7 0 0-15,-7 2 0 16,7-2 7-16,-4 0-1 16,-6 0-5-16,4 0 4 15,2 1 3-15,4 2-2 16,0 3 5-16,-4 0-3 15,11-2 0-15,-14 4-7 16,10-3 7-16,-3 4-3 16,-7-1 3-16,10 1-8 15,-3-3 7-15,-7-1-2 16,0 1 0-16,7-1-6 16,-13-2 1-16,3 0 1 15,-7 0 4-15,11 3-5 0,-4-1 8 0,3 3-1 16,0-1-2-1,0 2 3-15,-3 1 4 16,0 0-7-16,-3 1-4 16,3-2 5-16,0 0 1 15,0 0-7-15,0-3 0 16,0 2 8-16,3 0-7 16,1 2-1-16,-4 0 5 15,6 0 0-15,-3 0 0 16,7-2 2-16,0 2 1 15,-3 0-8-15,-1-3 7 0,17 2-1 16,-20 1-1-16,10 2 5 16,-9-4 2-16,2 0-1 15,1-3-3-15,-17 0 0 16,16-2-3-16,-6-2 0 16,-6 1 6-16,-1-2-6 15,-3-4-5-15,4 1 8 0,-1-2-8 16,1-3 0-1,-1 2 5-15,-9 1-6 16,9-2 1-16,-6-2-1 16,3 0 2-16,1 0-1 15,-11-4 1-15,7-1-1 16,-4 2 1-16,-9-2-2 0,16 2 1 16,-9-2 0-1,6 2 1-15,0 2-2 0,-7 0 1 16,13 0 0-16,-2-2-1 0,-4 2 0 15,-1-3 1 1,5 1-1-16,-11 0 1 0,4-1-1 16,-1-3 0-1,-2 4 0-15,5 0 1 0,-2 0 0 16,0 1 0 0,-4-2 0-16,0 1 0 0,-2-4-1 15,5 2 0-15,-9-3 1 16,6-3-1-16,-9 3 1 15,9 1-1-15,-6-1 1 16,-3 0-1-16,6-1 1 16,-3-2 0-16,-4-2 0 15,-6-2 0-15,3-2 0 16,-3 1 6 0,0 5-7-16,0-3 0 0,4 3 0 15,9 0 0-15,-13 1 0 16,10 0 1-16,-10-3 0 0,0-1 0 15,6-2 0 1,-6-1-1-16,0 2 1 0,0 4 0 16,0-2 0-1,0-1-1-15,13 0 0 0,-13 0 1 16,0-3-1 0,0 0 1-16,0 0 6 0,0 0 2 15,0 0 3 1,0 0 0-16,0 0 0 0,0 0 2 15,0 0 1 1,0 0 1-16,0 0-1 0,0 0 2 16,-19 0-4-16,-8 0-12 15,-5 0-1-15,-14 0-1 16,-7 0 1-16,8 0-1 16,-8 0 1-16,1 0 0 15,6 0 1-15,-3 0 0 16,0 0-1-16,3 0 0 0,-3 0-1 15,0 0 0 1,-7 0 1-16,-3-3 0 0,-3-3-1 16,7-1 1-16,-11 1 0 15,1-1-1-15,-7 0-1 16,16 0 2-16,1 1-1 16,-1-2 0-16,13 1 1 15,-2 4 0-15,-1-1-2 0,7-4 1 16,-4 2-5-1,-3-1 0-15,-3-2 5 0,0 3 0 16,-10-3 1 0,17 2 0-16,-7 2-2 0,-1 0 2 15,14 1 0 1,-6-1-1-16,-4 2 0 0,0-2 0 16,-3 0 0-16,0 2-9 15,0-1 10-15,10 1 0 16,-7-1 0-16,3 0 1 15,7 3-1-15,1-4 1 16,-5 3 0-16,1-2-1 16,10 3 0-16,-11-1 0 15,1-3 1-15,3 3 0 16,-10 0-1-16,4-2 1 16,-14 0-1-16,0 1 0 15,-6 1 0-15,16-1 0 16,-3-1 0-16,4 1 1 15,5 1-1-15,11 1 1 16,-7-3-1-16,-7 2 0 16,7 0 0-16,0 0 0 15,-3 2-1-15,-13-3 0 16,6 2 0-16,-6 1 0 0,-1-2 1 16,-6-2 0-1,4 1 0-15,6 0 1 0,3-1 0 16,7-1 5-16,-1 0-5 0,14 3-1 15,0 1 0 1,0 1 0-16,0-2-1 16,-4-1 1-16,1 3-1 15,-7-2 0-15,-7 0 0 16,-3 2-7-16,-6 0 2 16,6 0 5-16,-9 0 0 15,-1 0 0-15,-3 0 1 0,10 0 0 16,3 0 0-1,-3 0 0-15,0 0 0 0,0 0-1 16,3 0 0-16,-6 0 1 16,16 0-1-16,-3 0-1 15,-7 0 2-15,16 0 0 16,-9 0 0-16,13 0 0 16,-4 0 0-16,1 0 1 15,-1 0-1-15,4 0-1 16,0 0 1-16,3 0-1 15,4 0 0-15,-11 0 0 16,14 0 1-16,-7 0-1 0,3 0 0 16,1 0 1-1,2 0 0-15,-2 0-1 0,-11 0 1 16,14 0-6 0,-4 0 0-16,1 2 5 0,-4 0 1 15,13 1-1-15,-16-1 1 0,3 1-2 16,6 1 1-1,-6-3-7-15,-3 4 7 0,7-3-7 16,-7 3 7 0,3-2 1-16,-7-3-1 15,14 4 0-15,-4-2 1 16,-9-1 0-16,12 2 0 0,-12-1-1 16,6 2 0-1,-6 0-5-15,6-1 0 0,0 0 5 16,3-1 0-16,10-2 0 15,-9 2 1-15,12-2 0 16,-12 3 0-16,5-3 1 16,1 2 0-16,-3-1-1 15,3-1-1-15,3 0 1 16,-3 2 0-16,6 2 0 16,-6-4 0-16,-3 4 0 15,-7-2 0-15,7 0 0 0,-4 0-2 16,4 1-4-1,-1-1 5-15,11-2 0 0,-4 0 0 16,3 1 1 0,-2-1 0-16,-1 4-1 15,-13-2 1-15,16 0 0 16,-16 2-6-16,17-2 0 0,-10 4-3 16,2-5 7-1,8 1 1-15,3-2-1 0,3 3 2 16,-7-3-1-16,7 0 1 15,0 0 1-15,-3 0-1 16,3 0 0-16,0 1 0 16,-10-1-1-16,10 0 1 15,0 0 0-15,0 0 0 16,0 0 0-16,0 0-1 16,0 0 1-16,0 0-1 15,0 0-1-15,0 0 1 16,0 0 1-16,0 0 0 0,0 0 0 15,0 0 0-15,0 0-1 16,0 0-1-16,0-1 1 16,0-2 0-16,0 1 0 15,0-5 1-15,0 1 0 16,0-3 2-16,0-5 4 16,0 1-6-16,0-3 1 15,0 2-1-15,0-6-1 16,0 1 1-16,0 0 0 0,0-3 0 15,0 0 1 1,0 0-1-16,0 0 1 16,0 0-1-16,0 2 0 15,0-2 0-15,0-1 0 16,0 2-1-16,10 3 1 16,-7 1 0-16,-3-2 0 15,7 2 0-15,-7 2 0 0,0-5 0 16,0-2 1-1,0 0 0-15,0-2 0 0,0-1 5 0,0-2-6 16,0 1 0 0,0 1 1-16,0 2 0 0,0 1-1 15,0 2-1 1,0 3 0-16,0-4 0 0,0 4 1 16,0-2 0-1,0 3 1-15,0-4 0 0,0 0 1 16,0 2-2-1,0-6 1-15,0 2 0 0,0 0 0 16,0 1-1 0,0 4 0-16,0-2 1 0,0 0 0 15,0 1 5-15,0-3 0 16,0-1 0-16,0 2-5 16,0 1 0-16,0 0-1 15,0 2 1-15,0-2 0 16,0 2 8-16,0-3-3 15,0-2 2-15,0-1-2 16,0 1-5-16,0-3 10 16,0-1-5-16,0 0 0 15,0 2 0-15,0-3 0 16,0 0-5-16,0 3 5 16,-7-4-5-16,7 7 0 15,-3-1 5-15,3 1-5 0,0 6-1 16,0-1 2-16,0 3-1 0,0-1 0 15,0-1 0 1,0-1 0-16,0-4 0 0,0-6 0 16,0 2 5-1,0-3 5-15,0 1-10 0,0-1 1 16,-10 5-1 0,10 0 7-16,0 2-7 0,0-1 5 15,-3 0-5 1,3-1 0-16,-3-2 5 15,-1-1-6-15,-6 2 1 0,4 0 0 16,-4 2-1-16,10 3 0 16,-10 0 1-16,10 4 7 15,-10-6-8-15,10 4 2 16,-13-5 5-16,13-1-6 16,0 1 0-16,-6-3 0 15,6 2-1-15,0 0 0 16,0-4 0-16,0 4 0 0,0-2-1 15,0-1 0 1,0 2 1-16,0 0 1 0,-10-2-1 16,10 1 6-1,0-2-6-15,0 4 0 0,-10 0 1 16,10 0-1 0,-3-1 1-16,0 2 0 0,-1 5 0 15,4-3 0 1,-6 2-1-16,3 4 0 0,3-2 0 15,0 1 0 1,0 0-1-16,0-2 1 0,0 1-1 16,0-5 1-16,0-1-1 15,0-1 1-15,0 0 0 16,0 0 0-16,0 1 0 16,0 4-1-16,0-2 2 15,0 4-1-15,0 1 0 16,0-1 0-16,0 0 0 0,0-2 0 15,0-2 0 1,0 0 0-16,0-1 0 0,0 1 0 16,0-1-1-1,0 4 1-15,0-1 1 0,0 4-1 16,0-3 1 0,0 0-1-16,0 0 1 0,0 0-1 15,0 3 0-15,0 0-1 16,0 3 1-16,0 1 0 15,0 0-1-15,0-2 0 16,0 1 1-16,0 0 0 16,0-2 0-16,0 2 0 0,3 0 0 15,-3 0 1 1,0-2-2-16,0 1 1 0,0-1 0 16,0 2 1-1,0-3 0-15,0 0-1 0,0 0 1 16,6-1-1-16,-6 4-1 15,4-2 0-15,-4 2 1 16,0 1 1-16,0 0-1 16,0-1 1-16,3 4-1 15,-3-3-1-15,3 0 1 16,-3-1 0-16,0 2 0 16,0-1 0-16,0 2 1 15,0-3-1-15,0 0 1 16,0 1-1-16,0-2 0 15,0 2 0-15,0 0 0 0,0 1 0 16,0-2 0 0,0 4 0-16,0-4 0 0,0 1 0 15,10 2 0 1,-10-2 0-16,0-2 0 0,0 3-1 16,0 0 1-16,0-1-2 0,0 2 1 15,0-3 0 1,0 2 0-16,0-1 1 0,0 0-1 15,10-1 0 1,-10 2 0-16,0 1 1 0,0 0 0 16,0 3-1-1,0-1 1-15,0 2-1 16,0-4-1-16,0 2 1 16,0-2 0-16,0 0 1 0,0 1-1 15,0-2 1-15,6 0 0 16,-6 1-1-1,0 0 0-15,0 3 0 0,0 0 0 16,0-2 1 0,0 0-1-16,0 0 1 0,13-3 0 15,-13 2 0-15,0-1-1 16,0 0 1-16,0 4 1 16,0 0-1-16,0 2 1 15,0-1-1-15,0 3 0 16,0-1 0-16,0 1 0 15,0-2 0-15,0 2 1 16,0 0-1-16,0 0 0 16,0 0 0-16,0 0 0 15,0 0 0-15,0 0-2 0,0 0-4 16,0 0 0 0,0 0 0-16,0 0-1 0,0 0-1 15,0 0 7-15,0 0-11 0,0 0 4 16,0 0 1-1,10 0-2-15,-10 0-9 0,0 0 1 16,0 0-1 0,0 0 3-16,10 0 0 0,-10 0 3 15,0 0 5 1,10 0-1-16,0 2 7 16,-4-1 1-16,1 2 0 15,6 1-1-15,0-2 1 16,-7 2-1-16,14 2 1 0,-4-2 0 15,7 2 1 1,-3 0-1-16,-4-2 0 0,4-1 0 16,-7 3 1-16,-6-5-1 15,6 1 0-15,-3 2 0 16,-4-2 0-16,4 2 1 16,0-2-1-16,0 0 0 15,-4 0-1-15,-6 2 1 0,13-4 1 16,-3 6-1-1,6-5 0-15,-6 4 0 0,0-3 0 16,-3 6-1 0,6-4 1-16,-4 2 0 0,1 0 0 15,10 2-1 1,-14-2 1-16,17 0 0 0,-13 0 0 16,-3-2 0-16,16 0 0 0,-20 2 0 15,10-5 0 1,-10-1 1-16,4 2-1 15,-4-2 1-15,-3 0 0 16,0 0 1-16,0 0-1 16,0 0-1-16,0 0-19 15,0 5-174-15,0 9-275 16,0-1-252-16,0-2-845 0</inkml:trace>
  <inkml:trace contextRef="#ctx0" brushRef="#br1" timeOffset="6542.42">9856 16650 694 0,'0'0'540'0,"0"0"-461"15,0 0 14-15,0 0 29 16,0 0-64-16,0 0-37 16,14-9 18-16,-5 7 40 15,-9-1 8-15,0-1-10 16,10-2-9-16,-10-3-7 0,10-4-7 15,13-3-4-15,0-4-6 16,-4-6-16-16,8 0-12 16,2-2 5-16,14-7 1 15,-4-2 6-15,7-5-4 0,3 0-9 16,0 0-4 0,-3-1-3-16,3 1-2 0,6 0-5 15,-9 0 14 1,6 0-8-16,-6-2 2 15,3 2-7-15,10-1-1 16,-3 1 5-16,3 1 0 16,-4 3 3-16,-6 6-8 0,10-2 8 15,-10 0-2-15,-3-2-1 16,13 0 5-16,-3-2-4 16,-1-2-7-16,8 1 7 15,2-4 1-15,-6 2-7 16,6 4 5-16,-16 1 9 15,17 0 2-15,-17 0 0 16,0-2-3-16,0 2 1 16,0-1-1-16,-3-4 0 15,-3 1 5-15,2-2 2 0,-9 0-8 16,7 0-5 0,-10 5-7-16,-4 3 5 0,0 0-4 15,-9 9-1-15,10-4 8 16,-8 3-7-1,5 2 4-15,-1 0-5 0,-10-1 0 0,14-2 1 16,6-3 4 0,-7-1-6-16,4-2 6 15,3-3-6-15,6-2 1 16,-6 1 0-16,-3 2 4 0,3 0-4 16,-16 6-1-1,16 0 1-15,-17 5 0 0,4 2-1 16,-3 1 6-1,-4 1-5-15,4 3 1 0,-10-2-2 16,9 2 2 0,-2-2 5-16,2 2 1 0,1-3-8 15,-1-1 2 1,-2 1-1-16,6-3 5 0,-4 2 2 16,4-3-7-16,0-2 0 15,0 2 0-15,3-2 0 0,-6 8 0 16,0-1 7-1,-7 6 7-15,0-1 6 16,-3 5 1-16,-1 1-7 16,-9 1 3-16,10 1-2 15,-7-2-1-15,4 1-13 16,-4 4 4-16,4-2 1 16,-4 0-1-16,-3 1-5 15,3-1 0-15,4 4 0 0,-1-5-1 16,-2 5 0-16,-4-4 0 15,6 3 0-15,-6 2 0 16,0 0 0-16,0 0 2 0,0 0 0 16,0 0-1-1,0 0 0-15,0 0-1 0,0 0-11 16,0 0-25 0,0 0-78-16,0 2-121 0,0 6-113 15,-6 2-23-15,-14 0-226 16,0 0 45-16,1-4-66 15</inkml:trace>
  <inkml:trace contextRef="#ctx0" brushRef="#br1" timeOffset="7322.66">12729 13807 484 0,'0'0'199'0,"0"0"-75"16,0 0 15-16,0 0-21 16,0 0-12-16,0 0 16 0,0 0 24 15,0-7-3 1,0 7-15-16,0 0-14 0,0 0-24 15,0 0-18 1,0 0-16-16,0 0-15 0,0 0-16 16,0 0-13-16,3 0-12 15,7-2 0-15,7 2 0 16,2-2 10-16,11-2 5 16,6-1 4-16,-4 2-1 15,1-3-5-15,0 0-2 16,-4 2-2-16,-2-2-8 0,-5 2 0 15,-2 2 6 1,-4-3-7-16,-2 3 2 0,-11 1-2 16,10 1-1-1,-3-2 1-15,-1 2 0 0,-9 0-1 16,10 0 0 0,0 0-6-16,-3 0 6 0,-4 0-10 15,0 0 10-15,0 0-5 16,7 0 0-16,-6 0 4 15,2 0 0-15,-3 0 1 16,4 2 0-16,-7 1 0 16,10 0 1-16,-7 1 1 15,-3 0 6-15,0-2-6 16,7 2 5-16,-7-4 0 0,0 2 0 16,0-2 3-16,0 0-8 15,0 2 7-15,0-2-7 16,0 2 1-16,0 1-1 15,0 0 8-15,0 1 3 16,0 6 4-16,0 0 12 16,0 0 8-16,0 3-2 15,3 2-3-15,-3 1 3 16,6 3-15-16,-2 2-5 16,-1-3-1-16,3 6-4 15,1-5-3-15,-7 4-5 0,10-3 0 16,-10-2-1-1,6 0-11-15,-6-5-116 0,0 0-185 16,0-4-352 0,0-4-503-16</inkml:trace>
  <inkml:trace contextRef="#ctx0" brushRef="#br1" timeOffset="8727.36">9909 16373 127 0,'0'0'315'15,"0"0"-173"1,0 0 20-16,0 0 24 0,0 0-53 16,0 0-31-16,0 0 9 15,26-25 17-15,-26 25-2 16,0 0-15-16,0 0-21 15,3 0-1-15,-3 0-7 16,0 0-7-16,0 0-26 16,0 0-21-16,0 0-4 15,0 0-12-15,0 0-6 16,0 5-5-16,0 2 0 16,0 4 6-16,-13 1-7 15,7 4 2-15,-14 3-1 0,10-2-1 16,0 0 1-1,1-1 0-15,-5 4-1 0,14-5 0 16,-6 1 1-16,6-1-1 16,-7 3 1-16,7-2-1 15,-3-1 1-15,3 3-1 16,-6 0 1-16,6-1-1 16,-7 2 1-16,7-4-1 15,-3 0 1-15,3 4 0 16,-4-3 0-16,-2 4 0 15,3-1-1-15,-4 1 6 16,7-1-4-16,-3-4-1 16,3-1 0-16,0-4 0 15,0 1 0-15,0-9 0 0,0 4 7 16,0-3-2 0,0 0-5-16,0-1 9 15,0 0-8-15,0-2 4 0,0 4-5 16,0-4 5-1,0 0-5-15,0 0 0 0,0 0-1 0,0 0 1 16,10 0 0 0,3 0 6-16,3 0 12 15,0-6 17-15,17-2 27 16,3-4 2-16,7-1-2 0,-7 0 4 16,3-1-20-1,-3 5-19-15,-13 0-19 0,6 5-8 16,-12 0 0-1,12 2-1-15,-3-4 0 0,4 2 0 16,-1 0 0 0,1-3-81-16,-11-6-185 0,1 4-333 15,-10-3-628-15</inkml:trace>
  <inkml:trace contextRef="#ctx0" brushRef="#br1" timeOffset="22522.8">12687 12941 692 0,'0'0'337'16,"0"0"-206"-16,0 0-5 0,0 0-31 15,0 0-52 1,0-4-17-16,0 4 24 15,0 0 22-15,0 0 1 0,0 0 1 16,0 0 4-16,0 0-14 16,0 0-10-16,0 0-8 15,0 0-4 1,0 0 1-16,0 0-7 0,0 0-8 16,0 0-7-16,0 0-5 15,0 0-3-15,0 5-7 16,0 4-6-16,0 7 2 15,0 4 7-15,0 5-2 16,0 8 6-16,0 3-4 16,0 5-3-16,0-4-4 15,0 4-1-15,0-3 9 16,0-3-9-16,0 0-1 0,0-5 1 16,0-2-1-1,0-4 1-15,0-4 0 0,0-3-1 16,0-6 1-16,0-1 1 15,0-5-1-15,0-4 0 16,0 1 5-16,0-2 2 16,0 0-1-16,0 0 3 15,0 0-1-15,0 0-7 16,0 0-2-16,0 0-9 16,0 0-81-16,0 0-126 15,0 0-175-15,0-6-274 0</inkml:trace>
  <inkml:trace contextRef="#ctx0" brushRef="#br1" timeOffset="23655.03">12608 13239 474 0,'0'0'215'16,"0"0"-75"-16,0 0-1 16,0 0-37-16,0 0-22 15,0 0 11-15,0 0-1 16,7-71-21-16,-1 54-6 16,7 1 5-16,-3-4 9 15,-3 3-17-15,6-3-13 16,6 4-4-16,-2-4-8 15,-4 6-10-15,3-2-7 16,-6 3-11-16,0 1 5 0,9 2-3 16,-9 0 2-1,-3 1-2-15,16 2 3 16,-17 1-5-16,14 2 8 16,-10 0-9-16,-4 3 1 0,7 1 2 15,-9 0-9-15,2 0 0 0,1 0 0 16,9 0 0-1,-3 6 0-15,10 10 13 16,-13 4 19-16,10 5 12 16,-4 3 0-16,-3 6-9 15,-3 1-13-15,-4 0-4 16,-6 1-6-16,0 0-2 16,0-1-4-16,0 1 0 15,0 0 3-15,0-5-8 0,0-7 0 16,0-5 5-16,0-11-5 15,0-3-1-15,0-5 1 16,0 0 14-16,0 0 9 16,0-13-4-16,0-9-2 15,0-8-8-15,0-5-9 16,0-4-1-16,0 3 0 16,10 4 0-16,0 3 0 15,0 0 0-15,-4 3 0 0,7 2 0 16,1 2-2-1,-11 0 1-15,20 8-1 0,-14 0 0 16,1 6 2 0,0 1-1-16,-3 3 0 0,-4 3 1 15,0 0-8 1,10 1-1-16,-3-3-1 0,0 0-2 16,3 3 5-1,3 0-2-15,-9 0 7 0,6 0 1 16,3 0 0-16,-3 0-1 15,7 0 1-15,-4 0 1 16,1 12 1-16,-1-2 8 16,1 7 7-16,2 2 2 15,-9 3 0-15,10 5 4 0,-11 1 6 16,-2 2-7 0,-7 2 2-16,13 0 0 15,-6-2-1-15,-7 2-4 16,0-1-2-16,3 0 0 0,-3-2-1 15,0-2-1 1,6-5-4-16,-6-6-9 0,0-2 11 16,7-8-6-16,-7-1-4 15,7-5 5-15,-7 0-5 16,0 0 8-16,6 0-10 16,-6 0-3-16,0 0-89 15,0-3-98-15,0-7-123 16,0 1-457-16</inkml:trace>
  <inkml:trace contextRef="#ctx0" brushRef="#br1" timeOffset="25260.32">13616 13417 16 0,'0'0'0'16,"0"0"-12"-16</inkml:trace>
  <inkml:trace contextRef="#ctx0" brushRef="#br1" timeOffset="25322.35">13616 13417 12 0,'0'0'0'0,"0"0"-12"16</inkml:trace>
  <inkml:trace contextRef="#ctx0" brushRef="#br1" timeOffset="31222.65">13583 13320 643 0,'0'0'345'0,"0"0"-104"0,0 0-10 16,0 0-55 0,0 0-65-16,0 0-19 0,0 0-7 15,0 0-21-15,0 0-19 16,0 0-12-16,10 0-13 15,3 0-8-15,3 0 6 16,7 0 7-16,4 0 3 16,12 0-9-16,-10 4-9 0,7 2-1 15,-6-3-1 1,-14 4-7-16,7 3 2 0,3-5 3 16,-13 4-6-1,-6-4 1-15,6 2 1 0,-3 3-1 16,-10-5 5-1,0 5 0-15,0-3 6 0,0 3-2 16,0 2 2 0,0-2 4-16,-4 4-9 0,-19-2-7 15,7-4-1 1,-3 4-5-16,2-6 4 0,-2 1-5 16,2 0 6-16,4-5-6 15,3 2 1-15,4 0 4 16,6-4 1-16,0 0-5 15,0 1 4-15,0-1-8 16,0 0 3-16,0 0-5 16,0 0-3-16,0 0 3 15,0 0 0-15,0 0 12 16,6 0 0-16,4 0-6 16,-3 0 6-16,6 0 1 15,-3 0 0-15,-4 0 6 16,7 1-6-16,-3 3 1 0,-3 0-1 15,-1 1-1-15,-6-2 0 16,0 4-1-16,0 2 1 0,0 1 7 16,0 0 2-1,0 4 6-15,0 1-6 0,-23 2-9 16,-6 0-1 0,9-2-12-16,-9 1-2 0,-4-2 5 15,0-1 2 1,0-4 0-16,17 1 2 0,-4-4 0 15,4-4 6-15,3-2 0 16,6 0 7-16,4 0 6 16,-7 0-12-16,1 0 1 15,5 0 14-15,1-2-15 16,-7 0-1-16,10 2 0 16,0 0-1-16,0 0 0 15,0 0-11-15,0 0-10 16,0 0-6-16,0 0-6 15,0 0 0-15,0 0-7 16,0 0-13-16,0 0-19 0,0 0-58 16,0 0-121-1,-10 8-336-15,1 2-301 0</inkml:trace>
  <inkml:trace contextRef="#ctx0" brushRef="#br1" timeOffset="31705.73">14028 13718 62 0,'0'0'487'16,"0"0"-309"-16,0 0-21 16,0 0-12-16,0 0-25 15,0 0-4-15,0 0 21 16,0-4 6-16,0 4-8 15,0 0-27-15,0 0-35 16,0 0-26-16,0 0-16 16,-3 0-31-16,3 0 0 15,0 4-29-15,0 10 18 16,0 2 11-16,0 0 12 0,0 4-3 16,0-4-8-1,0 3 1-15,0-4-2 0,0-1 0 16,0 0-41-16,0-1-36 15,0-4-58-15,0-3-55 16,0-4-45-16,0-2-66 16,3 0-93-16</inkml:trace>
  <inkml:trace contextRef="#ctx0" brushRef="#br1" timeOffset="32572.54">14267 13330 310 0,'0'0'244'0,"0"0"-39"16,0 0-19 0,0 0-60-16,0 0-51 0,0 0-24 15,0 0 7 1,0 0 4-16,0 0-2 15,0 0-8-15,0 0-13 0,0 2-5 16,-10 11-8 0,-3 1-2-16,7 3-5 0,-4 2-8 15,-7 0 3-15,-2 1-5 16,6-1-4-16,3-2-5 16,0-1-1-16,0-6-1 15,10-2-8-15,0-4 1 16,0-4-7-16,0 0-1 15,0 0 4-15,0 0 0 16,13 0 11-16,4 0 2 0,6 2 1 16,6 0 1-1,-3 2 5-15,4-4-6 16,-7 0 7-16,-1 1-7 16,-2 0 9-16,0 3 11 0,-7-2-2 15,3 2 2-15,-9-1 1 0,6 0-6 16,3 3-8-1,-3-2 2-15,-3 0-4 0,0 2 1 16,-7 0 5 0,4 0 1-16,-7 3 9 0,0 0-3 15,0 0 7 1,0 4 3-16,0-1-1 0,0 2-2 16,0-1-10-1,-7-3-5-15,1-1 2 0,-11 1-2 16,-2-1 1-16,9-2-6 15,-10-1 4-15,4-2-8 16,-4 0 11-16,7-4 2 16,-7 2 2-16,-2-2 8 15,8 0 6-15,-5 0-17 16,-1 0-5-16,1 0 0 16,12 0-8-16,4-2 1 15,-4 1-2-15,7-2-11 16,0 1-10-16,0 0-23 15,0-1-52-15,0 1-71 0,0-3-75 16,0-1-283 0,0 2-80-16</inkml:trace>
  <inkml:trace contextRef="#ctx0" brushRef="#br1" timeOffset="33144.83">14238 13367 218 0,'0'0'316'16,"0"0"-154"0,0 0-8-16,0 0-31 0,0 0-29 15,0 0 6-15,0 0 17 16,-10-8-4-16,10 8-4 16,0 0-19-16,0-4-5 15,0 4-11-15,0 0-13 16,0 0-14-16,0 0-15 15,0 0-13-15,0 0-10 16,0-1 4-16,10 1 8 0,19-2 1 16,0 0 3-1,1-1-2-15,6 1 2 0,-7-3-6 16,1 3-3 0,-4 0-1-16,-3-1-15 0,-3 3 1 15,-7 0 0-15,3 0-1 16,0 0 1-16,-6 0 0 15,0 0-1-15,-10 0 0 16,10 0 1-16,-10 0-1 16,0 0 2-16,0 0-1 15,0 0 5-15,0 0-6 16,0 0 0-16,6 0 0 16,-6 0 0-16,0 0-44 15,0 0-214-15,0 5-446 0</inkml:trace>
  <inkml:trace contextRef="#ctx0" brushRef="#br1" timeOffset="52122.44">19296 6177 126 0,'0'0'644'16,"0"0"-460"-1,0 0-73-15,0 0 15 0,0 0-23 16,0 0-45-1,-13 1-13-15,13-1 23 16,0 0 16-16,6 0 3 16,1 0-1-16,3 0-5 0,-4 0-7 15,7 0-11-15,-3-1-5 16,0-3-16-16,10 1-19 16,-10 1-7-16,9-3 1 15,-2 0-3-15,5 1 0 16,-2-4 0-16,0-2 10 15,6 1-2-15,-6-4 6 16,-1 2 6-16,11-5 3 16,-4 0 0-16,-10 1 10 15,10 0-10-15,-9-1-13 16,-1 1-12-16,7-5-3 0,-3 5-8 16,-4 0 0-1,-6-4 8-15,9 4-1 16,-9 0-1-16,3 1 7 0,-3 0 0 15,-3 1 1-15,-1 2-4 16,7 0 4-16,-3-3 1 16,-3-2-1-16,6 1-8 15,3-3-1-15,-3 0 3 0,-3 0-1 16,3 0 1 0,3 1-2-16,1 0 3 0,-7 2-4 15,-1 5-5 1,1-2 7-16,-10 3 2 0,7-3 1 15,-7 3 4 1,13-2 5-16,-13 1 3 0,0-4 11 16,0 0 2-16,10-2-12 15,-10-3-11-15,6-2 5 16,-6 3-6-16,0-2-6 16,0-2 3-16,0 2 2 15,0 0 5-15,0 4 9 16,0 1 2-16,0 2-3 15,0-1 3-15,0 0-9 16,0 4-9-16,0-4-3 0,0 0 3 16,0 1-2-1,-6-2-5-15,-4-1 5 0,-3 1 5 16,6 0 3 0,-3-5 0-16,4 4-1 0,-7 0-13 15,3-3 7-15,-10 2-2 0,11-1-5 16,-8 0 14-1,4 2-7-15,-16-2-1 0,22 4-1 16,-16-2-4 0,17 2 8-16,-1 1-9 0,-3-1 0 15,-3 2-1 1,13 3 1-16,-10 1 0 0,1 0 5 16,-1-2-5-1,3 4 0-15,4 0 7 0,-4 0-8 16,4 1 1-16,-3 3 0 15,-1 2 0 1,4 0 0-16,-1 0-1 0,-2 0 2 16,-4 0-1-16,10 0-1 15,-13 0 0-15,13 0-1 16,0 0 1-16,-7 0-1 16,7-1-5-16,0-1 0 15,0-2 5-15,-9 3 0 16,9-1 1-16,0-1-1 15,-10 1 0-15,10 0 0 16,-3-1 0-16,3 3 1 16,-4-2 0-16,4 2-1 15,-3 0 0-15,3 0-6 16,0 0 5-16,-7 0-4 0,7 0 5 16,0 0-5-16,0 0-1 0,0 0 1 15,0 0-6 1,0 0-9-1,0 0-6-15,-3 0-8 0,3 0-6 16,0 5 11-16,0 5 6 16,0 2 12-16,0 4 10 15,0-1-4-15,0 4 5 16,0 0 0-16,0 0-1 16,0-3 1-16,0 5 0 15,0-6-5-15,0 5 5 0,0-6-1 16,0-2 1-1,0-2-8-15,0 0 1 0,0-2 8 16,0-4-1-16,0 2 0 16,0-5 0-16,0 2 0 15,0-3 1-15,0 0 0 16,0 0 0-16,0 0 1 16,0 0 0-16,0 0 8 15,0 0-3-15,0 0 4 16,0 0 1-16,0 0 1 15,0-4-3-15,0-2 0 16,3-6-3-16,4-2 4 0,-7-2-9 16,0 0-1-1,0-4 0-15,0 5-1 0,0 0 1 16,0 1-1 0,3 0 0-16,1-1 0 0,-1 0 0 15,-3-1 0-15,10-2 0 0,-10 2 0 16,9 1 0-1,-2 3 0-15,-7 1 0 16,13 3 1-16,-13 1 0 16,0 2-1-16,0 0 1 15,0 3 1-15,0 1-1 16,0 1 1-16,0 0-1 0,0 0-1 16,0 0 1-1,0 0-2-15,0 0 1 0,0 0 0 16,0 0 1-1,0 0-1-15,0 0 1 0,0 0-1 16,0 0 1 0,0 0-2-16,0 0 2 0,0 0-1 15,0 0-1 1,0 0 1-16,0 0-1 0,0 0 1 16,0 0 0-1,0 0-5-15,0 0 0 0,0 0-2 0,0 0-2 16,10 0-2-1,-4 0-3-15,1 0 0 0,16 0 3 16,-13 0 5 0,13 0 7-16,-4 0 0 0,-2 0-1 15,2 0 1 1,-2 0 0-16,12 0-1 0,-16 0 1 16,7 1 0-1,-4 6 1-15,-3-2-1 0,-6-3 0 16,6 3 0-1,-7-3 0-15,-6-2 1 0,10 2 0 16,-10-2 0-16,0 2-1 16,0-2 1-16,0 2-1 15,7-2 0-15,-7 2 0 0,0-2 0 16,0 2 0 0,13-2 0-16,-13 4 0 0,10-4 0 15,-10 1 0 1,6-1 0-16,-6 2 0 0,13 1 1 15,-6-3-1-15,3 2 1 16,-7-2-1-16,0 0 0 16,4 2 0-16,-1-2 0 15,-6 0 1-15,4 0 0 16,-4 0 0-16,6 0 0 16,-6 0-1-16,0 0 1 0,3 0-1 15,-3 0 0 1,0 0 1-16,0 0-1 0,0 0 1 15,0 0 0 1,0 3 1-16,0-3 0 0,0 0-1 16,0 2 1-1,0-2-1-15,0 0 0 0,0 0 1 16,0 0 4 0,0 0 0-16,0 0 0 0,0 0 1 15,0 0 2-15,0 0-3 16,0 0 2-1,0 0-7-15,0 0 8 0,0 0-3 16,0 0-5 0,0 1-1-16,0-1-18 0,0 4-78 15,-3-1-126-15,-36 10-252 16,3-1-182-16,-13-1-578 0</inkml:trace>
  <inkml:trace contextRef="#ctx0" brushRef="#br1" timeOffset="59035.6">19289 6300 157 0,'0'0'182'0,"0"0"-48"16,0 0-18-16,0 0-38 16,0 0-34-16,0 0-13 15,-6 4 8-15,6-4 17 16,0 0 12-16,0 0 6 15,0 0 8-15,0 0 6 16,0 0-8-16,0 0-18 16,0 0-10-16,0 0-15 15,0 0-10-15,0 0-8 16,0 0 3-16,0 0-5 16,0 0 11-16,16 0 4 15,-6 0 1-15,6 0-2 0,-6 0 4 16,0-4 1-1,10-2 2-15,-10 2-3 0,9 0-1 16,-2-4-1-16,5 1 10 16,-8 0-24-16,8-1-8 15,-12 2-5-15,10-1 0 16,-10 0-5-16,9 1 1 16,-9-1 5-16,10-2-6 15,-7 1 8-15,3-1 2 0,-6-4 7 16,3 2 11-1,0 1 12-15,-3-2-10 16,-3 2-9-16,6-2-3 0,-4 2-4 16,-2-3-2-16,16 3-7 15,-13-2-5 1,6 4 0-16,-6 0 1 0,-4-3 4 16,8 5-5-16,-5-4 9 0,1-2 4 15,0 1 0 1,0-1 1-16,0 2 6 0,-10-2-5 15,6 3 5 1,7-2 4-16,-13 0-1 0,10-2 1 16,-3-1-2-1,12 0-2-15,-9-1 0 0,-3 0-5 16,6 1-2 0,-3 0-7-16,-7 1-1 0,3-1 3 15,4 4 7-15,-7-4 8 16,4 2-2-16,-4 0 2 15,4-1-8-15,-7 0-5 0,0-1-10 16,10-2 5 0,-7 2-5-16,-3 1 8 0,6-2 9 15,-6 0 9 1,0 2 5-16,0 3-3 16,0 0-10-16,0 0 2 15,0 1 4-15,0-1-7 16,0-1-10-16,0 1-7 0,0 0 5 15,0-2-5 1,0 0 0-16,0-2 0 0,0 2 1 16,0-3 5-1,0 0 2-15,0 1 3 0,0 0-6 16,0 0 3 0,0-1 1-16,0 0-2 0,0 0-8 15,0 2 2-15,0-1 7 16,0 2-3-16,0 2-5 15,0 1 5-15,0-1-5 16,0 1 0-16,0-1 8 16,-6-2-7-16,3-2-1 15,-7 0 1-15,0-1 7 16,3 0-9-16,-6-1 2 16,7 1-1-16,3-2 5 15,-7 2-6-15,3 2 0 0,1 3 0 16,6 0 0-16,-4 0 0 0,4 4-1 15,0 0 1 1,-3 2-1-16,3-2 0 0,-6 4 0 16,6 0 0-1,0 2 1-15,0-2-1 0,0 2 1 16,0 0-1 0,0 0 0-16,0 0 1 0,-4 0-1 15,4 0 0-15,0 0 1 16,0 0 0-16,0-2 0 15,-6 2 1-15,6-2 1 16,-13-4-1-16,6 6 0 16,-3-6-1-16,-3 2-1 15,0-2-14-15,0 0 9 16,-3 0 6-16,3-1 0 16,-1 2-1-16,1-1 1 15,4 4-2-15,-5-2 2 16,8 0-1-16,-4 2 0 0,10 2 1 15,0-4 0 1,0 4 0-16,0-2 0 16,0 2-1-16,0-2 1 15,0 2-6-15,0-3 0 0,0 3 5 16,0 0-1 0,0 0 1-16,0 0-1 0,0 0 1 15,0 0 0-15,0 0-5 0,0 0 0 16,0 0 5-1,0 0 0-15,0 0-7 16,0 0 7-16,0 0 0 16,0 0-5-16,0 0 4 15,0 0-5-15,0 0 1 16,0 0 4-16,0 0-6 16,0 0 2-16,0 0-3 15,0 0 1-15,0 0-1 16,0 0 3-16,0 0 5 0,0 0 0 15,0 0-7-15,0 0 7 16,0 0 0 0,0 0 0-16,0 0 0 0,0 3 1 15,-13-3-1 1,13 2-5-16,0 0 5 0,0 8-14 16,0 0 3-1,-7 9 11-15,7 0 0 0,-9 3 0 0,-4-2 0 16,6 0-8-1,0 0 3-15,4-5-1 0,-3-2-4 16,6-3 5 0,0-4 0-16,0 0 5 0,0-4-5 15,0-2 6 1,0 0 0-16,0 0 2 0,0 0 7 16,0 0 4-16,0 0-1 0,0 0-3 15,0-8 3 1,0-1 13-16,0-4 7 15,0-1-23-15,0-4-9 16,0 0 0-16,0 0-1 16,6-2 1-16,-3 2-1 15,4 1 0-15,-4 0-1 16,1 7 1-16,-1-2-5 16,7 3 5-16,-10 1 1 0,9-1 1 15,-2-1-1-15,-7 2 0 16,13-1 0-16,-3 0 0 15,0-1 0-15,-7 4 0 16,4 2 0 0,-7-2 0-16,6 5-1 0,-6 0 1 15,0-3 0-15,3 2-1 16,-3 0-7-16,7 2 2 16,-4 0 0-16,0 0 0 15,-3 0-1-15,4 0-1 16,-4 0-5-16,10 0 3 0,-1 0-2 15,1 0 4 1,3 0 2-16,4 0 5 0,2 0-14 16,-2 0-1-1,12 0 2-15,-9 0 8 16,-7 4 6-16,6 1 0 16,-9 2 1-16,-3-3 0 15,6 2 1-15,-7-2-1 0,-6-1 7 16,10 0-7-16,-10-1-1 15,0 0 1-15,0 1 0 16,0-1 0-16,0-2 8 16,0 0-9-16,0 1 1 15,0-1 0-15,0 0 7 16,0 0-1-16,0 0 1 16,0 0-2-16,0 0 0 15,0 0-6-15,0 0 2 16,0 0-2-16,0 0 1 15,0 0 1-15,0 0-1 16,0 0 1-16,0 0 4 16,0 0-5-16,0 0 0 15,0 0 0-15,0 0 0 16,0 0-1-16,0 0 0 16,0 0-12-16,0 0-78 0,0 0-140 15,0 9-241-15,-19 2-113 16,-11-1-309-16</inkml:trace>
  <inkml:trace contextRef="#ctx0" brushRef="#br1" timeOffset="66503.06">20765 5163 32 0,'0'0'348'0,"0"0"-211"0,0 0-49 15,0 0 18 1,0 0-25-16,0 0-29 15,-10-12 6-15,10 10 19 16,0 2-4-16,0 0-12 0,0 0-16 16,0 0-10-16,0 0-5 15,0 0-10-15,0 0-7 16,0 0 2-16,0 0-1 16,0 0 7-16,0 0 6 15,20 0 30-15,13 0 11 16,-1 0-20-16,17 0-10 15,1 0-2-15,-1 0-13 16,10 0-8-16,6 0-2 16,4 0-3-16,6 0-1 15,-3 0-8-15,-3 0 8 16,9 0 3-16,-6 0-5 16,0 0-6-16,-6 0 6 0,-1 0-7 15,0 0 0-15,-9 0 1 16,3 0 0-16,-7 0 10 15,7 0 2-15,0 0 6 16,0 0-3-16,6 0-2 16,4 0-2-16,-3 0-11 15,-4 0-1-15,3 0 1 16,1 0-1-16,-7 0 1 16,6 0-1-16,-6 0 1 15,-4-2 0-15,4-2 0 0,-10 4 0 16,-3-2 1-1,-6 1-2-15,-8 1 1 0,-6 0-1 16,10 0 0-16,-6 0-1 16,-7 0 0-16,3 0 1 15,0 0 0-15,4 0 0 16,2-3 1-16,1-1 0 16,0 2 9-16,3-2-2 0,3-2-1 15,-13 2 5 1,-3 0-6-16,-13 2-5 0,0 2 7 15,-10 0 1 1,0 0 3-16,0 0-2 0,0 0 2 16,0 0-6-1,0 0-6-15,0 0-12 0,0 0-71 16,-13 0-41 0,-1 0-157-16,-8 0-316 0</inkml:trace>
  <inkml:trace contextRef="#ctx0" brushRef="#br1" timeOffset="67132.47">22984 5043 333 0,'0'0'521'0,"0"0"-401"16,0 0 7-16,0 0 2 15,0 0-68-15,0 0-41 16,0 0-11-16,-17-4 2 15,17 4 2-15,0 0 0 16,7 0 8-16,16-3 18 16,-1 1 10-16,14 2 6 15,7-1-20-15,-10 1-16 16,3 0 0-16,3 0-4 16,-3 0 1-16,-7 0 6 0,-6 0-5 0,4 0-2 31,-8 0 1-31,-2 0-3 0,-8 0-6 0,-5 0-6 31,-4 0 12-31,0 0 3 0,0 0-1 0,0 6-1 16,0 2 0-1,0 4-6-15,0 1 1 0,0 4-2 16,-23-1 2 0,6 2-3-16,-2 0-4 0,9-2 0 15,0-4 4 1,-3-4-5-16,6-2 0 0,7-3-1 15,0-3 0 1,0 0 1-16,0 0 1 0,0 0 6 16,0 0 2-1,0 0-10-15,0 0-1 16,0 0-67-16,0 0-90 0,0-3-83 16,4-3-170-16,2-1-294 0</inkml:trace>
  <inkml:trace contextRef="#ctx0" brushRef="#br1" timeOffset="70692.81">22100 5638 15 0,'0'0'275'0,"0"0"-119"0,0 0-38 16,0 0-8-1,0 0-26-15,0 0-5 16,0 0 8-16,3 0 8 16,-3 0 5-16,0 0-10 15,0 0 5-15,0 0 1 16,0 0-10-16,0 0-11 16,0 0-14-16,0 0-14 15,0 0-9-15,0 0-2 0,0 0-15 16,0 5-15-1,0 2 1-15,0-2 2 0,0 5-2 16,0-2-1-16,0 4-6 16,0-1 1-16,0 2 0 15,0 2 7-15,0 1-8 16,0 3 3-16,-23-3-3 16,14 0-13-16,-21 1-5 15,14-1-5-15,-14-1-3 16,4 3-6-16,-3-2-6 15,3 1-16-15,-7-1-3 16,13-5 2-16,1 0 7 16,-4-1 16-16,10-5 16 0,0 0-3 15,3 0 9 1,0-4 0-16,3 2 8 0,7-3 1 16,0 0 1-16,0 0 1 15,0 0 0-15,0 0-1 16,0 0-11-16,0 0-30 0,0 0-57 15,0-10-64 1,0 1-70-16,7 2-133 0</inkml:trace>
  <inkml:trace contextRef="#ctx0" brushRef="#br1" timeOffset="71189.41">21842 5788 310 0,'0'0'263'16,"0"0"-133"-16,0 0 0 0,0 0-25 15,0 0-8-15,0 0-17 16,0 0-33-16,0 8 5 16,0 4-15-16,-17 4-14 15,4 1-4-15,-3 1 1 16,3 3-3-16,3-2-5 15,0-2-3-15,0-5-1 16,7 0-7-16,3-4 0 16,0-3 11-16,0-1 4 15,0-4-5-15,0 3-2 16,0-3 1-16,0 0 3 0,13 0 9 16,7 0 14-1,12 0-1-15,-2 0-7 0,6-3-28 16,0-6-23-1,16-4-143-15,-9-1-181 0,-7 0-202 0</inkml:trace>
  <inkml:trace contextRef="#ctx0" brushRef="#br1" timeOffset="72042.61">23082 5714 396 0,'0'0'383'0,"0"0"-214"16,0 0-45-16,0 0-30 16,0 0-56-16,0 0-31 15,0 0 10-15,0-3 24 16,0 3 18-16,0 0-1 15,0 0 15-15,0 3 26 16,0 4-42-16,0 2-25 16,0 0-2-16,3 5 2 15,3-1 2-15,1 2-6 16,-7 3-11-16,0 0-5 0,0-1-6 16,0 2 1-1,-16 1 2-15,-11-1-8 0,-9 8 1 16,-6 1-2-16,-10 2 0 15,6-1-6-15,-7 0-1 16,11-2-8-16,12-9 1 0,1-5-1 16,19-3 14-1,4-8-5-15,6-1-8 0,0-1-5 16,0 0 0 0,0 0 3-16,0 0-19 0,0 0-67 15,0-8-81-15,6-6-110 16,4 1-120-16</inkml:trace>
  <inkml:trace contextRef="#ctx0" brushRef="#br1" timeOffset="72492.5">22735 5895 624 0,'0'0'213'16,"0"0"-92"-16,0 0-34 0,0 0-50 15,0 0-21-15,0 0 13 16,0 0 12-16,-17 75-2 16,8-49 1-16,-4-2 1 15,3-2-15-15,3-2 0 16,-3 1 7-16,10-6-2 16,0-3-15-16,0-2-2 15,0-1-2-15,0-2 10 16,0-5-12-16,7 1 3 15,13-3 23-15,9 0 28 16,17 0 32-16,3-5-14 0,0-5-44 16,16-6-38-1,-2-3-69-15,18-10-47 0,-22 2-194 16,-13 5-334-16</inkml:trace>
  <inkml:trace contextRef="#ctx0" brushRef="#br1" timeOffset="73289.41">23916 5702 225 0,'0'0'364'0,"0"0"-165"15,0 0-26-15,0 0-28 16,0 0-58-16,0 0-21 0,0 0 23 15,0 0 4-15,10 7-40 16,-4 2-19-16,7 3-10 16,-3 1-3-16,-3-1-1 15,3 5 2-15,-7 1 4 16,-3 0 0-16,0-1-7 16,0 4-3-16,-13-1-4 0,-7 3-2 15,-16-1-4 1,10 0-4-16,-3-1-1 15,-1 0 0-15,7-3 0 16,-6-5 6-16,12-4-6 16,17-4-1-16,-6-5 0 15,3 0-9-15,3 0 0 16,0 0-4-16,0 0-6 16,0 0-16-16,0 0-55 15,0 0-81-15,-10 0-89 0,10 0-68 16,0-5-40-16</inkml:trace>
  <inkml:trace contextRef="#ctx0" brushRef="#br1" timeOffset="73672.45">23644 5964 348 0,'0'0'230'0,"0"0"-64"0,0 0 0 15,0 0-22-15,0 0-48 16,0 0-30-16,0 0 11 15,0 20 6-15,0-11-6 0,4-3-16 16,6 1-12 0,-1 0-4-16,1 0 0 0,0-1-7 15,6 1 2 1,7 2-4-16,-3-3-5 16,3 0-12-16,19-4-5 0,-2-2 7 0,5 0-21 31,34-12-64-31,-14-10-228 0,-12-1-245 0</inkml:trace>
  <inkml:trace contextRef="#ctx0" brushRef="#br0" timeOffset="149372.83">888 8229 871 0,'0'0'395'15,"0"0"-272"1,0 0 15-16,0 0 55 0,0 0-77 16,0 0-69-1,-16-13-8-15,16 13 5 16,0 0 2-16,0 0 3 16,0 0 3-16,0 0 7 15,0 0 0-15,0 0-16 0,0 0-12 16,0 0-12-16,0 0-6 15,0 0-2-15,0 0-10 0,0 0 0 16,0 0-1 0,0 3-1-16,0 6-9 15,0 4 10-15,10 3 9 16,9 1-7-16,-3 4-1 0,7-1 9 16,-6 0-10-1,6 0 1-15,-4-2 1 16,-2 0-2-16,2-2 1 0,-2-2 1 15,6 1-2-15,-4-2 1 16,-9-3-1-16,10 4 0 16,-11-2 0-16,5-3-1 15,2-1 0-15,0 1 0 16,-6-3-8-16,0 0 8 16,0-2 1-16,-7 0-6 15,7 2 6-15,-4 0 0 16,4-2 0-16,-3 1 1 15,6 0 0-15,-13-1 0 16,10-2 0-16,-10-2 1 16,0 2-1-16,0-2 1 0,0 0-1 15,0 0 6 1,0 0-6-16,0 0-1 0,0 0 1 16,0 0 1-1,0 0-1-15,0 0 8 0,0 0 0 16,0 0 2-16,0 0 5 0,0 0 0 15,0 0 0 1,0 0-1-16,0-2 0 0,0-4 0 16,0-1 0-1,9-3-6-15,1-3-8 0,0 1 0 16,0-4 0 0,6-2 0-16,1-5 0 0,9-2-1 15,0-1 1 1,-10-4 1-16,24-2 8 0,-18 0-4 15,5-2-5 1,-8 4 0-16,11-5 0 0,-4 4 0 16,3-3 0-1,1 0-1-15,-1 2 0 0,1-4 0 16,-11 2 1-16,4 0 5 16,0 3-6-16,-3 2 3 0,-7 2-3 15,0 5 1 1,0 5-1-16,-3 1 1 0,-4-1-1 15,7 5 1 1,4-4 1-16,2-2-2 0,-2 3 1 16,6-4 0-1,0 2-1-15,3-2 0 0,-7 2 0 16,1 0 0 0,6 5-1-16,-13 0 1 15,0 6 0-15,-6-1 1 0,3 0-1 0,-4 4 1 16,1-3 5-1,6 1 0-15,-13 3 2 16,10-4 4-16,0 2 3 16,-10-1 5-16,0 4 4 0,0 1 9 15,0 0 0 1,0 0-2-16,0 0-1 0,0 0-6 16,0 0 4-1,0 0-1-15,0 0 9 0,0 0-6 16,0 0-5-16,9 0 2 15,-9 0-7-15,0 0-2 16,0 0-6-16,0 0-11 16,0 0 0-1,0 0 7-15,0 0 2 0,0 0 2 16,0 0 3-16,0 0-2 16,0 0 4-16,0 0-4 15,0 0-2-15,0 0-4 0,0 0-6 16,0 0 0-1,0 0 0-15,0 0 7 0,0 0-8 16,0 0 2 0,0 0-1-16,0 0 0 0,0 0-1 15,0 0-20 1,0 6-153-16,-9 5-290 0,-11 2-330 0</inkml:trace>
  <inkml:trace contextRef="#ctx0" brushRef="#br0" timeOffset="155212.58">15347 10330 804 0,'0'0'302'16,"0"0"-180"-16,0 0-5 0,0 0-2 15,0 0-44-15,0 0-24 16,-3-2 8 0,3 2 9-16,0 0 12 15,0 0 3-15,0 0 3 0,0 0-1 16,0 0 1-16,0 0-15 15,0 0-24-15,0 0-18 16,0 0-15-16,0 0-10 16,3 0-9-16,10 8 9 15,0 2 1-15,3 5 5 16,4 2 2-16,-14 2-1 16,17 1-1-16,-3 1 1 15,-4 1-5-15,-9-2 5 16,9-2-5-16,-3 0-2 0,4-3 0 15,-7 1 0 1,6-4 1-16,-6-4-1 0,-10-1 0 16,10-2-1-16,-4-2 1 15,-6-3-1-15,13 4 1 16,-13-4 1-16,0 0 1 16,0 0 6-16,10 0-2 15,-10 0 3-15,0 0 0 16,0 0 3-16,0 0 3 15,7 0 8-15,2-4 12 16,1-4 9-16,7-7 4 16,12-8-2-16,4-5-8 15,22-14-3-15,-2-7-7 16,12-7 6-16,20-5-4 16,4-5-11-16,-1 6-8 0,-6 8 1 15,-17 8 6-15,1 6 4 16,-21 11 9-16,-9 5 1 15,-6 7-4-15,-11 3-3 16,-9 4-2-16,0 6-2 16,-3-2-2-16,-7 4 1 15,0 0 5-15,0 0 2 16,0 0 3-16,0 0-9 16,0 0-8-16,0 0-5 15,0 0-8-15,0 0 0 0,0 0-6 16,0 0-1-16,0 0-7 15,0 0-39-15,0 0-145 16,3 0-152-16,3 0-304 16,4 0-398-16</inkml:trace>
  <inkml:trace contextRef="#ctx0" brushRef="#br0" timeOffset="157712.43">13950 11340 834 0,'0'0'250'16,"0"0"-147"-16,0 0 36 15,0 0-16-15,0 0-60 16,0 0-28-16,0 0 5 0,-7-4 14 15,7 3-19 1,0 1-17-16,0 0-10 0,7 0 6 16,2 0 7-16,11 0 10 15,16-4 17 1,0 4 14-16,16-1 2 0,7-2-6 16,0 0-15-1,-3 2-5-15,9-1-7 0,-6 2-6 16,0 0-8-16,-13 0-3 15,13 0 3-15,-4 0-4 0,-6 0 9 16,17 0 6 0,-7 0 0-16,6-3-10 0,1 0-5 15,-4 2-5 1,-3-2 5-16,0 1 0 16,-7 2 2-16,0 0 0 15,-6-1 1-15,3 1 6 0,7 0 2 16,-7 0-3-1,-13 0-3-15,23 0-2 0,-10 0-1 16,0 0-8 0,0 0 1-16,0 0-1 0,-6-4 2 15,9 4-1-15,-9 0 5 16,-1-2-12-16,4 2 0 16,-7 0 1-16,-3 0-1 15,7 0 1-15,-4-1-1 0,0 1 5 16,-3 0 2-1,13 0-7-15,-9 0 0 0,-1 0 0 16,-3 0 0 0,0 0 1-16,3 0-1 0,-6 0 5 15,3 0-5 1,-7 0 1-16,-6 0-2 16,10 0 1-16,-4 0 1 15,-9 0-1-15,16 0 0 0,-7 0 0 16,1 0 1-16,-11 0 4 15,11 0 0-15,-1 0-6 16,-2 0 2-16,-11 0-1 0,-3 0 6 16,-3 0-5-1,-4 0 5-15,1 0 2 0,-7 0 2 16,6 0 4 0,-6 0 1-16,0 0 3 15,0 0-1-15,0 0 6 0,0 0 2 16,0 0 2-1,0 0-4-15,0 0 0 0,0 0-5 16,0 0 4 0,0 0-6-16,0 0 3 0,0 0-1 15,0 0-1 1,0 0-4-16,0 0-5 0,0 0-8 16,0 0 0-16,0 0 5 15,0 0-5-15,0 0-1 16,0 0 0-16,0 0 1 15,0 0-1-15,0 0 1 16,0 0 5-16,0 0-5 16,0 0 8-16,0 0 0 15,0 0 0-15,0 0-1 16,0 0-2-16,0 0 1 16,0 0-1-16,0 0 1 15,0 0 2-15,0 0 0 0,0 0-1 0,0 0-1 16,0 0 1-1,0 0-2-15,0 0-5 16,0 0 0-16,0 0 0 16,0 0-1-16,0 0 0 15,0 0 0-15,0 0 0 16,0 0 0-16,0 0 1 16,0 0-1-16,0 0-1 15,0 0-1-15,0 0-7 16,0 0 2-16,0 0-11 0,0 0-25 15,0 0-61-15,0 0-108 16,-13-7-137-16,-23-2-246 16,0 3-774-16</inkml:trace>
  <inkml:trace contextRef="#ctx0" brushRef="#br0" timeOffset="159415.45">14332 11072 573 0,'0'0'224'16,"0"0"-80"0,0 0-4-16,0 0-38 15,0 0-42-15,0 0-9 0,0 0 14 16,0-2 12-16,0 2 21 16,0 0 12-16,0 0 4 15,0 0-9-15,0 0-1 16,-6 0-35-16,3 0-28 15,-10 0-15-15,6 0-6 16,0 0-1-16,-12 0-6 16,9 2-1-16,-13 4-5 15,7 1-1-15,-14 2-6 16,-6 1 0-16,-3 2 0 16,-3 5 0-16,6-1 0 0,-4-1 0 15,-6-1 1 1,17 2-1-16,-10-6 0 0,6 3 0 15,-3 1 0 1,7-2 0-16,2 1 0 0,1-4 1 0,3-1-1 16,7-2 0-1,6 0 0-15,10-6 0 0,0 2-2 16,0-2 1 0,0 0 0-16,0 0 1 0,0 0-1 15,0 0 1 1,0 0 1-16,0 0 0 15,0 2 10-15,0-2-3 16,0 0-2-16,0 3-5 0,-10-1 5 16,10-1-4-1,-9 5 5-15,9-5-6 0,-14 5 5 16,14-3-6-16,-3 0 1 16,0 1 1-16,-4-1-1 15,7-3 0-15,0 2 5 16,0-2-6-16,0 0 0 0,0 0 1 15,0 0-1 1,0 0 0-16,0 0 0 16,0 0 0-16,0 0 2 15,0 0-2-15,7 4 0 16,13 4 0-16,-1 2 10 16,17 2 27-16,3 0 9 15,-6 4-3-15,-10-3-14 16,13 1-9-16,-10-1-7 15,0 1-1-15,-6-2-11 16,0 0 7-16,-1 0-7 0,-2 0 0 16,12-1 0-16,1 6 1 0,-1-1 7 15,0-1-8 1,1 4 5-16,9-4-4 0,-3 1-1 16,-6 1 6-1,9-2-1-15,-6-1 6 16,-4-1 4-16,4-1-4 0,-4-2 3 15,1 0 7 1,-4 0-7-16,-3 0-1 0,-4 0-1 16,8-4 0-1,-18 3 1-15,11-2-5 0,-4-4-8 16,-3 2 6 0,4 1-5-16,-17-5 5 0,13 0 4 15,-7-1-1-15,-2 0 12 0,-4 0 8 16,0 0 10-1,0 0 4-15,0 0-1 0,6 0 6 16,-6 0-5 0,0 0-10-16,0 0-5 0,0 0-8 15,0 0-8 1,0 0-6-16,0 0-6 0,0 0 0 16,0 0-1-1,0 0-24-15,0 0-148 0,0 0-214 16,-6 0-486-16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48:0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7900 9898 497 0,'0'0'244'16,"0"0"-184"-1,0 0-34-15,0 0-10 16,0 0-16-16,0 0 0 16,0 0 5-16,-10 16 20 15,10-12 14-15,0-2 17 0,0-1 22 16,0 2 3-1,0-3-14-15,0 3-8 0,0-2-7 16,3 1 0 0,-3 1-4-16,7-2-4 15,-7 2 5-15,0 0 21 16,3-1 13-16,-3 2-12 0,0-2-20 16,0 0-15-16,0 2-7 15,3-2-7-15,-3 2 3 16,4 0 0-16,-4 1-3 15,9 2-5-15,-9-4-8 16,4 2-8-16,2 2 8 16,-6-6-7-16,4 5 4 15,-4-6-4-15,6 0 0 16,-6 0 4-16,0 0-6 16,0 0 0-16,0 0-1 0,10-6 0 15,-10-4 1-15,10-6 0 16,-10-2 1-16,0 3 1 15,0 0 10-15,0 3-1 0,0 4 12 16,0 2 11 0,0 5 7-16,0 1 11 15,-10 0 14-15,-6 0-30 16,-7 0-29-16,3 13-6 0,-16 3 1 16,16 1-1-16,-9 6 10 15,9-1-9-15,4 2 7 16,6-2-1-16,7 4-8 15,3-7-1-15,0 2 1 16,0-3 0-16,0-4 0 16,19-4 1-16,1-4-1 15,-4 0 0-15,7-4 1 16,13-2 5-16,-13 0 1 16,7 0-7-16,-4 0 0 15,-6-8 1-15,-1-5 0 0,7-2 9 16,-16-5 1-1,-7-4-11-15,-3-2-1 16,0 2 1-16,0 2 0 16,0 2 6-16,0 6 3 15,0 5-1-15,-9 2 3 16,-4 5 1-16,6 2 1 16,7 0 0-16,-10 0 2 0,-3 0-13 0,7 0-2 31,-4 0 0-31,10 0 0 0,-10 2 0 0,0 0 0 15,10 2-1 1,0-3-5-16,0-1 6 16,0 1-1-16,0 5-14 15,0-2 2-15,0 0-17 16,0 4-102-16,0-4-107 16,0 0-246-16,0-2-321 0</inkml:trace>
  <inkml:trace contextRef="#ctx0" brushRef="#br0" timeOffset="1148.18">7988 10037 49 0,'0'0'25'0,"0"0"-11"16,0 0-4 0,0 0-4-16,0 0 19 15,0 0 1-15,0 0-15 16,0 0-11-16,0 0-1 16,0 0-15-16,0 0-5 15,0 0-21-15,0 0-19 16</inkml:trace>
  <inkml:trace contextRef="#ctx0" brushRef="#br0" timeOffset="2695.7">7988 10037 23 0,'0'11'127'16,"0"-11"-40"-16,0 0-17 0,0 1-2 15,0-1-4 1,0 0 24-16,0 0 4 0,0 0-15 15,0 0-10-15,0 0 0 16,0 0-4-16,0 0-12 16,0 0-3-16,0 0 1 15,0 0 13-15,0 0-6 16,0 0 12-16,0 0 14 16,0-5-27-16,0 1-15 0,0-1-11 15,0 2 2 1,0-2-8-16,0 0-3 0,0 1-9 15,0-6 0-15,0 4 2 16,0-5-3-16,10 2-1 16,-10-3 10-16,0 2 15 15,0-4-1-15,0 1-4 16,0 0 19-16,0-1 2 16,0-1-12-16,0 0 0 15,0 2-16-15,0-2-6 16,0 0-6-16,0-1 2 15,0 1 0-15,0 1-2 0,0 0 6 16,0 1-3 0,0 1-1-16,0-2 3 0,0 2-3 15,0-1-1 1,0-3 5-16,0-2-3 0,0 0 5 16,0-5 1-1,0 4-1-15,0-3 4 0,0 0-3 16,0 2-1-16,0 4 1 0,0-4-7 15,0 7-4 1,0 0-2-16,0 0-5 0,0 0 0 16,0 1 1-1,0-3-1-15,0 1 5 16,0-1-5-16,0-1 9 16,0-1-2-16,0 2-7 15,0 2 0-15,0 3 0 0,0-2 1 16,-10 3-1-16,10-2 0 15,0 1 0 1,0 4 0-16,0-3 0 0,0 4-1 16,0 1 2-16,0-1 4 15,0 5 1-15,0-1-7 16,0-1 1-16,-13-2 0 16,13 3 0-16,0-1 0 0,0 2 0 15,0-3 5 1,0 1 1-16,0 2-1 0,0-2 0 15,0 0-3 1,0 2-2-16,0-3 0 0,0 3 0 16,0 0 5-1,0 0 2-15,0 0-8 0,0 0 0 16,0 0-1 0,0 0-8-16,0 0 8 0,0 0-9 15,0 0-1 1,-6 5-4-16,6 4-2 0,0 4 5 15,-10 5 6-15,0 4 4 16,0 4-6-16,0 0-1 16,-9 0 1-16,9-4 7 15,0 2-15-15,-3-7 2 16,6 0-5-16,-9-3 4 16,16-2-5-16,-13-4-4 0,13-1 1 15,0-2-1-15,0-5 6 16,0 0 6-1,0 0 10-15,0 0-9 0,0 0 0 16,0-10 11-16,0-2 1 16,0-7 0-1,0-3-1-15,0 2 0 0,13-2 0 16,3 4-1 0,-9 0 1-16,6 4 0 0,-10 4 1 15,7-2-1-15,-3 2 1 0,2-1 0 16,-5 3-1-1,2 1 1-15,-6 3 1 0,0 0 4 16,4-1-5 0,-4 2 0-16,0-1 11 15,0 2-5-15,0 1 9 16,0 1 0-16,0 0-3 16,0 0-1-16,0 0-6 0,0 0 0 0,0 0-5 31,6 0 6-31,-6 0 14 0,0 0-11 0,0 0-7 31,0 0-3-31,10 0 0 0,-10 1 0 0,10 4 0 16,0 2 0-1,-4-1 1-15,7 3-1 0,-3-2 0 16,6 1 1 0,-3 1-1-16,1-2 1 15,-1-1-1-15,-4 2 1 16,1-3-1-16,0-4 0 15,0 1 0-15,-7 1 0 0,-3-3 0 16,3 0 6 0,-3 0 0-16,0 0-4 0,0 0-1 15,0 0 5-15,0 0-4 16,0 0-1 0,0 0 0-16,0 0 0 0,0 0 0 15,0 0 0 1,0 0-1-16,0 0 0 0,0 0 0 15,0 2-2-15,0-2-59 16,0 5-143-16,0-2-295 16,0-2-170-16</inkml:trace>
  <inkml:trace contextRef="#ctx0" brushRef="#br0" timeOffset="8403.87">8005 8322 643 0,'0'0'712'15,"0"0"-565"-15,0 0-67 16,0 0 73-16,0 0-54 15,0 0-57-15,0-9 17 16,9 9 25-16,-9 0-11 16,0 0-25-16,0 0-17 15,0 0-6-15,0 0-11 16,0 0-9-16,0 0-5 0,0 0-16 16,0 0-61-1,0 0-81-15,0 14-135 16,0-2-247-16,-26 0-227 0</inkml:trace>
  <inkml:trace contextRef="#ctx0" brushRef="#br0" timeOffset="12705.76">8122 9860 743 0,'0'0'494'16,"0"0"-433"-1,0 0-38-15,0 0 38 16,0 0-33-16,0 0-7 16,0 0 40-16,10-24 16 15,-10 17 3-15,7-3 5 16,-7-5 7-16,13 3-20 16,-7-4-22-16,1 1-12 15,-4 0-18-15,10-5-12 16,-6 5-8-16,3-5 1 15,-10 3-1-15,9-4-7 0,-5 1-52 16,-4 0-54-16,0 1-87 16,0-3-108-16,0 2-277 15</inkml:trace>
  <inkml:trace contextRef="#ctx0" brushRef="#br0" timeOffset="13305.94">8240 9468 453 0,'0'0'160'16,"0"0"-111"-16,0 0 40 16,0 0-5-16,0 0-22 15,0 0 25-15,0 0 13 0,66-121-35 16,-57 103-33 0,1 0-9-16,-7 1-9 0,11-2-8 15,-5 2-6-15,-5 2-1 16,2-4-64-16,7 2-93 15,-6-1-57-15,-4 2-20 16,-3 5-54-16</inkml:trace>
  <inkml:trace contextRef="#ctx0" brushRef="#br0" timeOffset="13899.81">8463 8997 100 0,'0'0'375'15,"0"0"-225"-15,0 0-95 16,0 0 11-16,0 0-5 16,0 0-21-16,0 0 18 15,55-82-2-15,-48 72-33 16,3 2-21-16,-1-2-1 16,1 0-1-16,-3 2-1 0,-7 1-51 15,13-2-67 1,-3 1-60-16,-10 1-102 0</inkml:trace>
  <inkml:trace contextRef="#ctx0" brushRef="#br0" timeOffset="14540.13">8643 8663 104 0,'0'0'571'0,"0"0"-475"0,0 0-36 0,0 0 24 15,0 0-28 1,0 0 12-16,0 0 25 0,55-98-5 16,-45 83-17-1,10-2-19-15,-4 5 2 0,-9-2-18 16,6 2-20 0,-4 4-14-16,-5 2-2 0,2 0-7 15,-6 2-55-15,10 0-70 16,-7 2-85-1,4-4-51-15,-4 5-52 0</inkml:trace>
  <inkml:trace contextRef="#ctx0" brushRef="#br0" timeOffset="15140.09">8849 8313 358 0,'0'0'254'15,"0"0"-171"-15,0 0 3 0,0 0 25 16,0 0 9-1,0 0 3-15,0 0-20 0,134-75 7 16,-111 65-4 0,6 1-27-16,-9 3-18 0,-4-1-35 15,-9 2-17 1,6 3-9-16,-10 2-27 0,4 0-83 16,-4 0-61-1,-3 0-120-15,0 0-91 0,0 0-232 0</inkml:trace>
  <inkml:trace contextRef="#ctx0" brushRef="#br0" timeOffset="16462.24">8914 8085 430 0,'0'0'174'0,"0"0"-60"16,0 0 12-16,0 0-38 15,0 0-27-15,0 0 20 16,0 0-2-16,0 0-11 15,0 0-13-15,0 0-10 16,0 0-10-16,0 0-13 16,0 0-6-16,0-2-8 0,0 2-7 15,16-3 5-15,1 0 1 16,2 2-5-16,-2-2 4 16,6 3 2-16,-4-2-2 15,-2 2 4-15,12 0 11 16,-9 0 3-16,-1-1-5 15,1 1-4-15,0 0-2 16,-1-3 14-16,1 3-9 16,-10 0-6-16,-4 0-5 0,7 0-6 15,-3 0 5 1,-3 0-6-16,-4 0 2 0,0 0-1 16,4 0 8-1,-1 0-9-15,-2 0 2 0,-4 0 6 16,6 0-2-16,-6 3-4 0,4 0 6 15,-1 1-2 1,-3 2 2-16,13-2 0 0,-13 1-6 16,0 2 5-1,0-1 0-15,0 2-5 16,0 1-1-16,0 3 1 16,10 1-1-16,-10-2 5 0,0 5-5 15,0-3-1-15,0 3 2 16,9 0-2-16,-9 2 1 15,0 0 0-15,0-1-1 16,0 4 1-16,10-1 0 16,-10-1 0-16,10 0 1 15,-3-5-1-15,-4-2 8 16,-3-2-8-16,3-6 0 16,-3 0 9-16,0-2 3 0,0 1 5 15,3 1-9 1,7 3 7-16,-6-1 11 0,2 0-12 15,4 2-13 1,-10-2-1-16,10 0-1 0,-10-4-53 16,0 2-132-1,0-2-199-15,0 0-397 0</inkml:trace>
  <inkml:trace contextRef="#ctx0" brushRef="#br0" timeOffset="26624.9">8207 9912 103 0,'0'0'248'15,"0"0"-149"-15,0 0-45 16,0 0-7-16,0 0-16 16,0 0-23-16,10 0-6 15,-10 0 5-15,0 0 2 16,0 0 32-16,0 0 23 16,0 0-1-16,0 0-6 15,0 0-11-15,0 0-14 16,0 0-8-16,0 0 1 15,0 0-5-15,0 0 2 0,0 0-3 16,0 0 7-16,3 0 5 16,4 0-6-16,6 0-9 15,3-4 10-15,4 0-6 16,0-3-10-16,-1-2 0 16,-2 0-1-16,6 0-8 15,3 2 1-15,-10-1 0 0,7 1-1 16,-3-1-1-1,-1 2 1-15,1-1 0 0,6 0 0 16,-10 1-1 0,7-4 0-16,7 4 0 15,-14 0 0-15,14 2 0 16,-17-3 1-16,3 2-1 0,-3 0 0 16,-3 2-1-16,3 1 1 0,0-3-7 15,-3 2-4 1,0 1-4-16,-10-2 9 0,10 1 4 15,9 0 1 1,-12-3-1-16,12 1 1 0,-9 0 1 16,10 0-2-1,-10 0 2-15,-4 1-1 0,7-1 1 16,-3 1 0 0,-3 0 0-16,6-1 0 0,-3 1 0 15,-10 1 0-15,9 3 1 16,-9 0-1-16,0 0 0 15,4 0 0-15,-4 0 0 16,0 0 2-16,0 0-2 16,0 0 0-16,0 0-14 15,0 0-29-15,0 0-41 16,0 0-48-16,0 6-25 16,0 0-74-16,-4 2-153 0</inkml:trace>
  <inkml:trace contextRef="#ctx0" brushRef="#br0" timeOffset="27616.82">8826 9522 3 0,'0'0'374'0,"0"0"-214"16,0 0-69-16,0 0 20 16,0 0-22-16,0 0-18 15,0 0 13-15,0 0 0 0,0 0-26 16,0 0-29-1,0 0-2-15,0 0 5 0,0 0-9 16,0 0-7 0,0 0-6-16,0 0-10 0,0 0 0 15,0 0 0 1,16 0 0-16,4 0 1 0,9-3 10 16,-6-1 12-1,3 1-1-15,0 0-3 0,-9-3 0 16,6 3 1-16,6-2-2 15,-9 3-11-15,-1 2-7 16,-12 0 0-16,6 0 1 16,-13 0-1-16,7 0 1 15,-7 0-1-15,0 0 2 16,0 0-1-16,0 0 0 16,0 0-1-16,0 0-1 15,0 7 1-15,0 2 6 0,0-2 0 16,0 5-5-1,0 1 8-15,0 4-8 0,0-1 1 16,-10 4-1 0,-7-1-1-16,4 3 0 0,-6-2-1 15,2 1-6-15,-2-3 6 16,9-2 1-16,-10-3 0 16,14-1 0-16,-4-1 0 0,7-1 0 15,-7 0 0 1,3-5 0-16,7 0 0 0,0 0 1 15,-3-1-1 1,3-1 0-16,0-1 3 0,0 0-2 16,0 0 20-1,0-2-1-15,0 0-1 0,0 3 0 16,0-3-5 0,0 0 4-16,0 0-5 0,0 0-6 15,0 0 0-15,0 0-5 16,0 0-1-16,0 0 0 15,0 0 0-15,0 0 0 16,0 1-1-16,-7 5-1 16,7-3-24-16,-3 2-26 15,-7 3-24-15,7-1-22 16,0 0-67-16,0-2-112 0,-4-4-140 0</inkml:trace>
  <inkml:trace contextRef="#ctx0" brushRef="#br0" timeOffset="105200.43">8384 15893 365 0,'0'0'224'0,"0"0"-139"16,0 0-1-16,0 0 11 0,0 0-27 16,0 0-39-1,0 0 1-15,0 0 15 16,0 0-2-16,0 0-7 16,0 0-5-16,0 0-4 0,0 0 5 15,0 0 6-15,0 0-9 16,0 0 0-16,0 0 3 0,0 0 5 15,0 0 7 1,0 0 7-16,0 0 5 16,0 0-3-16,0 0-5 15,0 0-2-15,0 0 2 16,0 0-8-16,0 0-7 16,0 0-6-16,0 0-11 15,0 0-10-15,0 0-6 0,7 0 0 16,-7 0 0-1,6 0-1-15,7 0-7 16,-13 0 0-16,10 0-3 16,-3 0 3-16,16 0 7 15,3 0 1-15,3 0 1 0,1 0-1 16,-4 0 0 0,13 0 0-16,-13 0 0 0,0 0 0 15,-6 0 2-15,-7 0-1 16,10 0-1-16,-3 0 1 0,-4 0 0 15,-6 0 0-15,9 0 0 16,-9 0 0 0,10 0-1-16,-7 0 1 15,-3 0-1-15,6 0 1 16,-16 0-1-16,7 0 1 16,6 0-1-16,-3 0 0 0,-10 0-1 15,9 0 2-15,-5 0-1 0,2 0 0 16,1 0 1-1,-4 0 0-15,7 0 0 0,-7 0 0 16,0 0 0 0,7 0 0-16,-7 0 6 0,-3 0-6 15,7 0 1 1,-7 0 4-16,0 0-5 0,0 0 9 16,0 0-2-1,0 0-1-15,0 0 3 16,0 0 2-16,0 0-6 0,0 0-5 15,0 0-1 1,0 0-6-16,0 0-78 0,0-2-153 16,0-8-318-1,0-4-359-15</inkml:trace>
  <inkml:trace contextRef="#ctx0" brushRef="#br0" timeOffset="107449.97">9336 15910 9 0,'0'0'231'0,"0"0"-158"15,0 0-45 1,0 0 2-16,0 0-11 15,0 0-3-15,0 0 30 0,0 0 30 16,0 0-1 0,0 0 6-16,0 0 17 0,0 0 6 15,0 0-17-15,0 0-25 16,0 0 7-16,0 0 1 16,0 0-8-16,0 0-4 15,0 0-7-15,3 0 0 16,-3 0-8-16,10 0-5 0,-10 0-6 15,0 0-9 1,4 0 2-16,-4 0-5 0,6 0-5 16,-6 0-4-1,3 0 4-15,4 0-3 0,-7 0-2 16,13 0 3 0,-3 0-4-16,0 0-1 0,6 0-2 15,0 0-4-15,7 0-1 16,-3 0 6-16,-4 0-5 15,4 0-1-15,-7 0 7 16,7 0-7-16,-4-2 12 16,4 1-1-16,-4 1 0 15,-3-4 1-15,3 4-3 16,4 0-1-16,-7-2-8 0,-3 2 8 16,-4 0-8-1,-2 0 0-15,2 0 5 0,-2 0-5 16,2 0 0-1,4 0-1-15,-10 0 0 0,10 0 1 16,0 0 0-16,-10 0-1 16,9 0 1-16,1 0-1 15,0 0 0 1,6 0 0-16,-12 0-1 0,5 0 0 16,-2 0 0-16,3 0-1 15,-7 0 2-15,4 0 0 0,-4 0 1 16,-3 0-1-1,6 0 2-15,-6 0-1 0,4 0-1 16,-1 0 1 0,4 0 2-16,-1 0-2 15,-3 0 8-15,4 0-7 16,-1 0-1-16,-6 0 1 16,14 0 5-16,-5 0-6 0,-9 0 0 15,10 2 0 1,0-2 5-16,0 4-5 0,0-4-1 0,-4 1 1 15,7-1 6 1,-6 2-7-16,3-2 1 0,-10 3-1 16,9-3 1-1,-5 0 1-15,2 0-1 16,-2 0 5-16,-4 0 3 16,6 0 1-16,-6 0 2 0,0 0 1 15,7 1-3 1,-7-1-2-16,0 0 0 0,6 0 3 15,-6 0-1-15,7 0-1 16,-7 0 0-16,0 0-7 16,0 0 6-1,10 3-7-15,-10-3 0 0,0 0 7 16,0 0-7-16,0 0 6 16,0 0 1-16,0 0 1 0,0 0 4 15,0 0-7 1,0 0-5-16,0 0 10 0,0 0-9 15,0 0-2 1,0 0-35-16,0 0-121 16,0 0-185-16,0 0-410 0</inkml:trace>
  <inkml:trace contextRef="#ctx0" brushRef="#br0" timeOffset="110289.89">13920 15895 192 0,'0'0'244'16,"0"0"-127"-16,0 0-42 15,0 0-28-15,0 0-16 16,0 0-15-16,0 0 1 16,0 0 3-16,0 0 12 15,0 0 5-15,0 0 7 16,0 0-5-16,0 0-13 15,0 0-6-15,0 0-7 0,0 0 3 16,0 0 3 0,0 0 10-16,0 0 1 0,0 0 0 15,0 0 1-15,0 0-8 16,0 0-7-16,0 0-5 16,0 0 4-16,0 0 1 15,0 0 3-15,0 0 2 16,0 0 4-16,0 0-8 15,0 0 1-15,0 0 2 16,0 0-4-16,0 0 0 16,0 0-3-16,0 0-4 15,0 0-2-15,0 0-6 16,0 0 1-16,0 0-1 16,0 0 5-16,0 0-4 15,0 0-1-15,0 0 1 0,0-2 5 16,0 0 0-16,0 2-1 15,0-4 12-15,0 2 8 16,0 2 3-16,10 0 4 0,-7 0-7 16,-3 0-5-1,7-1-11-15,-4 1 2 0,4 0-4 16,2-3 0 0,-9 1-1-16,10 2 6 0,-10 0-3 15,10 0 3-15,-10-2 0 16,7 2-2-16,-7 0 0 15,13 0-2 1,-3-2-6-16,-4 2-2 0,4 0 8 16,-7-3-7-1,7 3-1-15,0 0 6 0,-7-1 4 16,10 1-3 0,-3 0 3-16,0 0-3 0,0 0 4 0,9 0-5 15,1 0 6 1,-7 0-2-16,10 0-1 0,-3 0 5 15,-7 0-1 1,6 0-2-16,-2 0-6 0,2 0 0 16,-9 0 1-1,10 0-6-15,-4 0 6 0,-6 0-5 16,9 0 6 0,-9 0-6-16,10 0-1 0,-10 0 0 15,9 0 8 1,-2 0-3-16,-4 0-6 0,13 0 3 15,-13 0 3-15,0 0-5 16,0 0-1-16,-3 0 1 16,-3 0 0-16,-4 0 1 15,7 0 4-15,-7 0-5 16,4 0 2-16,-4 0 3 16,-3 0-5-16,6 0 10 15,-6 0-9-15,0 0 9 16,0 0-4-16,10 0 2 15,-10 0 3-15,0 0-2 16,0 0 0-16,0 0 7 0,0 0 2 16,0 0 2-1,0 0 0-15,0 0-7 0,0 1-2 16,0-1-6 0,0 0-4-16,0 0-1 0,0 0 1 15,0 0-2-15,0 0 0 0,10 0-9 16,0 0-101-1,16 0-196-15,-16 0-580 0</inkml:trace>
  <inkml:trace contextRef="#ctx0" brushRef="#br0" timeOffset="114359.94">13213 15411 39 0,'0'0'548'15,"0"0"-422"1,0 0-63-16,0 0 20 16,0 0-2-16,0 0-31 15,0 0 5-15,-13 4 39 16,13-4-6-16,0 0-21 16,0 0-29-16,0 0 2 0,0 0 8 15,0 0-4-15,0 0-14 16,0 0-15-1,0 0-14-15,7 0 0 16,6 0 0-16,16 0 15 16,7 2-4-16,-3 0-6 0,6-1-5 15,-3 2 0-15,0-1 6 16,0-2-6-16,-9 2 1 16,-1-2-1-16,-7 0 0 15,1 0 1-15,-4 0-1 16,4 0 8-16,-7 0-8 15,3 0-1-15,-2 0 1 16,2 0 1-16,-10 0 4 16,8 0-4-16,5 0 5 15,-9 0 2-15,6 0-8 16,-6 0 8-16,0 0 1 16,0 0-1-16,0 0 11 15,-10 0 4-15,13 0-1 16,-7 0-7-16,-2 0-4 15,-4 0-2-15,6 0 6 0,-6 0-6 16,0 0-4-16,0 0-4 16,0 0-1-16,0 0-1 0,0 0-6 15,0 0-80 1,0 0-124-16,0 0-293 0,0 0-327 0</inkml:trace>
  <inkml:trace contextRef="#ctx0" brushRef="#br0" timeOffset="115649.9">10599 16257 36 0,'0'0'143'0,"0"0"-69"15,0 0-14-15,0 0 4 0,0 0 9 16,0 0 21 0,0 0 24-16,0 4-12 0,0-4-14 15,0 0 6-15,0 0 9 0,0 0 2 16,0 0-9-1,0 0-38-15,0 0-36 0,0 0-4 16,0 0 8 0,7 0 11-16,-7 0 1 0,13 0-10 15,3 0 0 1,4 0 2-16,3 0-8 0,0-2-9 16,9 0-2-1,-2-1-5-15,-1 2 5 0,1-2-5 16,-1 0-1-1,-3 1-1-15,4 1 1 0,-4 1 3 16,0-3 1-16,0 3-1 16,0-3-1-16,-9 3 2 15,6 0-1-15,-4-1 6 16,4 1-1-16,0-4-2 16,-13 4-6-16,3 0-1 15,-3 0-2-15,-4 0-4 0,-6 0-1 16,10-1 8-1,-10 1-8-15,4 0 8 0,2 0-7 16,-6 0 8 0,10 0-3-16,-10-1-5 0,6 1 5 15,-6 0 0 1,13 0-6-16,-13 0 0 0,0 0 0 16,0 0 1-16,0 0-1 0,0 0-1 15,0 0-49 1,-19 2-164-16,-1 9-511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54:06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4654 14376 80 0,'0'0'200'0,"0"0"-116"16,0 0-37-16,0 0 17 15,0 0 30-15,0 0-28 0,-59-6-5 16,59 4-14-1,-13-2 11-15,3 1 23 16,-3 2-32-16,-6-1 3 0,-1 2-30 16,-16 0-22-1,6 0 0-15,4 0-12 0,-13 0-8 16,0 0-13-16,0 0 2 16,-1 2-11-16,8-1-1 15,-4-1 3-15,19 0-1 16,-12 0-14-16,19 0-28 15,-10-7-47-15,-3-6 1 16,17 2-60-16</inkml:trace>
  <inkml:trace contextRef="#ctx0" brushRef="#br0" timeOffset="1644.83">3967 14280 71 0,'0'0'124'0,"0"0"-61"15,0 0 34-15,0 0 53 16,0 0-32-16,0 0-54 16,0 0 8-16,0 0 31 15,0 0-7-15,0 0-10 16,0 0-1-16,0 0 3 0,0 0-15 16,0 0-15-16,0 0-12 15,0 0-11-15,6 0-9 16,14 0 12-16,-10 3 14 0,19 2-4 15,-9 0 9 1,19 2-10-16,-3-1-5 16,4 0-10-16,-4 4-14 15,6-3-1-15,-3-2-2 16,7 2 1-16,0 0 1 16,3-2-1-16,0 0 2 15,0-3 4-15,7-2 0 0,3 0 3 16,-4 0 6-1,4 0 8-15,7 0-8 0,-1 0-6 16,4 0-5 0,3-2 1-16,-7-3-5 0,-9 0 3 15,-7 2-8 1,3 2-2-16,-9-2-8 16,-4 1 0-16,0 2 0 0,-3 0 0 0,0 0 0 15,7 0 0 1,-4 0 0-16,7 0 2 0,13 0 3 15,-4-1-5 1,8-3 5-16,12 2 5 0,-3 0-1 16,6 1 3-1,-6-2 2-15,0 1 0 0,-9 0-9 16,-8-2 0 0,-3 4 0-16,1-1-4 15,-14 1-1-15,7 0-1 16,-13 0 0-16,3 0 1 0,3 0-1 15,0 0 0 1,-3 0 0-16,0 0 0 0,16 0 0 16,-9 0-1-16,9 0 1 15,4 0 1-15,0 0 0 16,6 0-1-16,-3 0 8 16,6 0-8-16,1 0 1 0,-8 0 1 15,1 0-1 1,7 0 7-16,-11 0 1 0,8 0-2 15,2-1 3 1,-6-5-2-16,-3 4 4 0,2 0-4 16,-5-1-6-1,-1 2 5-15,-6-1-5 0,6-2-1 16,-6 3 0 0,3 1-1-16,-3-2 0 0,-7 2 1 15,10-3 0-15,-3 1-1 16,13 2 0-16,0 0 1 15,0 0-1-15,-7-2 0 16,10 2-1-16,-6 0 1 16,-10 0 1-16,13 0-1 0,-10 0 1 15,0 0 0 1,0 0-1-16,-3 0 0 0,3 0 0 16,-3 0 0-1,-7 0 0-15,10 0 0 0,-3 0 2 16,-7-3-2-16,0 3 1 15,10-2 0-15,0 1 0 16,1-3-1-16,5 2 1 16,4 0 1-1,-7-2-1-15,14 2 5 0,-11-4-5 16,1 5-1 0,-10-1 0-16,-7-1 0 0,0 1 0 15,7 2-1-15,-7-2 1 16,-3 2 0-16,7-2-1 15,3-1 1-15,-7 3-1 16,-3-1 1-16,13 1 0 16,-10 0-1-16,1 0 1 15,-4 0-1-15,6 0 1 16,-3 0-1-16,-3 0 0 16,-6 0 1-16,9 0 0 0,0 0-1 0,-6 0 1 31,10-4 0-31,2 4 1 0,-5-2-1 0,-4 1 1 15,13-1 0 1,-10-1 0-16,0 1 0 0,-9 2 0 16,-4-2-1-1,-6 2 0-15,-1-3 0 16,-6 3 0-16,4 0 0 16,2-2 0-16,1 2 0 15,-10 0 0-15,13 0 0 16,-7 0 0-16,-3 0 0 15,0 0 0-15,-3 0-1 0,0 0 0 16,-10 0 0 0,6 0-1-16,1 0 1 0,-1 0 0 15,-6 0 0-15,0 0 0 16,4 0 1-16,-4 0 0 16,0 0 0-16,0 0 1 15,0 0 6-15,0 0 5 16,0 0-5-16,0 0 2 15,0 0 2-15,0 0-5 16,0 0 7-16,0 0 0 16,0 0 7-16,0 0 11 15,0 0-4-15,0 0-2 0,0 0-4 16,0 0-3 0,0 0-1-16,0 0-5 0,0 0-3 15,0 0-1-15,0 0-8 0,0 0 0 16,0 0-1-1,0 0-12-15,0 0-134 0,-23 0-215 16,-16 7-324 0,-7-2-217-16</inkml:trace>
  <inkml:trace contextRef="#ctx0" brushRef="#br0" timeOffset="4567.92">12487 14237 449 0,'0'0'247'0,"0"0"-175"16,0 0 11-16,0 0 64 15,0 0-40-15,0 0-62 0,0 0-2 16,0 0 38-16,0 0-4 15,0 0-17-15,0 0-7 16,0 0 0-16,0 0-11 16,0 0-16-16,0 0-18 15,23 1-8-15,6-1 0 16,11 2 18-16,9 2 27 16,10-4 10-16,13 0-1 15,3 1-20-15,-3-1-21 16,10 0-4-16,-10 0-2 15,0 0 3-15,-4 0-4 0,-9 0-5 16,10 0 6 0,-13 0 1-16,3-1-1 15,-7-3 2-15,10 2-3 0,-6 1 4 16,3-1 0 0,-4-1-2-16,11 3 2 0,6-2-4 15,-4 2-6-15,4 0 2 16,-3 0 5-16,0 0-6 15,-10 0 5-15,-4-2-5 16,-2 2 1-16,-1 0-1 16,-13-3 5-16,10 3 1 15,0 0 5-15,7 0 3 16,3-2 5-16,-4 2-3 16,11 0-2-16,6-1 0 15,0 1-6-15,0-4 0 0,0 4-8 0,-3 0 8 16,-4 0-3-1,14 0-6-15,-21 0 1 0,8 0 0 16,-11 0-1 0,4 0 2-16,-6 0 5 0,-1 0-6 15,7 0 6 1,-10 0-6-16,0 0 1 0,10 0-1 16,-13 0 1-1,3 0-1-15,7 0 0 0,-14 0 0 16,1 0 0-16,6 0 0 15,-10-2 1-15,-10 2-1 16,1 0 1-16,6 0 5 16,-13-2-7-16,-4 2 1 15,-2 0-1-15,-4 0 1 16,3-2 5-16,-6 2-4 16,6 0-1-16,7-3 5 15,-3 3-5-15,6 0 0 0,-6 0 0 16,-1 0-1-1,-2 0 1-15,-4-1 0 0,-3 1-1 16,-1 0 0 0,-5 0 0-16,2 0-1 0,-6 0 1 15,0 0 0 1,0 0 1-16,0 0 12 0,0 0-2 16,0 0 5-1,0 0 2-15,0 0 8 0,0 0 2 16,0 0 0-1,0 0-7-15,0 0-5 0,0 0-5 16,0 0-2 0,0 0-2-16,0 0-6 0,0 0 0 15,0 0-1-15,0 0-35 16,0 0-171-16,0 0-169 16,0 0-421-16</inkml:trace>
  <inkml:trace contextRef="#ctx0" brushRef="#br0" timeOffset="7844.18">5835 15693 247 0,'0'0'112'15,"0"0"-54"1,0 0 76-16,0 0-20 16,0 0-50-16,0 0-14 0,0 0 21 15,0 0 11-15,0 0-12 16,0 0-12-1,0 0-8-15,0 0-1 0,0 0-14 16,0 0-7-16,0 0-5 16,0 0 6-16,0 0 1 15,0 0 11-15,0 0 4 0,0 0-3 16,0 0-9 0,0 0-7-16,0 0-4 0,0 0-1 15,0 0-7-15,4 0-2 16,2 0-12-16,-3 0 2 15,7 0 5 1,-7 0-6-16,10 0 8 0,-3 0 4 16,10 0 5-16,0 0 6 15,9 0 13-15,0 0-1 16,7 0-4-16,-6 0-14 16,-1-2-6-16,-9 0 4 15,3 0-8-15,3-1-2 16,-6 2 0-16,-4 1-6 15,4-2 7-15,-4 2-5 16,7-4-1-16,3 4 8 16,-10 0-8-16,7-1 8 15,-3 1-8-15,0 0 0 16,-1-3 1-16,11 3-2 16,-14 0 1-16,7 0 1 15,-3-2-1-15,-4 2 0 0,-6 0 9 0,9 0-10 31,-9-2 0-31,10 2 1 0,-10 0 5 0,16-2 1 16,-6 2 0 0,-1-3-5-16,11 2 7 0,-1-1-2 15,-9-2-1 1,6 4 1-16,-3-2-6 0,-4 2 6 16,-2 0-7-1,2 0 1-15,-9 0 0 16,-3-2-1-16,6 2 1 15,3 0-1-15,4 0 1 0,-4-2 8 16,7 2-8 0,0 0 6-16,3-2-6 15,0 0 7-15,4 0-1 16,2 2 0-16,-5-4-1 0,2 4-4 16,-9 0-2-16,-1 0 6 15,11 0-4-15,-11 0-2 0,4-4 1 16,0 4 0-1,7 0 6-15,-11 0-5 16,4 0-2-16,0-2 2 16,0 2-1-16,3 0 0 0,-6 0 0 15,9-2 1 1,1 2-1-16,-1 0 9 0,1-2-9 16,6 2 0-16,-7-2-1 0,17 2 0 15,-13 0 1 1,-7 0 0-1,3 0-1-15,7 0 1 0,-13 0-1 16,-7 0 1 0,14-2-1-16,-10 2 1 0,9 0 0 15,-6-2 0-15,3 2 0 16,-6 0-1-16,6-4 1 16,-16 4 7-16,6 0-7 15,7-2-1-15,-3 2 1 0,-4 0-1 16,4 0 2-1,-4 0 4-15,7-1-6 0,-3 1 1 16,-1 0-1 0,1-3 0-16,-7 3 0 0,10-2 0 15,-4 2 0 1,-6 0 1-16,7-2 0 16,-4 2 0-16,-9 0 0 15,6-2 0-15,-3 2 6 0,0 0-7 16,6-3 1-16,-6 3 0 15,-4 0-1-15,-2 0 0 16,9 0 0-16,-7 0 1 16,-2 0 1-16,2 0-2 15,-6 0 1-15,0 0 0 0,0 0-1 16,10 0 0 0,-10 0-1-16,0 0 1 0,3 0 0 15,-3 0 1 1,0 0-1-16,0 0 1 0,0 0 0 15,0 0-1-15,0 0 1 16,0 0 0-16,0 0-1 16,0 0 0-16,0 0 0 15,0 0-1-15,0 0 2 16,0 0-1-16,0 0 0 16,0 0 1-16,0 0 0 15,0 0 0-15,0 0 5 16,0 0-5-16,0 0 1 15,0 0 4-15,0 0 5 16,0 0-9-16,0 0 5 16,0 0-6-16,0 0 5 15,0 0-4-15,0 0-2 0,0 0 0 16,0 0 0 0,0 0 6-16,0 0 5 15,0 0-1-15,0 0 12 0,0 0 2 16,0 0-4-16,0 0 1 15,0 0 0-15,0 0-1 16,0 0 3-16,0 0-6 16,0 0-2-16,0 0-2 0,0 0-5 15,0 0-2 1,0 0-5-16,0 0 1 0,0 0 8 16,0 0-4-1,0 0-3-15,0 0 6 0,0 0-3 16,0 0 3-16,0 0-2 15,0 0-5 1,0 0 11-16,0 0-12 0,0 0 1 16,0 0 4-1,0 0-5-15,0 0 1 0,0 0-2 16,0 0-8-16,0 0-73 16,0 0-111-16,0 0-78 15,17-7-132-15,2 3-297 16,11-5 40-16</inkml:trace>
  <inkml:trace contextRef="#ctx0" brushRef="#br0" timeOffset="10244.2">9706 15693 29 0,'0'0'150'16,"0"0"-92"-16,0 0 18 16,0 0 31-16,0 0-31 0,0 0-18 15,0 0 17 1,20 0 12-16,-11 0 1 16,-9 0-3-16,10 0 5 15,0 0-8-15,-10 0-4 0,16 0-11 16,-12 0-21-16,5 0-8 15,-2 0-9-15,6 0-3 16,3 0-6-16,4 0 5 16,-4 0-5-16,17 0 11 15,-7 0 6-15,4 0-9 16,-1 0-8-16,1 0 11 16,-1 0-12-16,10 0-3 15,-3 0 3-15,-3 0 1 0,3 0 6 16,10 0-7-1,-4 0 3-15,4 0 6 0,0-4-6 16,3-1 0-16,0 4 2 16,4-5-5-16,-1 5-4 15,-6-2-2-15,6-1-1 16,-6 2 3-16,3 2-7 16,-3-3 3-16,-4 2 3 15,4-1 1-15,10-2 0 16,-7 0 2-16,10 2-4 15,6-2 5-15,-6 2-9 16,6-2 3-16,4 0-1 0,0 2 5 16,3 0-6-1,-3 0-4-15,3 0 1 0,-7 0 7 16,0 0 0 0,-9-4-12-16,3 5 10 0,-10-4-5 15,0 3 3-15,-3 0 4 0,-7-1-1 16,0 0-1-1,1-1 2-15,-8 2-3 0,11-2-4 16,-4 1-1 0,1 2 3-16,-4 1-3 0,3-3-6 15,-10 3-1 1,7-3 1-16,7 3 0 16,-4 0 2-16,-3 0-2 15,10-4 0-15,6 4 6 0,-9 0-5 16,6-2 0-1,-7 2 0-15,1-2 0 0,6 0 8 16,-7 2-8 0,4-2 5-16,3 0-4 15,7 0-1-15,-10-4 8 16,16 5-7-16,-6 1-1 16,-11-3 6-16,8 1-7 15,2 2 0-15,-6-2 1 0,1 2 0 0,-5 0-1 16,-5 0 0-1,5 0 0-15,-12 0 0 0,3 0 0 16,-6 0 0 0,9-3 0-16,0 3 0 15,-3 0 6-15,0-2-6 16,7 2-1-16,2-1 1 16,-5-3-1-16,9 4 1 15,0 0 0-15,-3 0 0 0,6-2 0 16,0 2 0-16,-6 0 0 15,16-1 0-15,-6 1-1 16,-10 0 1 0,3-3 0-16,-10 3 1 0,-9 0-1 15,-11-2 0-15,1 2 0 16,-1 0 1-16,-2 0 0 16,-4 0-1-16,6 0 0 15,1 0 1-15,-7 0-2 16,10 0 1-16,-13 0-1 15,0 0 1-15,9 0 0 0,-12 0 0 16,6 0 1 0,-3 0-1-16,6 0 0 0,-6 0 0 15,0 0-1 1,-4 0 1-16,1 0-1 16,-1 0 1-16,-6 0 1 15,0 0 5-15,0 0 6 0,0 0-3 16,0 0-7-1,0 0 12-15,0 0-8 0,0 0 1 16,0 0 2-16,0 0-3 16,0 0 9-16,0 0-6 15,0 0 1-15,0 0-1 16,0 0-3-16,0 0-5 16,0 0 9-16,0 0-9 15,0 0 8-15,0 0-8 0,0 0-1 16,0 0 7-1,0 0-7-15,0 0 0 0,0 0 1 16,0 0 0-16,0 0 6 16,0 0-1-1,0 0-6-15,0 0 1 0,0 0 0 16,0 0 0-16,0 0 0 16,0 0 0-16,0 0 0 15,0 0-1-15,0 0 1 16,0 0 5-16,0 0-6 15,0 0 1-15,0 0 7 16,0 0-7-16,0 0 7 0,0 0-7 16,0 0-1-1,0 0 1-15,0 0-1 0,0 0 0 16,0 0 0 0,0 0 0-16,0 0 0 0,0 0 1 15,0 0-1-15,0 0 1 16,0 0 5-16,0 0 1 15,0 0-1-15,0 0 0 0,0 0 8 16,0 0-4 0,0 0 2-16,0 0-5 15,0 0-5-15,0 0 8 16,0 0-8-16,0 0-2 16,0 0 2-16,0 0 4 15,0 0-6-15,0 0-7 0,0 0-99 16,-13 0-178-16,-23 12-281 15,-9-4-244-15</inkml:trace>
  <inkml:trace contextRef="#ctx0" brushRef="#br0" timeOffset="11894.2">8479 17313 74 0,'0'0'55'0,"0"0"7"16,0 0 24-16,0 0-8 0,0 0 3 16,0 0 24-16,0 0 18 15,0 0-2 1,0 0 2-16,0 0 3 16,0 0 1-16,0 0-19 0,0 0-16 15,0 0-10-15,0 0-19 16,7 0-24-16,-1 0-13 15,17 3 6-15,-3 1 15 16,6-1-11-16,13-2 18 16,-6 1-7-16,6-2-9 15,7 0-1-15,0 0-7 16,3 0 3-16,0 0-1 16,-3 0-3-16,3 0 5 15,-10 0-11-15,0 0-2 16,0 0-7-16,-9 0-5 15,6 0 2-15,-7 0-10 0,7 0 9 16,7 0-4 0,-7 0-6-16,10-2 6 0,-7 1-6 15,3-2 1-15,4-1 0 16,-6 1 0-16,5 1 9 16,-5 1-2-16,-1-1-1 15,0-2 2-15,-3 3 0 0,3-2-9 16,1 1 1-1,-4 2 0-15,-4-2 5 0,-5 2-4 16,12 0-1 0,-3 0 1-16,-3-2-1 0,3 2 0 15,6-3 9-15,1 0-9 16,-1 3 5 0,1-4-4-16,6 4-1 0,-7-2 5 15,-6 2-6-15,13-2 1 16,-3 2 12-16,-10-3-5 15,23 2-1-15,-20 1-1 16,10-2-5-16,-9 2 8 16,2 0-8-16,4-2 0 15,-10 2 5-15,10 0-4 0,-14 0-1 16,4 0 1 0,4 0-2-16,-4 0 6 0,3 0-5 15,0-4-1-15,-9 4 6 16,12-1-6-16,1-1 1 15,-10-1-1-15,-11 1 1 16,18 0 0-16,-14-1 6 16,0 3-7-16,0-2 0 15,4 2 0-15,-14-1 0 16,13 1 1-16,1-4 0 16,-10 4-1-16,-4 0 0 15,7 0 0-15,-17 0 0 16,17 0 1-16,-10 0 0 0,4 0 0 15,-7 0 0 1,-4 0-1-16,4 0 1 0,-10 0 0 16,3 0 0-1,-3 0 5-15,0 0 0 16,0 0 15-16,7 0 0 16,-7 0 5-16,0 0-5 15,0 0 0-15,0 0-2 0,0 0 0 0,0 0-7 16,0 0-6-1,0 0-6-15,0 0 0 0,0 0-20 16,0 0-146 0,0 4-321-16,-26 9-455 0</inkml:trace>
  <inkml:trace contextRef="#ctx0" brushRef="#br0" timeOffset="28514.13">10818 7344 74 0,'0'0'314'0,"0"0"-141"0,0 0-41 15,0 0 2 1,0 0-8-16,0 0-11 15,-114-6-54-15,107 6 17 16,4 0 16-16,-3 0-23 16,-4 0-17-16,3 0 6 0,1 0-2 15,-1 0 0 1,-6 0-4-16,-3 0-12 0,6 0 9 16,-3 0-14-16,6 0-8 15,-3 0 7-15,-9 0-3 16,2 0-11-16,-2 0-5 15,-7 0-8-15,3 0 4 16,-7 3 12-16,11 0 15 16,-8 3 5-16,5-5-10 15,-5 2-2-15,-2 1-10 16,-1-2-11-16,8 3 9 16,-11 0-8-16,0-1-3 0,4 1 6 15,2-2 5-15,1 2-6 0,3 0-6 16,-3 2-2-1,7-4 4-15,-1 3 5 0,-3-1-10 16,7-2 0 0,-4 4-6-16,0-1 1 15,1 2-1-15,-4-1 0 16,10-1 0-16,-7 3-1 0,1 0 1 16,-1-1 0-1,-3 3 0-15,7 4 1 0,-4-5-1 16,10 4 0-1,0-2 0-15,-6-2 1 0,6 1-1 16,0 1 0 0,1-2 0-16,-1 3 0 0,0 0 1 15,0 0-1-15,4 3 1 16,-8 0 0-16,1-1 0 16,0 0 1-16,0 1-1 15,-3-3 6-15,6 3-5 0,-3-3-1 16,6-1 5-1,-2 1-5-15,-4 0-1 0,13-2 1 16,-7 5-1 0,0-2 1-16,-2 1 0 15,5-2 0-15,-9 3 0 16,10-1 1-16,-10 2 4 0,0 1 1 16,6 0 0-16,-3-2-5 15,-3-1-1-15,0-1 0 16,13-1 1-16,-10 1-1 0,10-2 0 15,-13 2 1 1,13 1-2-16,0 2 1 0,-6-2 0 16,6 1-1-1,0 1 1-15,0 2-1 0,0 0 0 16,-10-1 0 0,10 0 1-16,0 2 0 0,0-2 1 15,-7 2-1-15,1 3 8 16,6-3-7-16,-3-1 4 15,-1 1 1-15,-2-1-6 16,6-3 8-16,-3-1-1 16,-4 1 2-16,7-4 1 15,-3 4 0-15,-7 3-5 16,10 0 3-16,0 1-7 16,-7 0-1-16,4 1 5 0,3 0-5 15,-6-1 0 1,2-3 5-16,4 4-6 15,0-1 1-15,-10-1-1 16,10 1 1-16,0 3 0 16,-3-3 0-16,3 0 8 15,0-2-7-15,0 0 0 16,0-3 4-16,0 4-5 16,0-3 5-16,0 0 0 0,0 3 0 15,0-2-5 1,0 2 7-16,0-2-7 0,0-1 0 15,0-1 0-15,0 2 8 16,0-5 0-16,0 5-8 16,3-2 8-16,7-1-7 15,0 2 5-15,0 0 2 16,3 0-3-16,3 1 0 16,-3-2 2-16,4-1-7 15,-11 2 5-15,17-3 1 16,-3 0 2-16,0 3 0 0,6-3-8 15,-7-2 8 1,1 2-8-16,0-1 1 0,-4-3 5 16,7 1-6-16,-3-3 0 15,-1 3 0-15,1-5 8 16,6 3-7-16,-6-4 5 16,9 3 1-16,-3-6 0 15,4 5 4-15,-1-5 8 16,1 3 4-16,9-3-3 15,-3-1 8-15,3 0 1 16,-9 0-9-16,5 0-3 16,1 0-1-16,-3-1 0 15,6-6 0-15,-12 0-5 16,12 0 0-16,-13 1-5 0,4-1-1 16,-8 0-4-16,8 0 4 0,-14 0-5 15,14 0 5 1,-11 0-6-16,-2 1 6 0,6 0 2 15,-4-4-7 1,11 2 7-16,-7-4-8 0,6 2 6 16,-3-4 2-1,0 0-7-15,-9 0 5 0,12-1 2 16,1 0-7 0,-11 1 9-16,1 1-8 0,3-1 5 15,-7 1 0 1,4 3-6-16,-14-2 0 0,17 2 0 15,-16-3 0 1,12 3 7-16,-9-2-2 0,-3-1-5 16,6-3 13-1,0 1-13-15,-7-4 5 0,14 3-5 16,-10 3 0 0,0-2 0-16,9 1 0 0,-2 0 5 15,-4 2-5-15,-7-2 0 16,14 2 1-16,-10 0 4 0,3-2-5 15,-3 4 8 1,-4-5-8-16,1 4 5 0,6 1 0 16,-13-2-5-1,10-2 8-15,-4 2-1 0,7-2-7 16,-13-1 6 0,17-2-6-16,-11-1 1 0,7 4-1 15,0-6 0 1,-6 6-1-16,6-4 0 0,3 2 1 15,-6-2-1 1,0 3 0-16,0 0 1 0,-4-1 1 16,7 0-1-16,-3 0 5 15,-10 0-5-15,17-2 0 16,-14 2 6-16,3 3-1 16,-2-2-5-16,-4-1 7 15,6 1-7-15,-6 0 0 16,0-1 5-16,4 2-5 15,-4 1 5-15,0-2-5 16,3 1 7-16,-3-2-1 16,0 0 1-16,0-2 1 15,6 0-3-15,-6-2-5 0,0 1 8 16,0-2 0 0,0 1-8-16,0 0 0 0,0 4 1 15,0 0 8-15,0 3-8 0,0 2 4 16,0-2 0-1,0 1-5-15,0 2 8 0,0-3 1 16,0 0-4 0,0-1 1-16,0 3-6 15,0-3 0-15,0 1 0 16,0 0 0-16,0 1 5 0,-6 0-5 16,3 1 5-16,-1 1 3 15,-2-5-3-15,2 4-5 16,-5 1 11-16,-1-2-6 15,3-2-5 1,-3 1 0-16,-3 0 0 0,13 0 0 16,-6-1-1-1,-4-1 0-15,0 1 1 0,0 2 0 16,4 2 0-16,3 1 1 16,-4-1 4-16,-6 1-5 15,10 3 0-15,-1-1-1 16,1-2 1-16,-3 2-1 15,2 1 1-15,-9-1 0 16,10 3 0-16,0-1 0 16,-4 0 1-16,-3 2-1 15,10-3 1-15,-13 3-1 16,13-1 0-16,-6-2 1 0,6 3-1 16,-10-3 0-1,-3 1 1-15,13 2-2 0,-7-4 1 16,7 2 0-1,-6 1-1-15,-4-1 1 0,3 1-1 16,1-4 1-16,-1 6 0 16,-3-6 0-16,7 2-1 15,-7-1 0-15,4 2 1 16,3-1 0-16,-7-2-1 16,0 3 0-16,3-6 1 15,-2 5 0-15,-1 1 0 0,0-3-1 16,10 2 1-1,-10 0-1-15,10 2 1 0,-10 1 0 16,10-1-1-16,-10 2 1 16,10 0 5-16,-3 1-5 15,0-2-1-15,0-1 1 16,-4 0-1-16,4 1 0 16,-4-2 1-16,1 1-1 15,2 0 0-15,1-2 0 16,-3 5 0-16,2-1 0 15,-2-1 1-15,3 1 0 16,-7 0 0-16,10 2 0 0,0-3 0 16,-7 1 0-1,4 1 0-15,-4-3 0 0,-6 2-1 16,13-2 2 0,-6 1-1-16,6 2 0 15,-10-1-1-15,10-2 1 0,-10 4-1 16,10-3 2-1,0 3-1-15,-10 0 6 0,10 0 7 16,0 0-2-16,-6 0-2 16,6 0-1-16,-3 0-7 15,3 0 4-15,-7 0-6 16,7 0 1-16,-3 0 0 0,-7 0 0 16,10 0-1-1,-3 0-1-15,3 0-5 16,-4 0-15-16,-5 0-51 15,-8 0-79-15,1 0-126 0,-50 3-200 16,14 9-138 0,0 2-607-16</inkml:trace>
  <inkml:trace contextRef="#ctx0" brushRef="#br0" timeOffset="30753.97">8427 9145 371 0,'0'0'587'15,"0"0"-452"-15,0 0 21 0,0 0 69 16,0 0-39-16,0 0-72 16,0 0-32-16,0 0 1 15,0 0-12-15,0 0-25 16,0 0-15-16,0 0-13 15,0 0-11-15,0 0 0 16,0 0-7-16,29 0-2 16,1 0 2-16,5 0 0 15,18 0 9-15,-1 0 1 16,7-2-9-16,3 2 8 0,4-3-9 16,-7 0 1-1,6-1 0-15,-6 1-1 0,0 1 2 16,-10 1-2-16,-3-3 2 15,0 1-1 1,-14 0 0-16,-6 3 0 0,-9 0 1 16,6 0-2-16,-14 0 0 15,-9 0 2-15,0 0-2 16,10 0 1-16,-10 0 1 16,0 0-1-16,0 0 0 0,10 0-1 15,0 0 0 1,-7 0 0-16,10 0 1 15,-9 0-1-15,2 0 0 16,-3 0 1-16,4 0 0 16,-7 0 1-16,0 0-1 0,0 0 5 15,0 0-4 1,0 0-1-16,0 0-1 0,0 0 1 16,0 0 1-16,0 0-1 15,0 0-1-15,0 0 1 16,0 0-1-16,0 0-33 15,0 0-76-15,-30 20-102 16,-6 0-344-16,1-1-613 0</inkml:trace>
  <inkml:trace contextRef="#ctx0" brushRef="#br0" timeOffset="32294.27">12530 9130 658 0,'0'0'225'16,"0"0"-141"-16,0 0 44 0,0 0-22 15,0 0-57 1,0 0-18-16,0 0 15 0,16 10 6 16,-16-10 2-16,0 0-2 15,0 0 8-15,3 0 1 16,-3 0 0-16,4 0-7 15,-4 0-6-15,3 0-4 16,10 0-13-16,3 3-2 16,-3-3-7-16,10 0-7 15,0 0 2-15,7 0-1 16,-1 0-8 0,-3 0 5-16,4 0-4 0,-11 0 4 15,1 0-3 1,9 0 3-16,-12 0-4 0,6 0-7 15,-7 0-1-15,10 0 7 16,-3 0-7-16,7 0-1 16,6 0 1-16,-4 0 0 15,8 0 1-15,-5 0 5 16,11 0 3-16,-13 0 7 16,3 0-1-16,3 0-1 0,-9 0-2 15,-4 0-1 1,-10 0-5-16,7-3-6 0,-13 3 1 15,-3 0-1 1,6 0 1-16,-4 0 7 0,-2 0-8 16,6 0 1-16,-6 0 6 15,-4 0-2-15,3 0-4 16,-6 0 7-16,7 0-2 16,0 0 2-16,2 0-3 15,-2 0 1-15,-1 0 2 16,1 0 0-16,-1 0-2 15,-2 0 7-15,2 0-3 16,-2 0 10-16,-1 0 1 16,0 0-1-16,7 0 4 0,-10 0-1 15,10 0-5 1,-10 0 2-16,0 0-3 0,0 0 3 16,0 0 4-1,0 0-1-15,0 0-1 0,0 0-5 16,0 0-3-16,0 0 1 15,0 0-5-15,0 0-10 16,0 0 5-16,0 0-6 16,0 0-17-16,0 0-131 15,0 0-185-15,0 0-442 0</inkml:trace>
  <inkml:trace contextRef="#ctx0" brushRef="#br0" timeOffset="47757.31">12006 6880 644 0,'0'0'246'0,"0"0"-118"0,0 0 40 15,0 0-49 1,0 0-66-16,0 0-11 16,0 0 22-16,0 0 15 15,0 0 5-15,0 0 20 16,0 0 17-16,0 0-8 15,0 0-9-15,0 0-20 16,0 0-18-16,0 0-16 0,0 0-8 16,0 0-14-16,0 0-9 15,0 0-3-15,0 0-1 16,0 0-13-16,0 2-1 16,-13 4 4-16,0-3-5 15,-13 4-1-15,-4 1 1 16,4 0-1-16,-13 4 1 15,6-4-1-15,-16 4 1 16,13 0 0-16,-3 4-1 16,-7 0-5-16,3-1 5 15,1 4 0-15,-1-2-5 16,-6 4 5-16,13-1-5 16,-3-1 5-16,-10 1-5 0,23 1 4 15,-13-1 1-15,12 0-6 16,4-3 6-16,-13-1 1 15,17 3-1-15,-11-3 1 16,11-2 0-16,-11 2 0 16,4 2 1-16,3-2-1 15,7-1 0-15,-4 0-1 0,4-3 1 16,3-1 0 0,3-1-1-16,0-5-1 0,0-1 2 15,10-3-2-15,0 2 1 16,0-3 1-16,0 0 0 15,0 0 0-15,0 0 2 16,0 0 4-16,0 0-5 16,0 0 0-16,0 0 1 15,0 0 5-15,0 0-7 16,0 0 0-16,0 0-1 16,0 0-6-16,0 0 0 0,0 0-35 15,0 0-42 1,0 0-46-16,0-8-74 0,0 3-114 15,20-5-31 1,-10 1 4-16,9 2-31 0</inkml:trace>
  <inkml:trace contextRef="#ctx0" brushRef="#br0" timeOffset="49024.24">11146 7150 160 0,'0'0'208'16,"0"0"-61"-1,0 0 0-15,0 0-24 0,0 0-12 16,0 0 9-16,0 0 9 16,0 0-5-16,0 0-13 15,0 0-11-15,0 2-16 16,0-2-13-16,0 4-33 15,0-4-13-15,0 0 1 16,0 1-1-16,0-1 3 16,0 2-5-16,0 1-1 15,0 1-1-15,0 2-8 16,-7 4-13-16,-9 1 1 0,3 2 0 16,-4-1 1-1,4 0 4-15,-10 2-5 0,17-1 0 16,-4 3-1-16,-10-1 0 15,14 5 0-15,2-6 0 16,-9 0 2-16,7 1-4 0,6-2 2 16,-7-3 0-1,4 2 0-15,-4-4 2 0,4 0-1 16,-7 0 0 0,10-4 5-16,0 0 0 15,-3 1 1-15,3-5 2 0,0 2 4 16,0-2-1-16,0 0-1 15,-3 3 0-15,3-3-3 16,0 0 1 0,0 0-8-16,0 0 5 0,0 0-5 15,0 0 0 1,0 0 1-16,0 0 5 0,0 0-6 16,0 0 5-16,0 0-6 0,0 0 1 15,0 0-1 1,0 0 1-16,0 0-1 0,0 0 1 15,0 0 0 1,0 0 8-16,0 0-8 0,0 0 7 16,0 0-7-1,0 0 0-15,0 0 0 0,0 0-1 16,0 0 1 0,0 0 0-16,0 0-1 0,0 0 1 15,0 0-1 1,0 0 0-16,0 0 0 0,0 0-1 15,0 0 0-15,0 0 0 16,0 0-5-16,0 0 6 16,0 0-12-16,0 0 5 15,16 0 6-15,-3 0 1 16,7 0 1-16,-4 0 7 16,14 0-7-16,-11 0 11 0,4 0-11 15,0 0 8 1,-13 0-7-16,10 0-1 0,-17 0 9 15,3 0-9 1,4 0 0-16,0 0 1 0,0-3 3 16,-4 3-5-1,7 0 0-15,4-2 1 0,2 2 0 16,-9 0-1 0,-3-1 0-16,6 1 1 0,-3-4-1 15,-4 4 1-15,7 0-1 16,-3-2 0-16,0 2 1 15,0 0 1-15,0-2-2 0,-1 2 2 16,-9 0-1 0,7 0 5-16,6 0 2 0,-13 0-7 15,7 0 5 1,-7 0 2-16,0 0-6 0,0 0 8 16,0 0 2-16,0 0 1 15,0 0 6-15,0 0-4 16,0 0-5-16,0 0-4 15,0 0-6-15,0 0 0 16,0 0-25-16,0 0-131 16,0 0-163-16,3 0-381 15</inkml:trace>
  <inkml:trace contextRef="#ctx0" brushRef="#br0" timeOffset="53514.27">14728 7360 649 0,'0'0'150'16,"0"0"-13"0,0 0 25-16,0 0-50 0,0 0-50 15,0 0-1-15,0-2 23 16,0 2 4-16,0 0-8 16,0 0-14-16,0 0-14 15,0 0-2-15,-9 0-2 16,9 0-21-16,-10 0-7 15,0 0-8-15,0 2-5 16,0-2-4-16,-6 4-2 16,3-4 0-16,-4 1 5 15,-2-1-5-15,-1 2 0 16,-3 1 0-16,7-1-1 16,-4 0 1-16,-9 3-1 0,9 2 0 15,-6-1-1-15,-3 1 0 16,6 2 1-16,-7-1 0 15,4 1 0-15,-3 3 0 0,-1 1 0 16,-6 1-1 0,7-2 1-16,-1 2-1 15,1 3 0-15,-7-2 0 16,16 1-5-16,-12-1 6 16,9 0 0-16,0 1 0 0,-3-3 0 15,-4 1 1 1,10-2-1-16,4-2 1 0,-10 3-1 15,10-1 0 1,-1-3 0-16,4-1 0 0,0-1 1 16,0-2-1-1,13-1 0-15,-10-1 0 0,10-1 0 16,0 0 0-16,0-2 0 16,-13 3 0-16,13-1 0 15,0-1 0-15,0 1 0 16,-6 2 1-16,6 1-1 15,-10-4 1-15,10 0-1 16,-7 5 0-16,1-4 1 16,-1 3-1-16,1-3 0 15,6-1 0-15,-4-1 0 16,4 4 1-16,0-4-1 16,0 0 1-16,0 0-1 0,0 0 0 0,0 0 0 15,0 0-6 1,0 0-16-16,0 0-32 15,0 0-56-15,0 0-79 16,0-5-104-16,17-7-222 0,6-2 142 0</inkml:trace>
  <inkml:trace contextRef="#ctx0" brushRef="#br0" timeOffset="54854.2">13933 7587 121 0,'0'0'280'16,"0"0"-143"-16,0 0-26 0,0 0-5 15,0 0-25-15,0 0 1 16,0 0 18-16,0 0 7 15,0 0-13-15,0 0-22 16,0 0-7-16,0 0-17 16,0 0-13-16,0 1 12 15,0-1-7-15,0 2-21 16,0-2-4-16,0 4-15 16,0-4 9-16,0 0-9 0,0 0 1 15,0 1 10-15,0 1 3 16,0 1 5-1,0 1 0-15,-13-1-6 16,10 1 3-16,-4 1-7 0,-2 2-9 16,-1 1 1-16,3 1-1 15,-6-1-1-15,0 4 1 16,0 2-1-16,3-1 1 16,-3 1-1-16,7 0 0 15,-4-2 1-15,-3 1 0 0,6 0-1 16,1-1 0-1,2-1-1-15,-2-2 2 0,-7 3 0 16,13-5-1 0,-7-1 1-16,7 1 0 0,-3-4 1 15,3 2-1 1,-7-3 2-16,7 2-1 0,0-3-1 16,0 1 1-16,0-2 0 0,0 0 0 15,0 3 0 1,0-3 0-16,0 0-1 15,0 0 0-15,0 0 1 16,0 0 0-16,0 0 0 0,0 0 0 16,0 0 0-1,0 0 8-15,0 0-9 0,0 0 2 16,0 0 4 0,0 0-5-16,0 0 6 0,0 0-6 15,0 0 0-15,0 0 1 16,0 0-1-16,0 0 0 15,0 0 0-15,0 0 0 16,0 0 1-16,0 0-1 16,0 0-1-16,0 0 1 15,0 0-1-15,0 0 1 16,0 0-1-16,0 0 1 16,0 0-1-16,0 0 1 15,0 0-1-15,0 0 0 16,0 0 2-16,0 0 3 15,0 0-5-15,0-3-2 16,0 1 1-16,0 1 1 16,0-5 1-16,10 1 24 15,6 2 4-15,4-4-4 16,0-2-9-16,9 0-7 16,1 0 4-16,-4 0-4 15,3-3 2-15,1 2 4 0,-1 0-2 0,-3 5 0 31,-16 0-2-31,3 0-9 0,-6 3 4 0,-4 2-6 16,4-2 0 0,-4 2 0-16,-3 0 0 15,3 0 0-15,4 0 0 16,-1 0-1-16,-6 0 0 16,0 0 1-16,3 0 1 15,-3 0 5-15,0 0-5 16,0 0 5-16,0 0 1 15,0 0 3-15,0 0 5 16,0 0-2-16,0 0 3 16,0 0-1-16,0 0-14 15,0 0 1-15,0 0-2 0,0 0 0 16,0 0 0 0,0 0-1-16,0 0 0 0,0 0-5 15,0 0-20-15,0 0-147 0,7 0-319 16,-4-3-288-16</inkml:trace>
  <inkml:trace contextRef="#ctx0" brushRef="#br0" timeOffset="56684.08">8122 7423 477 0,'0'0'276'0,"0"0"-181"16,0 0-8-16,0 0-5 16,0 0-47-1,0 0-29-15,0 0 5 0,10 0 14 16,-10 0 1-16,0 0 3 16,0 2-5-16,7 1-3 0,6 4 6 15,-7 2 24 1,4-1 0-16,10 4-9 15,-10-2-12-15,12 2-11 16,-2-3-2-16,3 3-2 16,10-3 2-16,-4 1 7 15,1 2 3-15,-1 1-9 16,-3-2-1-16,4 2-1 16,-1 0 0-16,-6 3-6 15,6-3 2-15,-6 1-11 0,7 1 12 16,-1-1-7-16,-6 0-4 15,3 1 4-15,-6-1 2 16,-7 0 7-16,10 1 1 16,-13 0 1-16,16 0-2 15,-16 1-9-15,9 1-5 16,1-2 1-16,-7-1-2 16,7 2 2-16,-4-1-1 15,4 3-1-15,-10-2 2 16,3-4 5-16,0 0-6 15,-3-4 6-15,-7-1 0 16,0-2 2-16,0-3-7 16,-3-2 6-16,10 0 3 0,-10 0 2 15,0 0 1-15,0 0 14 16,0 0-3-16,0 0 4 16,0 0-7-16,0 0-11 15,0 0-3-15,0 0-6 0,0 0-1 16,0 0-1-1,0 0 1-15,0 0-2 0,0 0 1 16,0 0-1 0,0 0 0-16,0 0-34 0,0 0-81 15,0 0-92 1,0 0-114-16,0 0-258 0,0 0-78 0</inkml:trace>
  <inkml:trace contextRef="#ctx0" brushRef="#br0" timeOffset="62605.96">8816 7969 153 0,'0'0'582'0,"0"0"-451"15,0 0-62-15,0 0 51 16,0 0-34-16,0 0-49 16,0 0-6-16,0-2 9 15,0 2-9-15,0 0 2 16,0 0-10-16,0 2-1 15,3 1-22-15,10 4 0 16,4 5 2-16,15 0 4 16,-5-2-5-16,2 4 1 15,0-2 4-15,-12-2-5 16,6-2 5-16,-4 2-4 16,-2-6 0-16,-11 1-1 0,7-1 5 15,-3-1-5-15,-7-3 1 0,-3 2-1 16,4-2 8-1,-4 0 1-15,0 0 6 0,0 0 0 16,0 0 6 0,0-2 2-16,0-8 49 0,0 0 32 15,0-4-72 1,0-1-22-16,0-4-3 0,0-3-7 16,0 0 0-1,0-5 7-15,0 0 11 0,-4 0 2 16,-5 4 7-1,-1-1-9-15,-3 1 10 0,6 7 1 16,-3-5-2-16,-3 6-11 16,13-1-7-16,-6 4-1 15,6 4-3-15,-10 3-5 16,10 3 1-16,0 2 0 16,0 0-2-16,0 0-11 15,-13 0-14-15,13 0-44 16,0 14-109-16,0-6-178 15,0 4-356-15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57:25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12458 6940 5 0,'0'0'129'0,"0"0"-51"15,0 0-39-15,0 0 6 16,0 0 4-16,0 0-7 0,-102 0-9 16,83 0-11-1,9 0 9-15,0 0 1 0,0 0 29 16,-6 0-11-16,3 2-4 15,-4 2-1 1,4-2-20-16,-13 2-17 0,16 0 2 16,-9 2-9-1,-1 1 0-15,0-2 0 0,1-1 7 16,12 2-1-16,-3-5 3 16,7 2-10-16,-3-3 1 15,-1 2-1-15,7 0 0 16,-3-2 2-16,3 2 12 15,0-2 6-15,0 0 19 16,0 0 22-16,0 0 11 16,0 0-8-16,0 0-21 15,0 0-5-15,0 0-9 16,0 0-5-16,0 2 0 16,0-2 3-16,0 0-1 0,0 0 2 15,0 0-5-15,0 0-4 16,0 0-5-16,0 2-4 15,0 0 8-15,16 2 8 16,4 0 20-16,9 0-5 0,1 1 3 16,-1 2 21-1,14-4-18-15,-1 4-18 0,-12-1-6 16,9 0-4 0,0 1-4-16,-3-4-5 0,-6 4-4 15,-1 0-5 1,7-2 8-16,-7-2-8 0,1 5 5 15,-1-4 1-15,1 0-5 16,-1 3 0-16,7-2 6 16,-3 0 1-16,3 2-1 15,10-5 4-15,-7 2 20 16,10 0-8-16,-6-2 3 16,9 2-6-16,-9-3-9 15,2 4 2-15,4-3-3 16,-6 0-4-16,-1 1 2 15,8 0-8-15,-5-1 0 16,4 2 8-16,1-3-8 16,-1 1 5-16,-4 1-5 15,21-3 7-15,-11 0 5 16,8 2 2-16,2-2 3 16,-6 0 3-16,10 0-8 15,-14 0 0-15,11 0-5 16,-17 0-7-16,10 0 7 15,-4 0-7-15,-9 0 0 0,13 0 1 0,-7 0-2 16,1 0 6 0,12 0-5-16,-3 0 0 0,4 0 10 15,2 0-11 1,8 0 2-16,-4-2 4 0,0-1-5 16,-4 1 0-1,-2-3 5-15,3 3-5 0,9 1 5 16,-9-1-5-1,-4-1 0-15,4 1 0 0,-13 0 0 16,12-2 0 0,-9 4 6-16,3-1-6 0,-6 1-1 15,6 0 1-15,-6-1 0 16,-7 1 0-16,10 0-1 16,-4 0 1-16,-9-4 0 15,16 4 1-15,-3 0 5 16,-3-2-5-16,9 0 9 15,-6 0-3-15,-3-1-7 16,9 2 11-16,1 1-11 16,-4 0-1-16,-13 0 1 0,3 0-1 15,1 0 1 1,-8 0-1-16,5 0 1 0,-11 0-1 16,-3 0 0-16,-4 0 1 15,14 0-1-15,-6 0 2 16,-1 0-1-16,3 0 5 15,4 0-6-15,0 0 0 16,-10 0 0-16,7 0 0 16,-4 0 0-16,-3 0 0 15,-7-2 1-15,7 2 1 16,-6-4-2-16,-1 4 1 16,-13 0 0-16,7 0-1 15,7 0 0-15,-14 0 0 16,14 0 0-16,-17 0 0 15,6 0 0-15,-2 0 0 0,-1 0-1 16,-3 0 1 0,4 0-1-16,2 0 1 0,-3 0-1 15,1 0 1 1,-1 0 0-16,7 0 0 0,-10 0 0 16,10 0 0-1,-3 0 0-15,-4 0 0 0,-3 0 1 16,-3 0 0-16,-3 0-1 0,-4 0 1 15,0 0-1 1,-3 0 0-16,7 0 1 0,-7 0 0 16,0 0 8-1,0 0 1-15,0 0 2 0,0 0 12 16,0 0-2 0,0 0 5-16,0 0-2 0,0 0-4 15,0 0-2 1,0 0-4-16,0 0-8 0,0 0 1 15,0 0-8 1,0 0 0-16,0 0-1 0,26 0-169 16,3-13-305-16,4-2-699 15</inkml:trace>
  <inkml:trace contextRef="#ctx0" brushRef="#br0" timeOffset="4993.14">19653 5740 624 0,'0'0'508'0,"0"0"-408"15,0 0 54 1,0 0 45-16,0 0-55 16,0 0-69-16,-66-22-20 0,66 21 10 15,0 1-4-15,0 0-5 16,0 0 0-1,0 0 10-15,0 0-3 16,-3 0 5-16,3 0-20 16,0 0-17-16,0 0-10 0,0 0-5 15,0 0-4-15,-10 0-2 16,10 0-2-16,-3 0-2 16,-10 0-4-16,-7 7 0 15,-9 6-2-15,-11 3-2 16,1 3 0-16,-16 8 1 15,9 1-5-15,-7 8 6 16,-6 5-1-16,4 7-8 16,-1-1 8-16,7 8-7 15,13-4 7-15,3 2-5 16,17-4-3-16,3-1 2 16,13-5-2-16,0-5 3 15,0-2 5-15,0-1-7 0,23-8 7 16,6-5 0-16,-2-4-9 15,2-3 1-15,17-2 8 16,-10-4-5-16,10 1 5 0,-1-7 0 16,14 3-1-1,-3-4-5-15,0-2 6 16,6 0 1-16,-7 0 2 16,4 0-2-16,-10 0 0 0,-3 0-4 15,-7-8-17-15,-3 2-37 16,-3-3-29-1,-7 1-51-15,10-7-21 0,-6 4-42 16,-14-4-57-16,-3 1-103 16,-10 6-168-16</inkml:trace>
  <inkml:trace contextRef="#ctx0" brushRef="#br0" timeOffset="5590.7">19519 6268 347 0,'0'0'507'0,"0"0"-390"16,0 0 27-16,0 0-8 15,0 0-55-15,0 0-49 16,0 0 1-16,0-25 25 16,0 22 9-16,0-2 3 15,9 2 4-15,1 1-11 16,7 2-11-16,-4-2-14 0,3 2-11 15,-3 0-7 1,7 0-4-16,-1 0-6 0,-2 0-8 16,-1 0 11-16,7 0-3 15,-10 8 9-15,3 4 27 16,-3 4-8-16,4 4-13 16,-7 2-11-16,-4 6-2 15,7 3 3-15,-13 2 1 0,0 7 2 16,0 0 1-1,0 5 0-15,0-1-10 0,0 1-3 16,0-5 1 0,-3-6-5-16,3-8-1 0,0-7 0 15,0-6 1 1,0-9 5-16,0-1-7 0,0-3 6 16,0 0 0-16,0 0-4 15,0 0-2-15,0-12-23 16,0-3-104-16,20-14-56 15,9 0-193-15,-3 1-351 0</inkml:trace>
  <inkml:trace contextRef="#ctx0" brushRef="#br0" timeOffset="6149.91">20765 5587 674 0,'0'0'279'0,"0"0"-36"0,0 0 6 31,0 0-85-31,0 0-53 0,0 0-41 0,0 0 12 16,-147 51-13 0,95-16-12-16,-4 9 3 0,0 6-3 15,4 7-10 1,13 2-13-16,-1 6-17 0,14 2-6 16,13 5-10-1,7-1 0-15,6 1 1 0,0-4-2 16,0-8 1-1,0-7 0-15,19-8 0 0,7-12-1 16,14-4-1 0,-14-3-9-16,26-6-55 0,-9-5-63 15,9-4-67-15,23-9-119 16,-9-2-85-16,-4 0-215 16</inkml:trace>
  <inkml:trace contextRef="#ctx0" brushRef="#br0" timeOffset="6991.59">21469 5983 700 0,'0'0'612'0,"0"0"-434"16,0 0 66-16,0 0-37 15,0 0-75-15,0 0-33 0,0 0 4 16,-128-40-1-1,115 40-29-15,-3 0-36 0,-11 0-15 16,4 0-10 0,-9 10-12-16,-1 7 0 0,-6 9-7 15,-7 3-2 1,3 3 8-16,14 4 0 0,6 0-9 16,3-2 2-1,11-3-1-15,9-2-4 0,0-2-14 16,0-3-43-16,0-6-15 15,9-4-22-15,18-6 0 16,-11-5-5-16,10-3 23 16,4 0-22-16,6-13-25 15,-4-10 46-15,1-8 48 16,3-3 20-16,-7 2 11 16,-6-1 11-16,4 9 0 15,-14 3 13-15,-7 6 21 0,7 7 16 16,-13 1 3-16,7 5-5 15,-7 2 4-15,0 0 13 16,0 0 5 0,0 0-9-16,0 0 2 0,0 9-11 15,0-1-22-15,0 7-15 16,10 6-3-16,-1 6 2 16,5 9 7-16,-5 4 10 15,1 4 23-15,-3 4-2 16,3 1-5-16,-10 0-20 0,6 1-2 15,-6-4 0 1,0 4-11-16,13-4-4 0,-3 0-2 16,-3-8-8-1,-1-2 2-15,7-6 0 0,-3-8-2 16,-4-4 0 0,11-4-2-16,-11-5-4 0,1-2-6 15,-4-4-25-15,7-3-36 0,-7 0-41 16,4 0-17-1,3 0-38-15,-4-13-123 0,7-15 7 16,-3 0-88 0,-3 1-187-16</inkml:trace>
  <inkml:trace contextRef="#ctx0" brushRef="#br0" timeOffset="7259.9">21197 6380 679 0,'0'0'548'0,"0"0"-426"16,0 0 50-16,0 0-7 15,0 0-92-15,0 0-32 16,0 0 61-16,128 0 4 15,-69-2-42-15,6-4-32 16,4 2-23-16,-4-5-9 16,7 0-33-16,20-7-156 15,-20-1-287-15,-20 1-359 0</inkml:trace>
  <inkml:trace contextRef="#ctx0" brushRef="#br0" timeOffset="7907.89">21976 5533 702 0,'0'0'323'16,"0"0"-145"-16,0 0 24 15,0 0-9-15,0 0-53 16,0 0-41-16,0 0-1 0,0 4-39 15,0 4-38 1,0 2-14-16,13 6 6 0,3 6 28 16,4 8 15-1,16 6 4-15,-3 2 8 0,3 8-8 16,3 1 0 0,7 4 8-16,-7 3-26 0,0-1-11 15,-3 4-13 1,-6-2-7-16,-8-1 3 0,-2 0-3 15,-4-2-2-15,-6-1 0 16,-3-2 0-16,-7-3 1 16,0-1 6-16,0 2 2 15,0-1 0-15,-13 4-4 16,-17-2-2-16,1 0 2 16,-4-3-2-16,-3-6-1 15,0-5-4-15,7-5 1 16,6-6 1-16,-7-5-3 0,14-8-5 15,6-2 7 1,10-4-7-16,-10-4 7 0,10 0 0 16,0 0-8-1,0 0-33-15,-6 0-96 0,-20 0-119 16,9 0-135-16,-9 0-707 16</inkml:trace>
  <inkml:trace contextRef="#ctx0" brushRef="#br0" timeOffset="19229.89">3712 11136 332 0,'0'0'248'16,"0"0"-144"-16,0 0-16 15,0 0 41-15,0 0-35 16,0 0-50-16,0 3-6 15,0-3 11-15,0 0 0 16,0 0-10-16,0 0-5 0,0 0 9 16,0 0 1-1,0 0-5-15,0 0-7 0,0 0-2 16,0 3-4-16,0-3-2 16,0 1-11-16,0-1-6 15,0 0-6-15,0 0 1 16,0 0-1-16,0 0 1 15,0 0-2-15,0 0 0 16,13 0-7-16,-3 0 4 16,-1 0 3-16,11 0 0 15,-4 0 7-15,7 0-1 16,-3 0 4-16,0 0 2 16,6 0-2-16,-7 0 3 15,17 0-1-15,-6 0 5 0,-1 0 7 16,-3 0 2-1,17 0 1-15,3-4 11 16,-7-2 0-16,-3 1-11 0,-6 0-3 16,-1 3-10-16,-9 1-6 15,-11-3-6-15,1 4-1 16,3-1 5-16,0 1-6 16,10-2 1-16,-3 2-1 15,3-3 1-15,10 0 1 0,-4 2-1 16,0-1 1-1,11-1-2-15,6 3 0 0,-4 0-2 16,-6 0 2 0,13 0 0-16,-10 0 3 0,7 0-2 15,-16 0 7 1,6 0-7-16,-4 0 5 0,-12 0-3 16,-7 0 3-16,10 0 0 15,-3 0 2-15,6 0 0 16,3 0 1-16,1 0-2 15,-1 0-6-15,20-1 8 16,-3-5 0-16,0 3 0 16,6-3-2-16,4 0 0 15,-7 1 1-15,0 1-7 16,-3 3 1-16,-10 1-1 16,6-4 6-16,-2 4-6 15,-4 0 6-15,-7-1-5 0,10 1-1 0,-9 0 7 16,6 0-8-1,-7 0 1-15,1 0-1 16,-1 0 2-16,7 0-1 16,-7 0 0-16,1 0 0 15,-1 0 1-15,17 0-1 16,-13 0 1-16,3 0 5 16,3 0-7-16,-3 0 1 0,3 0 0 15,1 0-1-15,-11 0 1 16,7 0 0-1,-3 0-1-15,-4 0 1 0,-3 0-1 16,1 0 1-16,2 0 0 16,1 0 1-16,-8 0-2 15,5 0 0-15,-8 0 0 16,1 0 1-16,6 0-1 16,-6 0 1-16,9 0-1 15,1 0 0-15,-1 0-1 0,0 0 2 16,-2 0-1-1,-8 0 0-15,4 0 0 0,3 1-2 16,-9-1-5 0,-4 4 7-16,3-3 0 0,-3 1 0 15,-3-2 1 1,0 0 8-16,-7 2-9 0,4-2 1 16,-1 0 0-1,-2 0-1-15,2 4 1 0,-3-4 0 16,1 1-1-1,-4-1 1-15,3 2-1 0,-3-2 1 16,0 3 5-16,0-3 0 16,0 0 9-16,0 1 0 15,0-1 8-15,0 0-5 0,0 0-5 16,0 3-2 0,0-3-4-16,0 0 2 0,0 0-3 15,0 0-6 1,0 0 0-16,0 0-1 0,0 0-41 15,0 0-171 1,0 0-396-16,0 3-237 0</inkml:trace>
  <inkml:trace contextRef="#ctx0" brushRef="#br0" timeOffset="23089.74">5367 6602 373 0,'0'0'282'15,"0"0"-200"-15,0 0-52 16,0 0 48-16,0 0-7 16,0 0-22-16,0 0 18 0,46 0 14 15,-33-4 7 1,0-2-4-16,10-4-10 16,-3 4 0-16,-1-3-4 15,11-2-9-15,-1 2-13 0,-2 0-8 16,2-1-13-16,0-2-8 15,11-2-5-15,2 1 1 16,1-1-8-16,12-1 2 16,-2-6-8-16,2 2 6 15,11-3 2-15,-11-4-2 16,24 3-5-16,-17-3-1 16,-10 4 6-16,14-1-6 15,-4 1 5-15,-3 2-5 16,-3-2 0-16,-1 2 0 0,4-1-1 15,-10 4 1 1,4-1 0-16,-1 2 0 16,-13 0-1-16,17 3 1 15,-10-2-1-15,6 1 0 16,-6 1 0-16,6-3 0 0,-9 3 0 16,16 1 2-16,-14-2-1 0,-2 1-1 15,-14 0 2 1,11 3 3-16,-11 2-4 15,-3-3 4-15,-6 5-4 16,9-3-1-16,-9 0 0 0,3 3 0 16,0-1 0-1,-4 0 0-15,1 0 0 0,0-1 0 16,-4-1 0 0,10 2 1-16,-3-2 6 0,-7 1-6 15,1 5-1-15,-4-2 1 0,0 1 0 16,-3-3-1-1,-4 2 0-15,17-3 1 0,-3 2-1 16,0-4 0 0,6 0 0-16,-7 2 1 0,-6 1-1 15,-6 6 0 1,-1-2 6-16,-6 3 7 0,0 0 10 16,0 0-1-1,0 0-22-15,0 0-3 0,0 0-95 16,0 0-80-1,-16 0-101-15,-10 0-461 0</inkml:trace>
  <inkml:trace contextRef="#ctx0" brushRef="#br0" timeOffset="24109.86">5138 5525 85 0,'0'0'383'0,"0"0"-246"15,0 0-61 1,0 0 63-16,0 0-11 0,0 0-35 16,0 0-17-16,7 0-10 0,3 0-26 15,-1 4 4 1,1 0 15-16,10 2 15 0,9 4-7 15,1-2-2 1,6 6-5-16,3-2-15 16,0 5-10-16,20 0 0 15,-3 4-12-15,-1 1-7 0,11-1 2 16,-7-1-11 0,10 0 3-16,-4-1-1 0,-3 0 0 15,-6 1 0-15,9 0 4 0,-6-1 1 16,-10 2 2-1,10 0-5-15,-3 2-3 0,-11 0-6 16,8-1 4 0,2 2-6-16,-5-2 1 0,5 2 5 15,4-2-5 1,-3 2 0-16,3 0 0 0,9-2 0 16,-2 0 6-1,-1-2-6-15,-3-4 7 16,-6-3 0-16,3-1-6 0,-10-1 5 15,-3-1-1 1,6 2-5-16,-6-2 6 16,0 0-6-16,-7 0-1 15,7-1 1-15,-17-2 1 0,10 3-1 16,1-1 1-16,-4-2-1 16,-4 5 0-16,-5-2 0 15,2-4 0-15,7 2-1 16,-13 1 1-16,0-2 0 15,0-1 1-15,-4 0-1 16,1-2 9-16,-10 0-9 16,0 2 5-16,0-4 0 15,-10-2 5-15,3 0 5 16,-3 1-1-16,0-1 5 0,0 0-1 16,0 0-2-16,0 0-7 15,0 0-9-15,0 0 1 16,0 0-2-16,0 0-8 0,0 0-62 15,0 0-93 1,-13-3-206-16,-17-7-523 0</inkml:trace>
  <inkml:trace contextRef="#ctx0" brushRef="#br0" timeOffset="25249.58">3257 6595 333 0,'0'0'251'15,"0"0"-180"-15,0 0-17 16,0 0 41-16,0 0-19 16,0 0-28-1,0 0 49-15,16-29 10 0,-6 13-14 16,-3 2-18 0,16-4-17-16,6 1 9 0,7-6-8 15,-3-2-21-15,9-4-3 16,17 0 20-16,-10-4-13 15,7-3-11-15,13 0 8 16,-4-2-8-16,14 2-9 16,-21 1-16-16,11 2-5 15,-17 0 5-15,11 5 1 16,-14 1 2-16,-3 0 0 16,-10 0-3-16,13 4 5 0,-17 0-3 0,-5 3-7 31,2 1 8-31,-3 2-3 0,4-2 4 0,-8 4 6 15,-2-2 3 1,3 1 2-16,0 0-11 16,-3 3 3-16,-4 4-7 15,-10 0 1-15,-2 2-1 16,6 5-4-16,-7-3 5 16,3 4-5-16,-6-5-2 15,4 4 1-15,-4 1-1 16,6 1-1-16,-6-3 0 15,0 3 0-15,0 0-35 0,0 0-35 16,0 0-71 0,0 0-69-16,-6 0-75 0,-21 4-126 0</inkml:trace>
  <inkml:trace contextRef="#ctx0" brushRef="#br0" timeOffset="26179.82">3080 5561 367 0,'0'0'290'15,"0"0"-179"-15,0 0-3 16,0 0 51 0,0 0-46-16,0 0-68 0,0 0-19 15,0 0 27 1,0 0-11-16,0 0-21 0,0 0-7 16,0 0-1-1,10 4 2-15,0 4 9 0,13 0 16 16,-7 4 2-16,10 4-5 15,4-1 1-15,6 6-3 0,-4 3-1 16,8 3 1 0,12 0-9-16,0 4 2 0,-6 0-4 15,7 1 0 1,-8-1-5-16,4 1-2 0,-9-1-4 16,-1-1-1-1,-6 3-3-15,6-1 0 0,-10 0-1 16,7-1-6-1,-9 0-1-15,-1-4 5 0,3 0 2 16,1 0-6-16,-4-2-1 16,3-1 5-16,-9-2 1 15,0 0-5-15,9-2-2 16,-13-1 7-16,4-3-6 16,-4-1-1-16,7-1 6 15,-3 0-5-15,0 0 5 16,-1 2-4-16,-2-3-1 15,12 1 8-15,-6-4-8 16,-7 1 7-16,7-3-7 16,-6 0 0-16,2 1 1 0,-9 2 6 15,10-3-6 1,-4-1 7-16,-6 1-1 0,0-1 0 16,9 1-1-16,-2 0 2 15,-4 0 0-15,3 2 2 16,-3-4-3-16,-3 2 1 0,0-5-1 15,0 2 2 1,-10-5-1-16,6 2 3 0,-6-2 0 16,0 0 7-1,0 0 9-15,0 0 4 0,0 0-10 16,0 0-22 0,0-2-20-16,0-23-187 0,-16 2-467 15,-4 0-483-15</inkml:trace>
  <inkml:trace contextRef="#ctx0" brushRef="#br0" timeOffset="34979.81">13691 13197 332 0,'0'0'309'0,"0"0"-207"0,0 0-40 16,0 0 42-1,0 0-11-15,0 0-38 0,0 0 10 16,0 0 29 0,10 0-6-16,-10 0-4 15,0 0 6-15,0 0-7 16,0 0-22-16,0 0-24 15,0 0-21-15,10 0-10 0,0 0-6 16,-4 0 0-16,24 0 9 16,-1 0 0-16,7 0 4 15,13-3 0-15,-3 1-6 16,6-3-5-16,4-1-1 16,-7 5 1-16,-10-1-2 15,7 2-7-15,-13 0-1 16,-4 0 7-16,-6 0 0 15,0 0 1-15,-3-3 1 16,-4 3 0-16,-6 0 0 16,0 0-1-16,-7 0 0 15,-3 0 0-15,0 0-9 16,0 0-7-16,0 0-16 0,0 0-10 16,0 0-6-1,0 0-13-15,0 0-8 0,0 0-2 16,0 0-17-16,0 0-45 15,0 0-24-15,0 0-33 0,0 0-57 16,0 0-108-16</inkml:trace>
  <inkml:trace contextRef="#ctx0" brushRef="#br0" timeOffset="35709.81">13616 13360 160 0,'0'0'237'16,"0"0"-132"-16,0 0-5 15,0 0-21-15,0 0-28 0,0 0 12 16,0 0 22 0,42 0 8-16,-9 0 1 0,13-5 3 15,-3 2 10-15,-1-4-19 16,20 0 5-16,-6 1-11 15,3-2-29-15,-10 4-28 16,-3 0-6-16,-7-1-3 16,0 3-1-16,-3-3-8 15,-13 3-7-15,-10 1 2 16,10-3-1-16,-13 4 11 16,-10 0-6-16,10 0-6 0,-10 0 1 15,0 0 0 1,6 0-1-16,-6 0 1 0,0 0 0 15,0 0 7 1,0 0 1-16,0 0-3 0,0 0 6 16,0 0 2-1,0 0 2-15,0 0 8 0,0 0-2 16,0 0-2 0,0 0-7-16,0 0-11 0,0 0-1 15,0 0-1-15,0 0-76 0,0 0-87 16,0 0-318-1,0 0-349-15</inkml:trace>
  <inkml:trace contextRef="#ctx0" brushRef="#br0" timeOffset="61519.86">19633 13360 983 0,'0'0'244'15,"0"0"-177"-15,0 0 24 16,20 0 8-16,-4-1-44 16,7-3-33-16,-3 3 6 15,-1-3 8-15,-2 1-14 16,2 1-12-16,-6 2-1 16,4-2 1-16,2-1 2 15,17 1-11-15,-6-3 7 16,-1 4-7-16,4-1-1 15,3 2 0-15,-7 0-2 16,1 0-10-16,6 0-41 16,-20 0-102-16,17 0-62 15,-7 2-74-15,-16 4-37 16,0-1-179-16</inkml:trace>
  <inkml:trace contextRef="#ctx0" brushRef="#br0" timeOffset="61904.39">19564 13508 146 0,'0'0'398'16,"0"0"-223"-16,0 0-28 16,0 0 21-16,0 0-24 15,0 0-24-15,0 0 5 16,59-6-19-16,-29 0-7 15,-1 2-20-15,1 2-19 16,6 0-25-16,-7 0-21 16,-3-1-14-16,23 2-1 15,-9 1-17-15,9-2-133 16,26-4-115-16,-13 2-259 16,-16 2-101-16</inkml:trace>
  <inkml:trace contextRef="#ctx0" brushRef="#br0" timeOffset="63424.02">21226 13308 447 0,'0'0'221'15,"0"0"-71"1,0 0 8-16,0 0-9 0,0 0-38 16,0 0-17-1,0 0 17-15,0 0-8 0,0 1-19 16,0 4-4-1,-6-3-17-15,-7 2-22 0,-4 0-22 16,-9 4-19-16,-6 0 0 16,-14 4-2-16,-7 3 2 15,-5 0-1-15,2 1 1 0,-10 0-1 16,-2 2 0 0,2-2 0-16,-2-4-11 0,19 0-17 15,-7-1 8 1,26-4 7-16,-2-2-5 0,15-4 3 15,1-1 0 1,6 0 5-16,7 0 4 0,-4 0-13 16,4 0-4-16,3-8 15 15,-10-6 9-15,10 0 2 16,0 2-2-16,0-2 2 16,0 2 0-16,0-2-1 0,0 1 1 15,0 0-2 1,0 0 0-16,0 3 0 15,0-2 0-15,13 1-1 16,-3 3 1-16,3-2 0 0,0 6 0 16,-9-1 0-1,5 0 1-15,-2 5 12 0,3 0-4 16,-7 0-8 0,7 0-1-16,-4 0 0 0,14 0 0 15,-4 0 1-15,7 0 6 16,-3 0-5-16,-4 5-1 15,14 0 7-15,-11-1 0 16,-2 1-6-16,6 0 5 16,-4-1 5-16,1 0-6 15,-4 3 5-15,-3-3 4 16,-6 3 1-16,13-1 6 16,-7 1-6-16,3 0-1 0,-6 1-5 15,9 0-9 1,-2-2 7-16,-4 0-7 0,7 0 0 15,-1 0 1 1,-2 2-1-16,5-3 0 0,-8 2 7 16,8-1-8-1,8 2 1-15,-4-2 8 0,-6 0-3 16,9 2-5 0,1-2 14-16,-4 0-6 0,3 0 1 15,-6-2-4-15,7-2 6 16,-8 2-1-16,11-1 4 15,-7-3 8-15,4 0-1 16,-7 0 9-16,6 0-9 16,-6 0-9-16,7-4 6 15,-8-5-9-15,-5 3-2 16,9-6 2-16,-3 0 0 16,-13 2-4-16,9-2-6 0,-9 2 1 15,10 0 4 1,-10-2-4-16,-4 1-1 0,1 1 9 15,-1 1-6-15,-6-3 3 16,7 4-5-16,-7-1 7 16,0-1-7-16,0 5 6 15,0 0 5-15,0-2-5 16,0 0-6-16,0 2 0 16,0-2-1-16,-13 4-1 15,6 1 0-15,-3-2 1 16,4 3 0-16,-7 1 10 15,6-2-9-15,-3-1 6 0,-9 1-6 16,9-3-1 0,-10 3 0-16,14 1 0 0,-7 1 0 15,-1 0-1 1,1 0-8-16,-3-3 8 0,10 3 0 16,-11 0-7-16,-2 0 8 15,9 0-2-15,-7 0-4 16,-2 0 5-16,6 0-6 15,-17 0 7-15,14 0-1 16,-14 3 0-16,4 0 0 16,-7 2 0-16,-3 2 0 15,4 0 1-15,-14 0-11 16,3-4-43-16,7 4-34 16,-29 2-140-16,16-1-269 0,0-3-476 15</inkml:trace>
  <inkml:trace contextRef="#ctx0" brushRef="#br0" timeOffset="68598.86">19528 13774 560 0,'0'0'293'0,"0"0"-179"0,0 0-37 16,0 0 46 0,0 0-26-16,0 0-21 15,220-134 3-15,-171 106 11 16,6 0-32-16,-6 1-19 0,10 1 2 15,0-3 6 1,7-5 1-16,6-2-1 0,9-5-9 16,17 2-18-16,4-4-7 15,-4 0-1-15,0 7-11 16,-13 6 0-16,-9 5 0 16,-31 6 6-16,4 2-7 15,-29 8-1-15,-7 4-9 16,-6 3-37-16,-7 2-81 15,0 0-92-15,0 0-115 16,-10 11-201-16</inkml:trace>
  <inkml:trace contextRef="#ctx0" brushRef="#br0" timeOffset="69169.8">20114 13798 329 0,'0'0'171'0,"0"0"-101"16,0 0 23-1,0 0 42-15,0 0 31 16,249-128-19-16,-164 93-15 16,3-1-31-16,7-1-8 0,3-3 10 15,-3 0-18 1,20-5-28-16,-14 3-12 0,-3-1-7 16,4 0-18-1,-17 6-10-15,-13 3-4 0,-7 4 0 16,-9 6-5-1,-14 5-1-15,-3 3 0 0,-12 2 0 16,-4 4-2-16,-10 7-10 16,-7-2-17-16,-3 5-29 15,4 0-46-15,-7 0-28 16,0 0-49-16,0 0-52 16,0 6-14-16,0 6 30 15,0 2-47-15</inkml:trace>
  <inkml:trace contextRef="#ctx0" brushRef="#br0" timeOffset="69681.5">20939 13807 51 0,'0'0'316'16,"0"0"-168"-16,0 0-12 15,0 0 36-15,0 0-9 16,0 0-43-16,242-121-13 16,-167 83-1-16,10 0 8 0,-6-4-37 15,9 2-30 1,-6 2-22-16,-1 1-5 0,-2 2-7 15,-4 3 2 1,-3 1 2-16,-13 6 9 0,-10 4-5 16,-6 4-10-1,-11 0-11-15,-5 7 0 0,-1-2-19 16,-10 5-78 0,4 0-82-16,-20 6-114 0,0 1-115 15,0 0-301-15</inkml:trace>
  <inkml:trace contextRef="#ctx0" brushRef="#br0" timeOffset="70443.09">19519 13280 497 0,'0'0'123'15,"0"0"-82"-15,0 0 79 16,0 0 33-16,0 0-47 15,0 0-18-15,0 0 16 16,212 36 5-16,-166-14-41 16,3 4-16-16,17 1-14 15,-8 6 0-15,18-1 1 16,-11 2-7-16,14 0-10 16,-1-1-3-16,-6 0 6 0,-3-3 4 15,13-2 7 1,-7-2-9-16,-10-4-8 0,-2-2 8 15,-8-7 1 1,-9 0-10-16,-10-4-8 0,-13-2-8 16,-4-3-1-1,-9-2 1-15,-3 2-2 0,-7-4 0 16,0 2 0 0,0 0-61-16,0 0-47 0,0 1-12 15,-30 0-105-15,7 1-164 16,-6-4-254-16</inkml:trace>
  <inkml:trace contextRef="#ctx0" brushRef="#br0" timeOffset="71068.48">20320 13058 413 0,'0'0'197'0,"0"0"-119"0,0 0 41 16,0 0 38 0,0 0-41-16,0 0-48 0,0 0-19 15,-13-3-3 1,13 3 1-16,0 0-11 0,0 0 5 16,7 9 21-16,22 4 38 15,10 3-2-15,20 4-21 16,7 3-25-16,9 7-14 15,13 1-8-15,1 1-3 16,-8 4 3-16,18-4-5 0,-11 4-8 16,0-2-4-1,-6-3-2-15,-3 1-10 0,-1-3 9 16,-12 0-4 0,5-5-5-16,-8 2 5 0,2-4-5 15,-13 0-1-15,-6-2 1 16,3-4 0-1,-13-1 0-15,-6-3 0 0,-14-5-1 16,7-2 2 0,-13 0-2-16,6-3 1 0,-13 2-1 15,4-4 0-15,-7 0-7 16,0 0-37-16,0 0-44 16,0 0-61-16,0 0-47 15,-16 0-58-15,-14 0-266 16,-12-6-134-16</inkml:trace>
  <inkml:trace contextRef="#ctx0" brushRef="#br0" timeOffset="71842.47">21138 12995 466 0,'0'0'186'0,"0"0"-121"0,0 0 1 16,0 0 9-16,0 0-34 16,0 0-30-16,0 0 5 15,0-1 10-15,0 1-7 16,0 0-19-16,0 0 0 16,0 0 1-16,0 0 11 15,0 0-12-15,0 0-1 16,0 0 1-16,0 0-2 15,0 0 2-15,0 0 0 16,0 0-6-16,13 0 6 16,-3 0 1-16,-3 0 12 0,6 0 5 15,-4 1 3 1,11 4 8-16,0 1 0 0,-1 0 13 16,8 5 4-1,9 2 1-15,-4 3 3 0,4 4-6 16,4 1-18-1,15 3 0-15,-9 1-1 0,16 1-4 16,-6 0 1-16,3 3 23 16,6-2 5-16,-13-4-13 15,4 5-3-15,3-5 8 16,-7 0 0-16,1-1-1 16,-8-1-3-16,5-1 8 15,-11-3-10-15,7 0-2 0,-14-2-6 16,-9-4 5-1,0-1-2-15,-3-4 3 0,-1-2 4 16,-12 1-6 0,6-4-4-16,-3 2-2 0,-4-3-6 15,-6 3-4 1,0-3-4-16,0 0-11 0,10 0 1 16,-10 0-1-16,0 0-1 0,0 0 0 15,3 0-9 1,4 0-78-16,3 0-136 0,-7 0-313 15,-3 0-391-15</inkml:trace>
  <inkml:trace contextRef="#ctx0" brushRef="#br0" timeOffset="97899.58">8947 6696 491 0,'0'0'193'0,"0"0"-89"15,0 0 52-15,0-14 33 0,0 8-45 16,0 6-46-16,0 0-11 15,0 0 8-15,0 0 4 16,0 0-15-16,0 0-9 16,0 0-20-16,0 0-19 15,0 0-4-15,0 0-9 16,0 0-5-16,0 0-5 16,0 0 0-16,0 0-5 15,0 0-8-15,0 0 0 0,0 0-6 16,13 0-9-1,10 0 15-15,29-2 1 16,7 1 9-16,7-4 8 0,9 3-9 16,3-4-8-16,1 6 0 15,6-6 0-15,-7 4 0 16,8 2-1-16,-11 0-1 16,-10 0 0-16,-12 0-10 15,-8 0 9-15,-2 0 1 16,-10 0-7-16,-4 6 8 15,-9-4-1-15,9 4 0 16,-6-2 1-16,3 0 0 16,0-2 0-16,4 4 0 0,-11-2 0 15,8-2 1 1,-4 0 1-16,-7 0-1 0,-6-2 5 16,-7 0-5-1,-3 0 13-15,0 0 19 0,0 0 39 16,0 0 3-16,0 3 3 15,0-3-29-15,0 0-18 16,0 1-13-16,0-1-10 16,0 0-8-16,0 0-7 15,0 0-67-15,7 4-191 16,6-2-399-16,3 2-133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4:59:20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18435 7234 26 0,'0'0'691'0,"0"0"-550"16,0 0-80-16,0 0 52 16,0 0 27-16,0 0-49 15,4 0-30-15,-4 0 7 16,0 0 34-16,6 0-12 16,-6 0-14-16,0 0 2 15,10 0 1-15,0 0-11 16,6 0-11-16,14 0-4 15,-4 0-4-15,23 0-6 0,-3-6-6 16,19 0-1 0,7-1-3-16,3 0-21 15,4 4 4-15,9-3-1 16,-3 1-5-16,7 3-1 16,-4-4 3-16,-19 4 0 0,-3 0-4 15,-4 0 0-15,-7 0 1 16,-9 0-2-16,6-2-1 15,-9 2 4-15,16 1 2 16,-10-4 8-16,0 3 0 16,17-3-5-16,-8 0 3 15,8 2-11-15,-4 1-1 16,10-3 0-16,-3 3-4 16,-4 2 5-16,4-4 2 0,-10 3-8 15,6 0 7-15,-6-3-8 16,-3 2-1-1,-4 0 1-15,4 2 0 0,-1-2 1 16,-2 2 0 0,9-3-1-16,-3 3 1 0,0-1 0 15,16-1 5-15,-6-2 0 16,9 3-5-16,-12-1 8 16,2-1-8-16,-2 1 0 15,-14 0 8-15,0-1-7 0,-12 3-1 16,5-2 0-1,-5 2-1-15,-1-1 0 0,0 1 1 16,-3 0-1 0,7 0 2-16,-4-4-2 0,-3 4 0 15,7 0 0 1,2 0 1-16,-9 0-1 0,10-2 0 16,-7 2 0-16,4 0 0 15,-7-2 1-15,10 2-1 16,-10 0 1-16,6 0-1 15,-12-1 0-15,16 1 1 16,-14 0 0-16,-2 0 0 16,-4 0-1-16,-16 0 1 15,9 0-1-15,-12 0 1 0,3 0-1 16,-7 0 1 0,4 0-1-16,6 0 1 0,3 0-1 15,4 0 1-15,3 0 0 0,-7 0 0 16,4 0-1-1,9 0 1-15,-9 0-1 0,-4 0 0 16,0 0 0 0,7 0 0-16,-13 0 0 15,10 0 0-15,-11 0 1 16,-2 0-1-16,3 0 0 16,-7 0 0-16,4 0 0 0,-7 0 1 15,3 0 5 1,-3 0 1-16,0 0 4 0,0 0 5 15,0 0 0 1,0 0 2-16,0 0 0 0,0 0 10 16,0 0 8-1,0 0 4-15,0 0 1 16,0 0-3-16,0 0-2 16,0 0 2-16,0 0-3 15,0 0-6-15,0 0-5 0,0 0-11 0,0 0 2 16,0 0-6-1,0 0-7-15,0 0-1 0,0 0 0 16,0 0 1 0,0 0-1-16,0 0 0 15,0 0-1-15,0 0 0 16,0 0 0-16,0 0-2 0,0 0-31 16,0 0-131-1,0 17-201-15,-13-2-303 0,-13 0-170 0</inkml:trace>
  <inkml:trace contextRef="#ctx0" brushRef="#br0" timeOffset="5188.49">6346 6610 383 0,'0'0'149'16,"0"0"-55"-16,0 0 23 15,0 0 34-15,0 0-10 16,0 0-40-16,0 0-9 16,0-28 3-16,0 28-4 15,0 0-27-15,0 0 6 0,0 0 11 16,0 0-15-16,0 0-30 15,0 0-1 1,0 4-3-16,0-2-10 0,0 2-13 16,0 6-7-16,0 0-2 15,19 6 1-15,-2 4 5 16,12 2-5-16,4 0 5 16,0 2-4-16,9-6-2 15,-3 1 7-15,1-2-6 16,2 2 1-16,1-4 8 15,6-1-3-15,-3 0 4 16,3-1 0-16,0 0-2 16,0-2 1-16,-7 2-1 15,11-4-7-15,-8 0 6 0,5 1 3 16,-8-6-1 0,10 0 0-16,-6-2-1 15,7 0 4-15,2-2-1 0,-6 4 1 0,10-4 3 16,-3 0-4-1,-4 0-1-15,4 0 3 16,-1 0-7-16,1 0 3 16,3 0-9-16,6 0 0 15,-6 0 5-15,0-6-5 16,7 2 8-16,-7 2-6 16,-4-2 3-16,4 0 0 15,-10 1 1-15,-3 0-6 16,-7 1 0-16,-3 2 0 15,7-2 1-15,-4 0 0 16,0-1-1-16,4 0 1 16,9-3-1-16,4 2 7 15,-7-3-7-15,16 0 0 0,-6 3 8 16,7-2-7-16,-8 0-2 16,1 0 7-16,-6 2-6 15,-1-2 0-15,-6 0 1 0,6 2-2 16,-9 0 1-1,9-2 1-15,-6 4 4 16,-4-4 0-16,4 1-5 16,-3 2 0-16,9-3 6 15,-13 3-6-15,17-2 6 16,-10 0 2-16,-4 2-7 16,7-3 12-16,-6 2-5 0,0 2-8 0,6 0 8 15,-13 2-7 1,13-2 6-16,-10 2 0 0,-3 0-8 15,0 0 1 1,-3 0 0-16,3 0 5 0,3 0 3 16,-6 2-3-1,3 2 1-15,3 0 1 0,0 2-7 16,0-3 8 0,-6 2 2-16,10 2-1 0,2-2-4 15,-5-2-5 1,-4 2 5-16,6-1-5 0,-2 1 0 15,-4 2 7-15,-7-3-7 16,7 2 0-16,-3-1 5 16,-4 0-4-16,-3 2-2 15,4-4 1-15,-7 3 0 16,0-2-1-16,-4 0 1 16,1 2 0-16,3-3 0 0,-10 2 5 15,16-1-5 1,1 0 0-16,-7 3 0 0,3-2 1 15,-7 2-1 1,1-4 0-16,9 5 1 0,-12-2-2 16,12 1 1-1,-9 2 0-15,-4-3-1 0,10 4 8 16,-9-4-7 0,2 0 0-16,8 4 1 0,-4-3-1 15,-7 2 5-15,7-3-4 0,3 3-2 16,-10 0 1-1,7 1-1-15,-6-2 0 16,6 1 0-16,-7 0 0 16,-3 3 1-16,3-6-1 15,-6 3 0-15,0 0 0 16,-4-3 1-16,8 3 0 16,-5-2 0-16,-2-1-1 0,6 1 2 15,-13-2-1 1,10 3 0-16,0-7 0 0,-7 4-1 15,3-1 1 1,1-1 0-16,-7-3-1 0,3 2 2 16,-3-2-1-1,0 0 5-15,7 0 2 0,-7 0-7 16,0 0 8 0,0 0 4-16,0 0-1 0,3 0 3 15,-3 0 7-15,3 0 2 16,-3-7 15-16,4 1 17 15,-4-2 6-15,9-2-7 16,-5-4-39-16,2 0-10 16,4-1-5-16,0-2 0 15,0 2 1-15,0-1-1 16,-4 3-1-16,7-1 1 0,-3 2-1 16,6-2-1-16,-6 2 0 0,3 2 0 15,4-2 0 1,-8 2 0-16,1-2 0 0,13-2 0 15,-6 1 0 1,9 0 0-16,3-1-1 16,1 2-5-16,-8 0 5 15,5 4-4-15,-11 1 5 16,7 0-1-16,-10 1 1 16,3 4-5-16,-3-4 6 0,1 4-1 15,-1-3 0-15,3 2 0 16,-3-1 0-16,0 1 0 15,17-2-10 1,-1 3 10-16,1-3-7 0,2 0 7 16,4 1-1-16,-6 2 1 15,6-2 0 1,-4 2-1-16,1-2 2 0,-10 4-6 16,13 0 4-16,-13-1 0 0,3 1 1 15,-3 0 0 1,3 0 1-16,4 0-1 0,-4 0 1 15,-7 0 0 1,11 0 0-16,-1 0 0 0,-9 0 0 16,16 0 0-1,-7 0-1-15,4 0 1 0,3 0 0 16,3 0 0 0,7 0 0-16,-7 0 1 0,1 0 0 15,2 0 0 1,1 0-1-16,-17 0 1 0,-3 0-1 15,6 0 0 1,-16 0 0-16,4 0 0 0,-7 0-1 16,-4 0 1-16,7 0 0 15,0 0-1-15,13 0 2 16,1 0-1-16,18 0 1 0,-9 0 2 16,7 0-2-1,-4 0 5-15,7 0-6 0,-10 1-1 16,-7 3 1-1,14-2 0-15,-7 0 0 0,-7 0 0 16,-2 0 0 0,2 0 1-16,-6 0-1 0,-3 2 0 15,2-3 0 1,8 1 0-16,3 3 0 0,3-3 7 16,16 3-5-16,-9-4-1 15,9 5 0-15,-6-3 0 0,3 2-1 16,-10 1 1-1,7-4 0-15,-4 2 0 16,-6 0 0-16,4 1 1 16,-4-4-1-16,-7 1 5 0,1 2-5 15,-1-4 5 1,7 1 0-16,3 1-5 0,0 3 5 16,1-3-6-16,9 1 1 15,-7-2-1-15,1-1 1 16,-7 2 0-16,-16-2 0 15,6 4-1-15,-3-4 1 16,-14 2 0-16,11-2 0 16,-10 2 1-16,-4-2-2 15,24 2 2-15,-11-2-1 16,4 0 0-16,0 2 0 16,10-2 1-16,-4 0 4 15,1 0-6-15,-1 2 1 0,1-2-1 16,-4 0 1-1,-10 0-1-15,7 2 1 0,3-2 0 16,-6 0-1 0,3 0 1-16,3 4-1 0,-10-4 0 15,7 0 0 1,4 1 0-16,-11-1-1 0,7 0 2 16,0 2-1-1,6-2 1-15,-6 0 0 0,7 0 0 16,2 3 0-16,-6-3-1 15,-3 0 1-15,-6 0 1 16,12 0-1-16,-9 0 0 16,-4 0-1-16,4 0 1 15,-4 0 1-15,7 0-1 16,-13 0 6-16,9 0-1 16,1 0 0-16,0 0 0 15,-1 0-4-15,-2 0 4 0,6 0 0 16,-4 0-5-1,-2-3 7-15,2 1-7 0,-2 1 0 16,6-3 5 0,-4 2-5-16,1 0 0 0,-4 0 1 15,4 0-2 1,-1-2 6-16,-2 0-5 0,6 2-1 16,-7 1 1-16,4-4 0 15,-1 0 0-15,-2 3 0 16,-1-3 0-16,-3 2 10 15,10-2-4-15,-13 1-1 16,9-1 4-16,-2 0-1 16,2 1 0-16,-9-2-1 15,10 0-7-15,-4 0 6 0,7-1-1 16,-3-2 0 0,9 3-4-16,-6-3-2 0,0 2 2 15,-3 0 4-15,-1 0-6 16,-12 1 2-16,16 2-1 15,-17-2 0-15,17-2 5 16,-10 2-5-16,4-1 19 16,-1 0 1-16,4-1-6 0,-1-2-3 15,-9 4-11 1,6-4 11-16,-2 1 0 0,2 2-2 16,7-3 1-1,-10 0-11-15,3 2 6 0,-3 0 2 16,0-2-2-1,1 4 1-15,-11 0 1 0,10 0 1 16,-13-1 4 0,10 4 2-16,-1-5 8 0,1 2 8 15,-3-4 2-15,3 2 0 16,-4-1-7-16,-3-3-13 16,7 2-1-16,-6-2-1 15,2 3-4-15,-6 3 0 0,0 2-7 16,0 0 1-1,0 4-1-15,0 0-13 16,0 0-30-16,0 0-88 16,-20 0-113-16,-16 0-249 0,1 0-388 0</inkml:trace>
  <inkml:trace contextRef="#ctx0" brushRef="#br0" timeOffset="9988.33">18471 6114 136 0,'0'0'352'16,"0"0"-232"-16,0 0-24 15,0 0 63-15,0 0-3 16,0 0-37-16,-26 0-12 15,26 0 13-15,0 0 24 16,0 0 6-16,0 0-1 16,0 0-18-16,0 0-11 15,0 0-6-15,0 0-21 16,0 0-24-16,0 0-18 16,0 0-17-16,0 0-13 15,0 0-2-15,0 0-10 0,0 0-8 16,0 0-1-16,0 0-6 15,10 0-6-15,3 0-6 16,10 0 8-16,-3 0 10 16,19 0 8-16,10 0-7 15,-3 0 0-15,19 0 1 16,-2 0-1-16,2-4 1 16,-13-3 5-16,1 2 0 15,-14 0-6-15,-10 3 0 16,-2 2-1-16,-11 0 0 15,-3 0-1-15,7 0-1 16,-11 0 1-16,14 0-1 16,0 0 1-16,7 0-2 0,-1 0 3 15,1 0-1 1,6 0 1-16,-7 0 0 0,0 0 0 16,-9 0 1-16,0 0 0 0,9 0-1 15,-3 0 2 1,-6 0-1-16,0 0 0 15,-7 0-1-15,-7 0 0 16,7 0 0-16,-6 0-1 0,-7 0-6 16,3 0 5-1,-3 0 1-15,0 0 0 16,0 0-1-16,0 0 1 16,0 2 1-16,0-2 0 15,0 0 0-15,0 0 2 0,0 0-1 0,0 0 1 31,0 0-1-31,0 0 0 0,0 0 1 0,0 0-2 16,0 0 0 0,0 0 0-16,0 0-6 0,0 0-8 15,0 0-72 1,0 0-85-16,0 3-58 16,0 4-111-16,0 0-29 0,-23-2-341 0</inkml:trace>
  <inkml:trace contextRef="#ctx0" brushRef="#br0" timeOffset="10978.49">18292 6323 146 0,'0'0'189'0,"0"0"-49"0,0 0-7 15,0 0-15-15,0 0-3 16,0 0 14-16,0 0 11 16,-4 3-15-16,4-3-14 0,0 0-8 15,0 0-10 1,0 0-5-16,4 0-11 0,12 0-9 15,7 0-9 1,3 0-18-16,3 0-7 0,7 0-4 16,4-3-3-1,-1 2-4-15,17-4 2 0,-4 1-3 16,0 1-8 0,14-1 1-16,-14 2 3 0,13-2-2 15,-19 2-3 1,-3-2-4-16,3 2-3 0,-7 0-3 15,-6 2 6 1,-7 0-3-16,10 0-5 0,-13 0 0 16,3 0 0-16,-6 0 0 15,9 0 1-15,-9 0 6 16,16 0-6-16,-14 0 4 16,1 0 0-16,4 0 0 0,-8 0 0 15,4 0-5 1,7 0 8-16,-11 0-3 0,-2 0-5 15,5 0 0 1,-12 0 1-16,10 0-1 0,-10 0-1 16,0 0 1-16,9 0 0 15,-12 0 0-15,3 0 0 16,-1 0 0-16,-5 0 0 16,-4 0 8-16,3 0-8 15,-3 0 10-15,0 0-4 0,0 0 9 16,0 0 5-1,0 0 12-15,0 0 10 0,0 0 1 16,0 0-7 0,0 0-9-16,0 0-13 0,0 0-10 15,0 0-5 1,0 2-63-16,0 6-216 0,-3 0-334 16,-20-3-171-16</inkml:trace>
  <inkml:trace contextRef="#ctx0" brushRef="#br0" timeOffset="22498.51">20939 6552 20 0,'0'0'516'0,"0"0"-415"0,0 0-22 16,0 0 25-1,0 0-27-15,0-2-43 16,0 2-3-16,0 0 28 15,0 0 10-15,0 0-3 16,0 0-7-16,0 0-1 16,0 0-3-16,0 0 3 0,0 0-3 15,0 0-7 1,0 0-23-16,0 0-11 0,0 0 2 16,-7 0-7-16,7 0-8 15,0 0 1-15,-3 0-2 16,3 0-1-16,-7 0 0 15,4 4-9-15,-10 1 9 16,6 0 0-16,-3 0 0 16,-6 5-1-16,6-3 2 15,0 2 0-15,-3-2 0 16,7 3 0-16,-4 2 0 16,-3-2 0-16,6 0 0 15,1 0 0-15,6 2 1 0,-3-2 0 16,3 2 1-16,0 0-1 0,0-2 0 31,0-1-1-31,0 0 1 0,0-3 0 0,0 1-1 16,0 0 2-1,0-2 0-15,0-4 0 16,0 5 4-16,9-2-5 16,-2-2 7-16,6-2 1 15,3 0 0-15,-3 0-2 16,4 0 0-16,2 0 2 15,-2 0 4-15,9-2 11 16,3-4 8-16,-2-1-16 16,-1-3-15-16,-7 3 6 0,1 1-6 15,-4 0 0 1,-2 0 8-16,-5-4 3 0,-2 0 2 16,-4 0-3-16,7-2-1 0,-7 2-3 15,-3-2 2 1,7 1 0-16,-7 2 1 0,0-1-9 15,0 0 7 1,0 0-2-16,0 3-6 0,0 0 0 16,0-1 3-1,0 4 3-15,0 0-5 0,-7 1 7 16,4 1 0 0,-7 2-6-16,10 0 5 0,-3 0 0 15,0 0 2 1,3 0 6-16,-4 0 4 0,-2 0-6 15,3 0-6 1,-7 0-6-16,6 0-1 0,-2 0-10 16,-10 0 4-16,-4 0-1 15,-3 0-19-15,-6 0-8 16,6 2-3-16,0 1-15 16,-3-1-43-16,-4 4-106 0,-3 2-107 15,17-6-93-15</inkml:trace>
  <inkml:trace contextRef="#ctx0" brushRef="#br0" timeOffset="24481.85">21773 3854 613 0,'0'0'124'16,"0"0"-59"-16,0 0 26 0,0 0-19 16,0 0-39-1,0 0-15-15,0 0 8 0,0 7-2 16,0-7-6-1,0 2 6-15,0-2 7 0,-7 3-1 16,4-2 5 0,-10 5-6-16,0-3-9 0,-7 3 6 15,1 0-10-15,-1 2 3 16,-9-2 4-16,-1 2 2 16,-6 0-5-16,0 0 0 15,-3 0-11-15,0 0 1 0,-4-2-8 16,10 1 5-1,1-2-1-15,12-1-5 0,0-4 11 16,4 0-6 0,6 0 2-16,0 0 11 0,1 0-4 15,-5 0-4 1,8 0-3-16,-4 0 0 0,4 0-7 16,-4 0 5-16,0-3-5 0,7-3-1 15,-7 2 1 1,0-2 0-16,10-1-1 0,-7 2 0 15,7 0 0 1,0 1-8-16,0-1-2 0,0 4 0 16,0-5 0-1,0 4-2-15,0-2 3 16,0 1-4-16,7-2 5 16,3 3 7-16,3-2-5 15,0 2 5-15,3-1-6 16,-3 3 6-16,10-4-1 15,-3 4-8-15,0 0 9 0,-1 0-1 16,7 0 1 0,-3 0 1-16,4 0 0 0,2 0 1 15,-3 0 8-15,-6 0 2 16,3 0 0-16,-4 4 2 16,-2-3-2-16,-11 1-2 15,7 0-6-15,-3 3-2 16,-3-4 6-16,12 4-6 15,-9 1 8-15,3-3-3 16,7 3-5-16,-4-2 12 16,1 0-3-16,-4 1 3 15,6-3-2-15,-9 3 0 0,10-4 2 16,-14 2-2 0,14-3 0-16,-10 0 2 0,-10 3-1 15,13-3-3-15,-7 0 4 16,-2 0-2-16,2 0-3 15,-3 0-1-15,1 0 0 16,9 0 2-16,-3 0-8 16,-4 0 11-16,7 0-6 15,-3 0-5-15,10 0 8 16,-4 0-3-16,-9 0-6 16,-4 0 2-16,7 0 9 0,-10 0-1 15,0 0 4 1,3 0 2-16,-3-3 1 15,0 0 4-15,0-2 4 0,0 4-2 16,0-4-7-16,0-1-3 16,0 2 6-1,0-2 3-15,0 3-10 0,0-3 3 16,0 0-8 0,0 1 0-16,-13 0-7 0,-4-2 0 15,-2 0 0-15,-1 1-8 16,7 0 8-16,0 5 2 15,-3-5 4-15,3 4-6 0,3 2-1 16,-3 0-9 0,-4 0-1-16,1 0-11 0,-7 0-20 15,3 0-44 1,-2 0-53-16,5 9-111 0,-2 0-262 16,9-4-172-16</inkml:trace>
  <inkml:trace contextRef="#ctx0" brushRef="#br0" timeOffset="26448.48">22169 6106 548 0,'0'0'263'15,"0"0"-61"-15,0 0-6 16,0 0-20-16,0 0-54 16,0 0-52-16,0 0-33 15,-30 26-10-15,-2-4-15 0,-11 14 1 16,-16 6 9-1,-6 12 13-15,-14 9 12 0,1 5 2 16,-7 7-5 0,0-1-15-16,6-2-5 0,1-4-12 15,12-8-11-15,7-6 11 16,13-6-12-16,17-10 6 16,3-6-4-16,6-8-1 15,7-8 6-15,13-9-6 16,0-2-1-16,0-5 0 0,0 0 1 15,0 0-1 1,0 0-1-16,0 0-59 16,0 0-56-16,0-9-85 15,23-8-65-15,6 5-104 0,-2-2-159 16</inkml:trace>
  <inkml:trace contextRef="#ctx0" brushRef="#br0" timeOffset="27188.52">22552 6320 317 0,'0'0'255'15,"0"0"-96"-15,0 0-19 16,0 0-52-16,0 0-40 16,0 0-25-16,0 0 25 0,0 45 52 15,-7-29 8 1,-9 5-15-16,9 1-12 0,-12 4-24 16,9-2-5-1,-13 3-8-15,10 2 0 0,-10 0 1 16,6-2-9-16,-2 1 2 15,-1-4 2-15,1 4-15 16,-1-4-8-16,13-2-4 16,-2-2-7-16,9-4 0 15,-10-2 3-15,10-2-9 16,0-4 1-16,0-1-1 16,0 0 0-16,10-1 0 15,6 2 0-15,13-6 1 0,-6 4-1 16,7-4 0-1,6-2-13-15,3 0-50 16,-3 0-45-16,7-4-45 16,2-18-39-16,-9 3-152 15,-13 2-197-15</inkml:trace>
  <inkml:trace contextRef="#ctx0" brushRef="#br0" timeOffset="27568.56">22323 6550 614 0,'0'0'198'0,"0"0"-6"15,0 0 8-15,0 0-63 16,0 0-54-16,0 0-20 16,0 0-8-16,-10 0 7 0,10 0-2 15,23-3-5 1,9 0-1-16,11-1-21 15,9 2-17-15,7 0-15 16,0 2-1-16,6-3-57 16,24 3-151-16,-14-1-155 15,-26 1-177-15</inkml:trace>
  <inkml:trace contextRef="#ctx0" brushRef="#br0" timeOffset="27930.64">22790 6622 446 0,'0'0'255'16,"0"0"-116"-16,0 0-26 0,0 0-15 15,0 0-14-15,0 0 10 16,0 0-6-16,89 0-15 15,-50-8-38-15,-3 4-25 16,7-4-10-16,2 4-60 16,-2 1-206-16,-10-2-242 0</inkml:trace>
  <inkml:trace contextRef="#ctx0" brushRef="#br0" timeOffset="28518.34">23347 6592 146 0,'0'0'565'0,"0"0"-396"15,0 0-61-15,0 0-21 16,0 0-16-16,0 0-35 16,0 0-13-16,0 3 6 15,13-6 38-15,3-9-9 16,14-1-25-16,-1 0-1 15,-9-3-17-15,9-1-7 16,-3-2-7-16,0 3-1 0,-3 2-10 16,-13 2 9-1,10 3 1-15,-17 4 0 0,-3 3 7 16,0 2 2 0,0 0 4-16,0 0 7 0,0 0 34 15,0 0 0-15,0 6-39 16,0 2-15-1,0 6-9-15,0 0 9 0,-3 8 6 0,-7 2-5 16,0 0 7 0,-6 2 10-16,-1 2 0 0,1-1-8 15,0 0-8 1,-4-1-1-16,0-4 1 16,11 4-2-16,-1-6-2 15,3-4-59-15,4-3-108 0,3-6-141 16,0-5-87-1,0-2-151-15</inkml:trace>
  <inkml:trace contextRef="#ctx0" brushRef="#br0" timeOffset="29137.24">23972 6489 527 0,'0'0'304'16,"0"0"-132"0,0 0-20-16,0 0-19 0,0 0-21 15,0 0-19 1,0 0 0-16,0 19-58 0,-10-4-2 16,3 2 17-1,-6 7 7-15,-3-2 3 0,6 0-9 16,0 0-22-16,0 0-10 15,10-4-4-15,0 0-6 16,0-2-8-16,0-2-1 16,0-4 1-16,0 0-1 15,10-4 0-15,-10 1 0 16,10-4-1-16,0 3 1 16,6-6-6-16,-6 0 4 15,-3 0-11-15,9 0-6 16,0 0-6-16,14-7-1 15,-11-5 4-15,11-1 9 16,-1-3 4-16,-6-1 8 16,0-4-1-16,-3-1 2 0,-1 2 1 15,-12-2 1 1,6 2 0-16,-13 2 11 0,0 2 6 16,0 0 3-16,0 4 10 0,0-2 6 15,0 1-14 1,0-2-4-16,-13 7 10 15,0 0-4-15,3 0-6 16,-3 6-5-16,13 2 0 16,-10 0 22-16,0 0-12 15,-3 0-9-15,7 0-16 16,-4 0-6-16,-10 0-11 16,-9 0-13-16,-1 2-49 15,1 10-60-15,-24 3-80 0,14-2-129 16,-3-4-423-16</inkml:trace>
  <inkml:trace contextRef="#ctx0" brushRef="#br0" timeOffset="30744.05">23042 3546 186 0,'0'0'267'0,"0"0"-79"15,0 0 4-15,0 0-15 16,0 0-38-16,0 0 6 16,0 0-3-16,7 0-26 15,-7 0-28-15,0 0-39 16,-7 0-24-16,7 6-9 0,-9 4-14 15,-11 2 5-15,-9 9 6 16,-4 4 0-16,-3 5 5 16,-10 2 5-16,-10 7 15 15,-3 0-4-15,1 6-6 16,2 4-11-16,-9 3-5 16,6 0-11-16,-10 2 0 15,10-2 0-15,0 1 0 16,0-7 0-16,13-3-1 15,7-7 1-15,3-6 0 16,17-3-1-16,-1-5 0 16,10-6 0-16,4-2 0 15,2-8-1-15,4-1-8 16,0-5-20-16,0 0-49 16,0 0-53-16,0-13-53 0,30-8-133 0,-1-1-218 0</inkml:trace>
  <inkml:trace contextRef="#ctx0" brushRef="#br0" timeOffset="31448.61">23687 3666 87 0,'0'0'349'15,"0"0"-199"-15,0 0-68 0,0 0-44 16,0 0-28 0,0 0 1-16,0 0 43 0,7 0 28 15,-7 2 9-15,0 2 6 0,0-3-31 16,0 2-24-1,0-3-1-15,0 2-19 0,0 0-1 16,0 3 1 0,0 2 14-16,0 3 25 0,0 6 6 15,-10 4-6 1,-7 4 3-16,4 3 0 0,-6 4-19 16,2 1-6-1,-2 3-11-15,-1-3 1 0,0 3-4 16,1-3-12-1,2 4 9-15,1-3-3 0,9-2-3 16,1 0-14 0,-4-7-1-16,10-4 0 0,0-3 1 15,0-1-2-15,0-4 1 16,0-4-1-16,10 1 0 16,3-5 2-16,3 2-1 15,1-3 0-15,6 0 1 16,3-3-1-16,3 0 2 15,1 0-3-15,-1 0 0 16,7 0-7-16,-16 0-62 16,9-4-71-16,-9-5-53 15,-10-6-67-15,-4-2-52 16,-6 1-179-16</inkml:trace>
  <inkml:trace contextRef="#ctx0" brushRef="#br0" timeOffset="31848.51">23347 3954 487 0,'0'0'140'0,"0"0"9"0,0 0 8 15,0 0-12 1,0 0 8-16,0 0-5 0,0 0-17 15,183-32-31 1,-144 25-50-16,-3 1-28 0,7 0-15 16,3 0-7-1,3 1-1-15,0 0-59 0,6 0-81 16,14-7-95 0,-10 3-248-16,-13 0-220 0</inkml:trace>
  <inkml:trace contextRef="#ctx0" brushRef="#br0" timeOffset="69563.27">19453 3170 201 0,'0'0'528'15,"0"0"-388"1,0 0 19-16,0 0 18 0,0 0-54 15,0 0-52 1,0 0 0-16,10 0 16 0,-10 4 1 16,0-4-8-1,0 2 3-15,6-2-5 0,-6 1-12 16,4-1-3-16,-1 0-11 16,0 0-14-16,17 0-5 15,0 0 4-15,-1 0 0 16,11 0-2-16,-1 0-8 15,0 0 1-15,7 0 4 16,0 0 1-16,0 0-9 0,7-1-8 16,-4-1-3-1,10-3-2-15,-3 3-1 16,-7-1-9-16,7-1 6 16,-3 1-7-16,-4 1 1 0,7-3 0 15,0 3 0-15,3 0-1 16,0 0 2-16,3 0-1 15,10-2-1-15,-6 0 6 0,-7 1-6 16,0 0 1 0,10 1 6-16,-10-3-6 0,-3 3-1 15,3-3 0 1,0 3 0-16,3 1 1 0,7 1-1 16,0-3 0-1,0 1 8-15,-3 0-7 16,3 0 0-16,-1-2 5 15,1 4-6-15,-3 0 2 0,0 0-2 16,-7-2 7 0,0-2-5-16,0 2-1 0,-3 0 6 15,-10 2-6 1,6 0-1-16,-3 0 1 0,-12 0-1 16,2 0 0-16,-6 0 1 15,0 0 5-15,-13 0 2 0,0 0 2 16,-7 0 7-1,-3 0 6-15,6 0 9 0,-6 0 3 16,0 0-3 0,0 0 0-16,0 0-2 0,0 0-1 15,0 0 0 1,0 0 4-16,0 0-3 0,0 0 0 16,0 0-3-1,0 0-8-15,0 0-1 0,0 0-3 16,0 0-6-16,0 0-7 0,0 0-2 15,0 0-1 1,0 0-90-16,0 0-230 0,-19 4-517 16,-11 2-441-16</inkml:trace>
  <inkml:trace contextRef="#ctx0" brushRef="#br0" timeOffset="98728.67">12575 9588 922 0,'0'0'380'0,"0"0"-277"16,0 0-7-16,0 0 44 16,0 0-41-16,10 0-51 15,-10 0 8-15,0 0 26 16,0 0 0-16,0 0-8 0,0 0 1 15,0 0-1 1,0 0 0-16,0 0-6 16,0 0-23-16,0 0-18 15,0 0-13-15,0 0-12 0,0 0-1 16,0 0 0 0,0 0 0-16,10 0 0 0,0 0-1 15,6 0 0-15,7 0 0 16,16 0 9-16,7-1 12 15,10-4-2-15,9-3 0 16,17 1 1-16,6 0-3 16,7-2-2-16,10-1 0 15,6 1-1-15,1 1-1 16,-8 0-3-16,4 2-2 16,-13-1-8-16,0 0 1 15,-10 1 5-15,0 2 2 0,-6-1-8 16,-4 1 1-1,-6 0 0-15,-1-1 5 0,-2 4-5 16,-7-5 5-16,13 2 0 0,-4-1 2 16,11 0-7-1,-10 2 0-15,6-3 1 0,3 3 5 16,-9 0-6 0,-4 1-1-16,1 0 1 0,-17-1-1 15,10 1 1-15,-3 2 0 16,-11 0-1-16,18 0 1 15,-8-2 0-15,-9 2 0 16,16 0 5 0,-6-2-4-16,-1 2-1 0,-6-3 7 15,1 3-8-15,-1-1 0 16,0-3 0-16,-13 4 1 16,13-1 0-16,-17 1 0 15,11-2 0-15,-17 2 0 16,4-2-1-16,2-1 1 15,-12 3 0-15,-4 0-1 16,-3 0 2-16,-3 0 4 16,-10 0 0-16,7 0 7 15,-7 0 17-15,0 0 6 16,0 0-6-16,0 0-9 16,0 0-4-16,0 0-6 15,0 0 2-15,0 0 7 0,0 0 13 0,0 0 9 16,0 0-1-1,0 0-11 1,0 0-7-16,0 0-10 0,0 0-4 16,0 0-9-16,0 0 0 15,0 0-1-15,0 0 0 16,0 0-59-16,-17 13-167 16,-5 6-311-16,-24 0-211 0</inkml:trace>
  <inkml:trace contextRef="#ctx0" brushRef="#br0" timeOffset="115664.07">2511 6954 755 0,'0'0'331'0,"0"0"-224"15,0 0 17 1,0 0 24-16,0 0-43 16,-72-6-41-16,72 6-12 15,0 0 5-15,-10 0 0 0,10 0 8 16,0 0 6 0,-13 0-2-16,7 0-6 0,-4 0-5 15,-3 0-11-15,-4 0-16 16,-6 0-5-16,7 0-4 15,-20 0-7-15,16 0 4 16,-9 0-1-16,-1 0 0 16,1 0-5-16,-7 0-2 15,7 4-4-15,-11 2-6 16,-5 0 0-16,-5 4-1 16,5 0 0-16,-1-2 0 15,3 4-1-15,4-2 0 16,3 3 0-16,3 0 0 15,-3 0 1-15,7 0-1 0,3-1-1 16,3 4 1-16,-7 3-5 16,-6-2 6-16,17 5-1 15,-11 2 1-15,1-1-1 16,3 5 1-16,-4-4 0 16,1 1 0-16,6-1-1 15,10 0 1-15,-10 2 0 16,13-2 0-16,-13 3 0 15,0 4 0-15,4 3 0 16,-4 2 0-16,6 0 0 0,-2 0 0 16,9 0 0-16,0-1 0 15,0-1 1 1,4-3-1-16,-4-1 0 0,7 3 1 16,-7-2-1-16,7-1 1 15,-1 3 0-15,-6-2 0 0,10 2 8 16,0-2-8-1,0 2 0-15,0-1 0 0,0-2-1 16,0 5 1 0,0-6 0-16,0-1-1 0,0 0 1 15,0-4-1 1,17-2 1-16,2-2 6 0,-9-2-6 16,10 2 5-16,-7-1-5 0,3-2 1 15,1-2 5 1,15 4-6-16,-12-5 8 15,6 0-8-15,-6 2 5 16,3-4-5-16,3 2 6 16,-10-4-6-16,24 2 7 15,-18-2-7-15,8 0 0 0,-4 0 8 16,4-1-2 0,9 0 11-16,-3 2-6 0,0-4 6 15,-4 1-3-15,4 0-1 16,-6-2-2-1,6 0-6-15,-13 0 0 0,6-2 3 16,7 1-1 0,-6 0-1-16,2-3 5 0,-5 2-2 15,2-2-2 1,1 0 4-16,-8-2-5 16,8 0 6-16,-7 2-7 0,6-2 6 0,7 0-4 15,-6 0 2 1,-7 0 4-1,-1 0-2-15,8 0 2 0,3 0 1 16,-7 0-1-16,-3 0 2 16,0-4 4-16,0-2 2 15,6-3 2-15,7 2-6 16,-7-3-2-16,4 2-4 16,3-2-6-16,0 0-5 0,-3-1 7 15,-4-1-7-15,7 1 7 16,-6-2-2-1,2 2 2-15,1-5 9 0,-3 2 1 16,-1-2-3-16,-9 2-2 16,9 0-4-16,-6-1 0 15,0-1 0-15,-3 1-7 16,-1 1 13-16,-12-3-3 16,16 5 4-16,-17-1 8 15,7-3-11-15,-3-1 2 16,-3 2-7-16,-1-2-1 15,7-2 2-15,-3 2-3 16,-7-4 3-16,4 1 2 16,6 0-4-16,-6 3 7 15,-4-4-4-15,3 4-2 16,-6-3-1-16,10-1-5 16,0 1-1-16,-10 3 5 0,10-2-5 15,-10 2 0-15,6-2 5 16,-6 2-5-16,13-4 0 15,-13 5 7-15,0-8-7 0,0 0 6 16,0 0-1 0,0-3 0-16,0 1 2 15,0 1-7-15,0 4 11 16,0 0-3-16,0 1 3 0,-13 3-6 16,13-1-5-16,-6 0 5 15,-4-3-5-15,-10-1 8 16,14 2-7-16,-7-2-1 15,-4 0 6-15,4 1-6 16,-3-1-1-16,6 2 0 16,-13 2 1-16,17 0 0 15,-4 2 8-15,-10 1-3 16,10-2-4-16,-9-2-1 16,12 2 0-16,-6-2 1 15,-3 4-1-15,6 1-1 0,-6 4 9 16,2-2-3-1,5 5 4-15,-4-1-1 0,6 1 0 16,-3 1 0 0,10-3-3-16,-19 2-6 0,12-5 6 15,-9 2-5 1,-1-2 5-16,-6 0-6 0,10 2 0 16,-6 2 1-1,9-2-1-15,0 4 1 0,0-1-1 16,10 2 0-1,-10 0 8-15,1 2-7 0,9-3 0 16,-13 3 5-16,9-2-5 16,1 3 0-16,-4-3-1 15,-2 0 8-15,2 3-7 16,1-2 0-16,-1 0-1 16,4 0 2-16,-7 1-2 0,0 1 1 15,10-3 1 1,-6 3-1-16,-4-3 0 0,10 4 0 15,0-3-1 1,-13 2 2-16,13 0-1 0,-7-3-1 16,7 4 1-16,0-1 0 15,-10-2 0 1,10 3-1-16,-10-1 1 0,10-1-1 16,-9 1 0-16,9 0 1 0,-7 0 0 15,4-1-1 1,-4 2 1-16,4 1 1 0,-7-4-1 15,7 4 8 1,3-2-1-16,-3 2 2 0,-1 0 2 16,-2 0 0-1,3 0 3-15,-4 0-4 0,7 0-4 16,0 0-7 0,-7 0-8-16,7 0-2 0,-3 0 1 15,-10 2-5-15,-13 10-20 16,-13 2-113-16,-1 6-131 15,-38 11-180-15,26-2-105 16,2-7-320-16</inkml:trace>
  <inkml:trace contextRef="#ctx0" brushRef="#br0" timeOffset="126898.46">6670 7250 124 0,'0'0'584'0,"0"0"-465"16,0 0 22 0,0 0 41-16,0 0-33 15,-125-44-37-15,109 40-9 16,6 1 1-16,0 2-2 0,0-3-18 15,-9 4-5-15,9 0 9 0,-13-1-26 16,7 1-29 0,-4 0-11-16,-9 0 0 15,2 0-3-15,-2 0-4 16,0 0-8-16,-21 0 5 16,21 5-6-16,-13 3 3 15,2 1 1-15,-9 3 2 16,10 1 8-16,3 3-8 15,-3-1-3-15,-1 2-8 0,11 3-1 16,-1 0 1 0,1 2 0-16,-7 0 0 0,7 2 6 15,2 2-6-15,-2 1 11 16,6 0-4-16,3 5-8 16,1 2 2-16,2 4-2 15,4 2 0-15,7 0 1 16,-4 3 0-16,-3 1 5 15,6 1 3-15,1 3-9 16,3-3 1-16,3 3-1 16,0-4 6-16,0-2-5 0,0-4 0 15,0-2 1 1,0-4-1-16,13-2 8 0,13-2 0 16,3-2-2-16,7 0 5 15,0-4 2-15,7 0-6 16,12-5 7-16,-6 2 5 15,1-3 2-15,-1-4 6 16,0 3 0-16,-3-5 3 16,6 1-10-16,-6-1-6 15,-10-2-6-15,3 2 0 0,3-4-8 16,1-2 1 0,-14 2 5-16,11 0-6 0,-4-4 7 15,-4 0-2-15,4 1 0 16,-6-3 3-1,9 0 0-15,-3 0 11 0,-6 0-2 16,-1 0 2-16,7-7-5 16,-3-1 1-16,-4-5-1 15,7-2-5-15,-6-3 14 16,12-4 2-16,1 0-6 16,-14-6-3-16,10 4-1 0,1-3-5 15,-14 1 2 1,-7-1 5-16,1-2-3 15,0 0 1-15,-10-5-7 16,-10-2-1-16,0-4-1 16,0-2-5-16,0 0-1 15,0-1 0-15,0 0 5 16,0 2 0-16,0 2-4 16,-23 4 10-16,6-1 9 15,1 0 3-15,-10 5-3 0,0-1 3 0,-14 2-2 31,14 2-4-31,0-3-5 0,-7 2-5 0,-3 0-1 16,-6 2 1 0,6 0-7-16,3-1 14 15,-3 4 0-15,0 0-3 16,0 2-10-16,3 2 11 16,4-1-4-16,-7 6 2 15,6 1-1-15,8 2 2 0,5 4 5 16,-9 0 4-1,3 0-5-15,7 4-5 0,-14 0 5 16,11-1 2-16,-11 4-3 16,4-3-7-16,-17 2-8 15,8 2-6-15,-15 0-5 16,-15 0-1 0,0 2-5-16,-14 18-34 0,0 10-54 15,-6 8-76-15,20 7-76 0,39 20-107 16,19-10-248-1,7-10-386-15</inkml:trace>
  <inkml:trace contextRef="#ctx0" brushRef="#br0" timeOffset="128533.45">10511 7590 825 0,'0'0'494'0,"0"0"-367"16,0 0 29-16,0 0-37 16,0 0-76-16,0 0-26 15,0 0 1-15,-92-9-1 16,82 9 1-16,-3 0 8 15,-6 0 8-15,-1 0 1 0,-6 0 0 16,-4 0-5 0,8 6-10-16,-1 1-3 0,3 1 2 15,-3 0-1 1,-6-1-2-16,12 5-5 0,-2-1 0 16,-11 4 0-16,11 4 2 15,-1 3-7-15,-10 2 0 16,14 2 4-16,-3 2-1 0,-11 2-8 15,10 0 14 1,1 3-2-16,-7-1 13 0,-4 4-1 16,-3 0-5-1,17-2 7-15,-4-4-5 0,1-1-1 16,-1-1-2 0,1-1-3-16,12-1-1 15,-3-1-3-15,10 2-6 16,-10-1 7-16,10 1 2 15,0-3-3-15,0 2-2 16,0-4-8-16,10 1 7 16,20 0 1-16,-4 0 1 15,0-3 21-15,-3-2-12 16,6 2-5-16,7-4-4 16,-6 1 6-16,-1 0 14 0,-6-5-10 0,0 0-9 15,6-4-5 1,1-1-1-16,-10 0 6 0,-1-2-6 15,4-2 3 1,3 3-3-16,4-6 7 16,-1 2-5-16,1-2 5 15,-4 0 5-15,13 0 11 0,0 0 6 16,-3-4-2 0,4-6 2-16,-11 1-13 0,14-2 2 15,-11-1 3-15,8-2-8 16,-14 0 2-16,16-2-3 15,-6-2-3-15,-3 1 2 16,3-4-5-16,3-1 5 16,0 0 0-16,-6 0 1 15,0 0-6-15,-4-2 9 16,-2 2-3-16,2-2 6 16,-6 0-5-16,0-3-2 0,0-1-7 15,-4-3 5 1,-9 3 0-16,0-4 5 15,0 0-11-15,-4 2 4 16,-2-2-11-16,-4 1-1 0,6-5 5 16,-6 0-5-1,0-1-1-15,0-2 11 0,0 3-10 16,0-2 0 0,-10 4 13-16,-6 2 3 0,-4 1 10 15,1-1 0 1,-11 1 3-16,1 2-1 0,-1 0-4 15,1 7 10-15,-7-2-2 16,3 8 1-16,-3 5 14 16,-3 0-10-16,-7 8-1 15,-3 0 10-15,-10 3-32 16,-6 0-15-16,-11 6-10 16,-12 13-7-16,-17 8 7 0,7 6-7 15,-16 8-64 1,3 8-66-16,-11 6-137 15,-18 35-216-15,15-11-148 16,17-12-663-16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5:01:5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2985 4398 332 0,'0'0'218'0,"0"0"-98"15,0 0-8 1,0 0 56-16,0 0 2 0,0 0-57 16,-52-7-30-1,52 7 2-15,-3-3-8 16,-7 3-11-16,0-2 1 15,0 1 0-15,-9-1-6 16,-1-3-16-16,-9 0-16 0,-7 3-2 16,3-3 11-1,-13 1-16-15,7-1 1 0,3 0-4 16,-3 4-10-16,-1-1-2 16,4 2-1-16,-3-2-4 15,-4 2-1-15,8 0 0 16,-1 0 1-16,3 0-2 15,-13 0 2-15,17 0-2 16,-14 0 1-16,7 0-1 16,-10 2 0-16,-6 5 0 15,9 1 1-15,-16 1 0 16,10 3 5-16,-10-2-6 16,4 4 0-16,-4-2-1 15,13 3 0-15,7 0 0 0,-4-1-1 16,7 3-4-16,0 3 5 15,7 3-5-15,-7 3 6 16,-3 4-1-16,-1 1 0 16,-2 2 1-16,6 1 0 15,3-1-1-15,0 0 1 16,14-8 0-16,-1 6 0 16,-3-6-1-16,7 4 2 0,-4-2-1 15,4 0 0 1,0 3 1-16,2-6 0 0,5 1 0 15,9-1 0 1,0 0 0-16,0 2 0 16,0-3-1-16,0 7 1 15,0-2 5-15,23 4 4 0,3-1-1 16,3 4-1-16,-3-7 3 16,4 2-3-16,-1-2-7 15,-3-2 1-15,4 4-1 16,-1-4 16-16,7 1-8 0,-6-2-3 15,2 1 3 1,-2-5-2-16,6 0-6 0,-7-1 6 16,7-4-1-1,-3 0-4-15,0-4 4 0,-1 2-5 16,14-2 9 0,-6-2-8-16,5 0 11 0,4 1 2 15,-3-2-5-15,7 1 3 0,-8-1-4 16,8 0 2-1,-7 0-2-15,12-3-1 16,-2 1 1-16,-10-2 0 16,16-1 1-16,-19 1 2 0,9-4-4 15,-3 2 2 1,-10 0-1-16,-3-3-2 16,-6 1 2-16,9-1 4 0,-3 0-4 15,-7 0 5-15,11 0 6 16,-4 0 1-16,6 0 1 15,-6-1-5-15,3-5-8 16,-3 3 4-16,-3-1-7 16,-7-2 3-1,4 3-2-15,-14 0-1 0,7-1 1 16,-3-1-6-16,-1 0 5 16,1 1 3-16,-4-2-1 15,14 0 2-15,-1 0-4 16,-3-1-4-16,4 0 5 15,-1 2-5-15,-12 0-1 16,15-2 0-16,1 2 0 16,-7-1 0-16,4-2 0 15,-4 3-1-15,3-5 0 16,1 3 0-16,-4-2 0 16,3 2 0-16,1-3 1 0,-1-2 0 0,11-1 1 31,-8 0 5-31,-2-5 2 0,9 2-8 15,10 1 0-15,-10-2 0 16,-9 5 0-16,-1-2 1 0,-3 3-1 16,-9 0 0-1,9 1 1-15,-10 0-1 0,4 0 8 16,0-2-2 0,-4-2 5-16,7-4-2 0,3 2-1 15,-10-1 0 1,1 0 3-16,-1 5 4 0,-6-4 5 15,10 3-4 1,-14-4-5-16,7 1 1 0,-3-4 5 16,-3 4 4-16,-7-6 2 15,13-1-9 1,-4 0-4-16,-2-1-3 0,-7 1 1 16,0 0 2-16,0 0 1 15,0-2 0-15,0 1-11 16,0-2 10-16,0 0-5 0,0-1 0 15,0 0-5 1,-7 0 8-16,-15 1-8 0,5-1 6 16,-12-2 2-1,3 2 0-15,-7-3-2 0,-13 2-6 16,3-2 0 0,7 2 0-16,-9 4 10 0,-8 2 4 15,17 1-8-15,-13 2-6 16,-6 3 8-16,6 2-8 15,-1 0 0 1,-5 0-1-16,9 4 0 0,-13 0 0 16,7 1-1-16,-4 2-1 15,-9 1 1-15,-7-1-5 16,-10 3-1-16,7 3 1 16,-14-3 5-16,14 4 0 0,-3 0 1 15,12 0-6 1,7 0 4-16,10 0-8 0,0 4-2 15,13 4 3 1,0-2 0-16,7 4 0 0,2-2-1 16,5 4-2-1,-8-2-12-15,11 6-36 0,9 0-62 16,-3 2-89 0,6 0-98-16,7 6-177 0,0-3-55 15,20-11-188-15</inkml:trace>
  <inkml:trace contextRef="#ctx0" brushRef="#br0" timeOffset="1044.23">4173 3190 644 0,'0'0'492'0,"0"0"-411"0,0 0 59 16,0 0 29-1,0 0-89-15,0 0-58 16,0 0-8-16,0 16 7 16,0-2 2-16,-6 2 21 15,-14 4 24-15,-10 4 19 0,-6 2-7 16,-6 2-20-1,-1 2-22-15,-9 0-8 0,6 4-5 16,-9-4 3 0,2 3-2-16,-2-2-5 0,-1-4-8 15,7-2 0-15,-10 1 1 16,10-4-4-16,-7 2-3 16,1-2 1-16,-4 2-7 15,-3-2 7-15,16-5-1 16,-3-3-5-16,13-2 5 15,0-3 0-15,10-5 1 16,13-2 2-16,-4-2 5 16,11 0 3-16,-4 0 8 15,-10 0-3-15,14 0 0 16,-4-6-12-16,-3-3-10 16,6-3-1-16,7-2-1 15,-10-1-14-15,10-3 0 0,0-2 2 16,0-2-4-16,0 2 3 15,0-2 8-15,10 2 5 0,10-1-7 16,-4 4 2 0,14 0 5-16,-11 2-8 0,-2 6 2 15,-1 2-2 1,-6 3-8-16,-4 4 3 0,4 0-10 16,-10 0-4-16,10 0-10 15,6 2 4-15,14 8 18 16,-1 6 16-16,4 2 0 15,13 5 6-15,3 2 0 16,6 1-4 0,4 3 14-16,-3-2 22 0,3-3-2 15,0-4 4-15,-4 1-5 16,-6-6-5-16,-13-3-14 16,14-5-1-16,-11 0-6 15,0-5-9-15,-3-2-7 0,7 0-91 16,2 0-91-1,11-9-85-15,-13-4-256 0,-17-3-281 0</inkml:trace>
  <inkml:trace contextRef="#ctx0" brushRef="#br0" timeOffset="13620.18">8047 4122 464 0,'0'0'228'15,"0"0"-115"-15,0 0 15 16,0 0 14-1,0 0-18-15,0 0-37 0,-20 0-1 16,20 0 17-16,0 0-14 16,-3 0-18-16,3 0-4 15,0 0-9-15,-6 0-8 16,2 0 6-16,-5 0-11 16,2 0-13-16,-16 0-5 15,7 0 2-15,6 0-8 0,-16 0 3 16,6 0 6-1,0 0-7-15,-9 0-7 0,9 0-7 16,-9 0 0 0,9 0-3-16,-9 0-5 0,3 0 5 15,-4 0-4 1,1 0 4-16,3 0-6 0,-7 0 0 16,3 0 0-16,-6 0 0 15,7 0 0-15,-7 4 0 16,3-1 0-16,-13 1 0 15,17 2 1-15,-10-3 0 16,3 3 0-16,-7-1 2 16,14-2-2-16,-7-1 0 15,6 3 0-15,-6 0-1 16,4-3 1-16,5 3 0 16,1-2 0-16,-3 3 0 0,-1-2-1 15,1-1 1 1,0 3 0-16,-1-3-1 15,4 4 0-15,-13 0 0 16,9 0-1-16,1 2 1 16,-4 0-1-16,0 1 0 0,-6-1-1 15,10 3 1-15,-1-3 0 16,1-3 1-16,-1 3 0 16,4 1 1-16,-3-3-1 15,2 2 0-15,5-1 2 16,-8 1-1-16,-6 3 5 0,7-4-5 15,-4 4-1 1,3-2 1-16,-6 2-1 0,7 4 0 16,0-2 0-1,-7 6 0-15,3-1 0 0,-10-1 0 16,14 3-1 0,-1-2 0-16,1 1-1 0,0 1 2 15,2-1-1-15,8-3 1 16,-1-1 0-16,4 1 0 15,-4-5 0-15,7 1 1 16,-7 0 0-16,4 1 5 16,-4 2-4-16,1-3 4 15,-1 2-5-15,-3 5 0 16,7-5 0-16,-4 2 1 16,4 2-2-16,-4 1 0 15,-3 2 0-15,17 1 1 16,-11-2 0-16,8 4-1 0,-1 0 1 15,0 2-1-15,-3-3 1 16,13-2 0-16,0 0-1 16,0-2 1-16,0-2 0 15,0-1 0-15,0 0 1 16,0-1-1-16,0 0-1 16,0 2 2-16,13 0-1 15,3 1 0-15,-3 4 0 0,4-1-1 16,2 3 1-1,-2-2 0-15,12 0 0 0,-19 2 8 16,13-4-6 0,-3 1 3-16,6 1-5 0,-7-1 5 15,1-2 3 1,16 2-3-16,-13-2 3 0,0-3-3 16,0 2 0-16,-4-2-5 15,8-1 6-15,2-1-1 16,0 2-4-16,1-2 11 15,-1 1-7-15,-9-2 1 16,16 1 2-16,-16-2 0 16,9 1 1-16,1 2-9 15,-11-3 11-15,17 2-11 0,-13-1 1 16,3 2 5 0,4-1-6-16,-1 0 5 0,7-1 0 15,-3-1-5-15,-7 2 8 16,-6-8-3-16,9 2-4 15,-9 1 5-15,-1-3-6 16,-2-2 0-16,6 3 12 16,3 1-11-16,-10-2 4 15,14 2 3-15,6 1-3 16,-4 0 0-16,8 0 2 16,-14 2-6-16,23-1 5 15,-16-3 1-15,6 3-2 16,-3-1 0-16,13 0 0 15,0 0 1-15,-3-1 2 16,9-3 0-16,4 5 10 16,-10-8-4-16,4 4-7 15,-1-2 2-15,13-1-4 16,4 0 1-16,0-2 7 16,3 4 1-16,6-5-2 15,-6 1 0-15,0 1-1 0,-3-2-4 0,6-1 1 31,-16 3-9-31,7-3 2 0,6 0-1 0,-7 3 5 16,1-1-5 0,-11-2 0-16,11 1 0 0,-4-1 0 15,3 0 7 1,1 0-8-16,6 0 0 0,-4 0 1 16,-2 0 1-1,12 0 5-15,-6 0 3 0,7 0-4 16,-10 0 0-1,6 0 5-15,-7 0 1 0,-2 0-2 16,-1-1 2 0,4-1 0-16,-3-1-4 0,2 0-1 15,1 2-1-15,0-2-5 16,6 1 0-16,0 1-1 16,4 1 1-16,6-3 0 15,-7 3 0-15,4-3 5 0,0 3-6 16,-13-2 0-1,-4 2 1-15,7 0 0 0,-10-1-1 16,10 1 2 0,-10 0-1-16,4-3 0 0,-1 3 5 15,1 0-6 1,2-3 6-16,4 3-5 0,4 0 1 16,-8 0 8-16,17 0-4 0,-9 0-5 15,-8 0 8 1,-9 0-9-16,7 0 6 0,-21 0-6 15,18 0 0 1,-18 0 0-16,5 0 9 0,-5 0-3 16,-2 0 0-1,-1 0 0-15,11 0 3 0,-7-1 1 16,3-2-2 0,10 3-7-16,-4-2 8 0,-6 0-3 15,10-1-6-15,-3 1 1 16,-7 2 8-1,10-2-7-15,-7 1-1 0,7 1 6 16,-7 0-6 0,1-4 0-16,6 4 0 0,-7 0 5 15,0-1-5-15,7 1 0 16,-10-3 0-16,4 0 0 16,2 3-1-16,1-1 1 15,-4 1 0-15,4-2-1 16,-1 2 0-16,-5 0 0 15,-1 0 1-15,-4 0-1 16,5 0 0-16,-1-3 0 16,-4 3 0-16,11 0 0 15,-13-3 0-15,2 2 1 16,1-2 1-16,-3 0 5 16,3-3-6-16,-10 4 0 0,13-3 5 15,-7 2-5 1,-6-2 1-16,13 0-1 0,-10 1-1 15,-3-1 2 1,10 4-2-16,-3-5 1 0,-4 5-1 16,-3-4 0-16,10 3 0 15,-4-3 0-15,4 3 0 16,0 0 0-16,-3-1 1 16,-4 1-1-16,-3-1 0 0,10-1 0 15,-14-1 0 1,-6 2 0-16,14 1 1 0,-14-3 0 15,3 0 0 1,1 2 6-16,6-4 2 0,-7 0-7 16,7-2 5-1,-3 2 2-15,6-3-8 16,-13 2 5-16,14-1-4 16,-14 2 5-16,0 0-6 0,-6 1 0 15,-4 2 6-15,4-3-1 16,9 1-6-16,-13-1 8 15,14-2 2-15,-1-1 1 0,-9 1-1 16,9-2 1 0,-2 2 2-16,2-1-7 15,1-3 5-15,-8-2 8 16,5 2 1-16,-11-3 4 0,17 2-11 16,-7-2-5-1,-3 0-2-15,-7 0-5 0,14 0 6 16,-11 2 1-16,-2-2-7 15,5 0 8-15,-2 0 1 16,-4 0 4-16,-9 2 4 16,9-1-2-16,-6 2-2 15,7-3-8-15,-8 2-6 16,1-1 2-16,-3 1 0 16,12-2-1-16,-12 1 8 15,6 0-1-15,0-2 1 16,-6 0 1-16,6 0-9 15,-7 0 10-15,4-2-4 16,-3-1 2-16,-4-2 3 16,7-4-4-16,-1 2-8 15,-9-4 9-15,7 2-8 16,-7 2 10-16,0 0-11 0,0 0 1 16,0 2 7-16,0 3-8 15,0-2 8-15,0 3-7 16,0-2 1-16,0 2-1 0,-7 1 0 15,-2-2-1 1,-1 2 0-16,3-2 0 0,-3 5 0 16,1-5 0-1,-4 2 0-15,3-5 0 0,-10 3 1 16,10 0-1 0,-9-1-1-16,2-2 0 0,8 6 1 15,-8-4 0-15,4 0 1 16,-3 1-2-16,-4 1 1 15,7 0-1 1,-16-1 1-16,12-2 0 0,-12 0 0 16,3-1 0-16,-7-2 0 15,-6-3 0-15,-11 0-1 16,15 0 0-16,-11 1 0 16,-7 1-1-16,21 3 1 15,-11 1-1-15,-6 4 1 16,13 1 1-16,3 0-1 15,1 4 1-15,-1-2 0 16,-3 1 0-16,6 1 0 0,-6 3-1 16,4 0 1-1,-4-3 0-15,-4 3 0 0,4 2-1 16,-6-2 1 0,-4 2 0-16,10-3-1 15,-3 5 1-15,-4-3-1 0,7 2 0 16,0-1 0-16,-3 2 0 15,0 0 1-15,-4 2-1 16,-3-3 0-16,-19 3 0 16,9-2 0-16,-12 0-1 15,-8 2 2-15,-5 2-1 16,15-1 0-16,-2-1-1 16,5 2 2-16,-2 1 0 0,-1 0 0 15,21 0-1-15,-11 0 0 16,-3 0 0-16,10 0-5 15,-7 0 4 1,-2 0 2-16,8 0 0 0,-5 0 0 16,6 0 0-16,-17 0 1 15,11 0-1-15,-7 1-1 16,-4 4-6-16,1-4 7 16,-4 5 1-16,3-2-1 15,-2-1 0-15,2 0 0 0,-2 1 0 16,9-4 1-1,0 2 1-15,-7-2-1 16,17 1-1-16,10-1 1 16,-7 2-1-16,7-2 1 0,0 0 0 15,6 0 1 1,-10 0-2-16,7 0 1 0,-6 0 0 16,-14 0 0-16,17 0-1 15,-10 0 0-15,-10 0-1 16,23 4 0-16,-10-4 1 15,7 1-1-15,10-1 1 16,-1 2 0-16,1 1 0 16,-1-3 1-16,-6 1-1 15,7 2 0-15,-17 0-1 16,3 0 1-16,-12 0 1 16,-4 0-1-16,-7-2 0 0,11 3 0 15,-4-4 0-15,-3 1 1 16,16 1 0-16,-10 0 0 15,7 1-1 1,0-3 0-16,-10 2 1 0,14 0-1 16,-8-2 0-1,1 0 1-15,3 0-1 0,9 0 1 16,-18 0 1-16,22 0-2 16,-10 3 1-16,-3-3-1 0,0 2 1 15,13-2-1 1,-7 2 0-16,7-2 0 0,-3 0-1 15,3 0 1 1,-3 0 1-16,-4 3-1 0,14-3 1 16,-7 0 0-1,6 0 0-15,-6 0 0 16,3 0-1-16,1 0 1 16,-1 0 0-16,-3 0-1 15,-3 0 0-15,3 0 0 0,-3 0 0 0,-4 0 0 16,7 0 1-1,0 0-1-15,3 0 0 16,-3 0 1-16,-3 0-1 16,0 0 0-16,-7 0 0 15,7 0-1-15,-7-3 1 16,13 1 1-16,-6 2-1 0,13-2 0 16,-4 2 0-1,4-3 1-15,6 3 0 0,1 0-1 16,-1-2 0-1,-3 2 0-15,17 0 1 0,-17 0-1 16,16-2 1 0,-9 2-2-16,3 0 1 0,-4 0 0 15,-2 0 0 1,6 0 0-16,0 0-1 0,0 0 1 16,-10-3 0-16,16 3 0 15,-9-2 0-15,-4 2 1 0,-3-2-1 16,7 2 0-1,-7 0 0-15,-3 0 0 16,-7-1-2-16,17 1 2 16,-4 0-1-16,-3-4 1 15,10 4 0-15,0 0 0 16,-3 0 0-16,6 0-1 0,-3 0 1 16,6 0 0-16,-3 0 0 15,-9 0 0-15,9 0-1 16,-10 0-5-1,4 0 6-15,-4 0 0 0,-12 0-2 16,15 0 1-16,-2 0 0 16,9 0 1-16,0 0-1 15,-6 0 1-15,6 0 0 0,-3 0-1 16,3 0 0 0,0 0 1-16,-6 0-1 0,6 0 1 15,0 4 0-15,-3-4 0 16,6 0 0-1,-2 1 0-15,-8-1 0 0,7 2 0 16,-3-2 0 0,-3 2 0-16,6-2 1 0,-3 3-1 15,10-3 0 1,-4 0-1-16,1 2 0 0,-7-2 1 16,6 2 0-16,-3-2-1 15,-13 3 1-15,17-1 0 16,-4-2-1-16,-3 0 1 15,6 2 0-15,1-2 0 16,-4 0 0-16,-3 3 0 16,13-3 1-16,-10 0-1 15,0 2 0-15,-6-2-1 16,6 1 1-16,-3-1 0 16,7 2-1-16,-4-2 1 15,0 4-1-15,10-3 0 0,-10-1 0 16,4 3 1-1,-4-3-1-15,-3 2 1 0,9-1-8 16,-9 2 8-16,3 0-1 16,1-1 0-16,-11-1 0 15,20 2 0-15,-13-3 1 16,6 3 0-16,7-3 0 16,-9 0 0-16,9 1 0 0,0-1 0 15,-14 0 0 1,14 0 1-16,-6 0-1 0,6 0 1 15,-7 0-1 1,7 0 1-16,0 4 1 0,-3-4-1 16,3 0 7-1,-6 0-8-15,2 0 1 0,4 0 1 16,-10 0-2 0,10 0 1-16,0 0-1 0,0 0-1 15,-6 0 1-15,6 0 0 16,-3 0 0-16,-4 0 0 15,-6 1-1-15,3 1 0 16,-16 3-5-16,-7-1 5 16,-12 6-7-16,-21 0-49 15,-12 4-52-15,-8 7-74 16,-8 0-62-16,5 4-78 0,-6 13-154 16,27-7-81-16,9-5-311 0</inkml:trace>
  <inkml:trace contextRef="#ctx0" brushRef="#br0" timeOffset="19850.05">9271 3566 117 0,'0'0'651'0,"0"0"-487"0,0 0 49 15,0 0-6 1,0 0-68-16,0 0-70 0,0-4-14 15,0 4 8-15,0 0-1 16,0 0 3-16,0 0 9 16,0 0 0-16,0 0-5 15,0 0-5-15,0 0-14 0,0 0-15 16,0 0-8 0,0 0-5-16,0 0-10 15,0 2-5-15,0 7-5 16,0 0 4-16,0 4 2 15,0 2-6-15,0 5-1 16,0-4 5-16,0 4-4 16,0 3-1-16,0 0 8 0,0-1-8 15,0 1 6-15,0-1-7 16,0 1 0-16,0-5 0 16,0 1 0-16,0-6 0 0,0 1 0 15,0-4 0 1,0 1 0-16,0-8 0 0,0 3 2 15,0-5-2 1,0 0 1-16,0-1-1 0,0 0 1 16,0 0 0-1,0 0-1-15,0 0 1 0,0 0 5 16,0 0-5 0,0 0 0-16,0 0 1 0,0 0-1 15,0 0-1-15,0 0 0 16,0 0 0-16,0 0-1 15,0 0 0 1,0 0 1-16,0 0 0 0,0 0 0 16,0 0 0-16,0 0 0 0,0 0 1 15,0 0 0 1,0 0 0-16,0 0 5 0,0 0 4 16,0 0 0-1,0 0 4-15,0 0 2 0,0 0 3 16,13 0 1-1,-13-2-1-15,10-6 3 0,-1 2 6 16,1-3 1 0,7-4-10-16,2-1-12 0,1 0 1 15,-7-1-7 1,7 0 1-16,-4-5-1 0,0 5 7 16,7-2-7-16,3 1-1 15,-12 3 1-15,5 1-1 0,-6 1 0 16,0 5 0-1,0-4 1-15,-6 4-1 0,0-2 0 16,6 2 1 0,-4 2 0-16,-9-1 0 0,7 2 0 15,-7-1 0 1,13 2 0-16,-13 1 0 0,0-5 0 16,10 5 0-16,-4-4 6 15,4 0-1-15,-6 1 0 16,-4 0-4-16,6 2-1 15,-3 0 1-15,4-4-1 16,-4 5 8-16,0-4-8 16,4 3 1-16,-7 0-1 15,6 2 1-15,-6-3 7 0,0 3 0 16,0 0 1 0,0 0 0-16,0 0 1 15,0 0-10-15,0 0 0 0,0 0 5 16,0 0-5-1,0 0-1-15,0 0 1 0,0 0-1 16,0 0-1 0,0 0-10-16,0 0-2 0,0 3-27 15,0 1-103 1,0 10-175-16,0 0-285 0,0-4-114 0</inkml:trace>
  <inkml:trace contextRef="#ctx0" brushRef="#br0" timeOffset="27269.93">6329 3918 734 0,'0'0'177'0,"0"0"-105"16,0 0 25-16,0 0-24 16,0 0-33-16,0 0 17 15,0 0 38-15,0 0 7 16,0 0-19-16,0 0-6 16,0 0 6-16,0 0-6 15,0 0 2-15,0 0-19 0,0 0-25 16,0 0-13-1,0 0-4-15,0 0-2 0,0 0 0 16,0 0-2 0,0 0-5-16,0 0 6 0,-3 0 1 15,-7 1 11 1,4 2 4-16,-4 1 4 16,-10 1-6-16,1 2-6 0,-1 0-9 15,-9-1 0-15,6 4-13 16,0 2 0-16,0-1 0 15,-7 5-1-15,-6-3 1 16,13 2-1-16,-6 2 1 16,6-1 0-16,0-3-1 0,-3-1 1 15,6 2-1 1,1-1 0-16,9 0 1 0,-10 0-1 16,4 1 3-1,3-4 6-15,-3 2-8 16,2-2 8-16,-2 2-7 15,3 2 4-15,-3-4-5 0,6 4 6 16,0-1-6-16,-6 1-1 16,3 2 1-16,3-1-1 15,-10 5 2-15,14 0 4 16,-8 3-6-16,-5-5 1 16,12 6 0-16,-16-3 5 15,17-4-5-15,-4 0 7 0,10-1-7 16,-13-3 9-1,10 4-9-15,3-7 0 0,-4 4 0 16,-2-1 0 0,6 1-1-16,-3-1 1 0,3 3 5 15,-7-1-5 1,7 0 0-16,-3 6-1 0,-7-3 6 16,10 1-5-16,-7 1 0 0,4 2 7 15,-3-2-8 1,6-4 1-16,-4 4 6 0,4-8-7 15,0 4 1 1,0-3 1-16,0-2-2 16,0 4 2-16,0-2-2 15,0 1 8-15,0 1-8 0,0 2 1 16,0 1 0 0,0 3 0-16,0-2 0 0,0 3 8 15,0 2-9-15,0-2 1 16,0-3 7-1,0 4-7-15,0-3 10 0,0 0-9 16,0-2 5 0,0 0-6-16,0 0 0 0,0-2 5 15,0 0-5-15,0-3-1 16,0 2 0-16,0-3 0 16,0 0 1-16,0 0 5 15,0 0-5-15,0 0 5 16,0 2 3-16,0-1-8 15,0 2-1-15,4 1 2 16,2 2-2-16,-3 0 7 16,4 0-6-16,3 3 5 15,0 2-5-15,-1-1 5 0,-2-1-4 16,6 4-1 0,-3-2 6-16,-4-1-6 0,7-3 5 15,-3 1-6-15,10 1 1 16,-4 0 1-16,-6-1 8 15,3-1-4-15,0 1 3 16,4-5-9-16,-1 5 2 16,-6-6-1-16,9 2 7 15,1 0-7-15,6 0 5 16,-6 0-5-16,3 0 11 16,3-2 0-16,3 2 0 0,-2 0 0 15,12-3 4 1,0 0-4-16,0 3 13 15,4-3-2-15,3 1 7 0,0 0 1 16,12-2-4-16,-2 0-3 16,0-1-4-16,6 0 3 15,-7 1 1-15,11-4-8 16,-14 1-4-16,1 1-1 16,5-2-4-16,-5 0 0 15,-7-2 1-15,13 1-7 16,-14-1 7-16,4 2-7 15,4-5 5-15,-1 2 2 0,4-1-2 16,-7 0 1 0,10 2 4-16,6-3-10 0,-6 2 8 15,16 0-7 1,-13-2 7-16,4 3-3 0,-7-3-5 16,-4 1 5-16,-2-1-5 0,-1 2-1 31,-13 0 1-31,10-1 1 0,-3 1-1 15,0 0 1-15,6-2-1 16,-6-1 8-16,3 3-8 0,17-3 0 16,-14 1 5-1,4-1-5-15,9 0-1 0,-6-2 6 16,10 3-6 0,-4-3 2-16,-6 0-1 0,0 0 8 15,-3 0-8 1,-1 0 0-16,4 0-1 0,-3 0 1 15,-7 0 1 1,0 0-1-16,10 0 0 0,-4 0 7 16,11 0-8-16,-1 0 0 15,7 0 1-15,13 2 0 16,0-2-1 0,1 2 7-16,2-1-7 0,-10-1-1 0,1 4 0 15,-14-3 0 1,11 2-1-16,-17 0 1 0,-1-3 0 15,-2 0 1 1,0 0 0-16,6 0 0 16,3 0 0-16,11 0 0 15,-8 0 0-15,14 3 1 0,-13-3-1 16,19 0 0 0,-13 0 0-16,4 0 0 0,-1 0 0 15,-6 0 1-15,0 0-1 16,4 0 0-16,-8 0 0 15,8 0 2-15,-11 0-4 16,17 3 4-16,-7-3-4 16,0 2 4-16,-6-2-2 0,6 0 0 15,-6 0 1 1,0 2-1-16,-4-2 0 0,1 3 1 16,-1-3-1-16,4 2 1 15,-4-2-1 1,14 1 1-16,-11-1-1 0,8 4 1 15,-11-2-1-15,4-1 0 16,9-1 0-16,-2 2 0 16,-8-2 1-16,4 4-1 15,0-4 0-15,-3 0 0 16,0 1 0-16,3-1 0 16,-4 0 0-16,-9 0 0 15,10 0 1-15,-4 0-1 0,1 0 1 16,3 0 0-1,-4 0 5-15,0 0-5 0,1 0 0 16,-1 0 0 0,-9 0 0-16,13 0 0 0,-14-1 0 15,14-3 0 1,-4 2-1-16,-6-1 0 0,7-1 0 16,2 4 0-1,1-1 0-15,-3 1 0 16,19 0 1-16,-7-2-1 0,-3-1 1 15,11 3-1-15,-18 0 0 16,8 0 0-16,2-2 0 16,4 2 1-16,0 0-1 15,-4 0 1-15,-3 0 0 0,1 0-1 16,-17 0 1 0,6 0-1-16,-6 0 0 0,-3 0 1 15,6 0 0-15,-7 0-1 16,4 0 1-1,-10 0 0-15,7 0 0 0,-10 0-1 16,6-2 1 0,4 2 0-16,-1 0 0 0,4-3 1 15,7 3-1-15,-7-3 0 16,-1 3 1-16,1 0-1 16,-6-3 0-16,9 0 5 15,-3 3-6-15,3-1 1 16,-3-3 1-16,-4 4-1 15,11 0 0-15,-7 0 1 16,0 0-1-16,-7-1 0 16,-6 1 0-16,9 0 0 15,-5-2 0-15,-1 0 5 16,3-3-6-16,0 3 1 16,-3-3 1-16,0 3-1 0,1-1 0 15,5 1 0-15,4 1-1 16,-3-5 1-16,3 5-1 15,-4-6 1-15,4 2-1 16,-3-2 1-16,-10 0-1 16,-4 2 1-16,7-2 0 15,-6 0 0-15,9-2 8 16,-6-2-8-16,13-1 6 16,-10-1 1-16,10 0-7 15,-10 0 0-15,3-1 0 16,-3 1-1-16,0 1 6 0,-9 0-5 15,15-2 1 1,-16 2-1-16,-9 4 0 0,9 1 0 16,-13 0 0-1,-6-2 0-15,9 3 5 0,-9-6-6 16,9 2 1 0,7-3 8-16,-6 0 0 0,-1-1 9 15,1-1-8-15,6-1 2 0,-7 1 3 16,-3 0 3-1,1-1 6-15,-1-2 2 0,-7 1-6 16,8-3-2 0,-4-3-4-16,-4 2-2 0,-2-1 0 15,2-2-3 1,-9 1 0-16,-4 0 4 0,8-1 2 16,-14 0 8-1,9-2-8-15,-9-2-8 0,0 1-6 16,7-2-1-1,-7 2 1-15,0 1 7 0,0-1-1 16,0 3 8-16,0-2-7 16,0 4 7-16,0 0 1 15,0-2-8-15,0 0-7 16,-7 0 5-16,-2 0-6 16,-5-1 0-16,8 2 0 15,-1-3 0-15,-2 2 0 0,-4 0 0 16,6 4 10-1,4-1 3-15,-4 2-2 0,-6 2-4 16,7 0 5 0,2-2-6-16,-15-3-5 0,12 0-1 15,-3-3 0 1,-9 1 1-16,9 2-1 0,0-1 0 16,-3 3 1-16,0-1-1 0,-7-1 0 15,1 2 1 1,-1-1 0-16,-3 2 0 15,7-1-1-15,-11 0 1 16,5-1-1-16,2 4 0 16,-6-3 7-16,-4-1-7 15,1 1 6-15,-1-3 0 0,-2 1-6 16,-1 2 2 0,-6 0 8-16,3-3-4 15,-7 4 3-15,-3-1-8 0,-3 0 0 16,0-1-1-1,0 2 0-15,-13 1-1 0,10-3 0 16,-14 6-4-16,4-3 4 16,0 2 1-16,6 4-1 15,-3-5 1-15,-9 7-1 16,12-4 1-16,-3 2 0 16,-3 2-1-16,3-2 1 15,0 2-1-15,0-3 1 16,0 3-1-16,0 1 1 15,-6-2 0-15,3 2-1 16,10-3 0-16,-7 4 1 16,10-1 0-16,3 2-1 15,-7-3 1-15,1 4 0 16,3-3-1-16,-13 2 1 16,19 1 0-16,-9-2-6 15,6 2 5-15,-3 2 1 0,10 2 1 0,-7-3-1 16,10 3 0-1,-10-3-2-15,4 4 1 0,-11-2-5 16,7 0 6 0,-9 2-1-16,6-1 1 15,-10 2-2-15,3-3-5 16,7 2 7-16,-6 1 0 16,2-3 0-16,7 0 0 0,-6 1 0 15,0 1 1 1,3 1-1-16,3-3 0 0,-3 3 0 15,3 0 0 1,-6-3 0-16,6 3 0 0,6-1 0 16,-2-3 0-16,-10 3 1 15,12-1 0-15,-15-1-1 16,-4 1 0-16,6 0 0 16,-12 0-1-16,9-1 0 15,-9 2 1-15,0-2 0 16,6 0 1-16,-10 1 0 15,10 1-1-15,-16-2 1 16,3-1-1-16,0 0 1 16,3 2-1-16,-6-2 0 0,9 2 0 15,4 0 0 1,-3 1 1-16,9-3-1 0,-3 3 0 16,23-1 0-16,-3 2 1 15,10-4-1-15,-1 3 1 16,10-1 0-16,-9-1 0 15,-10-1 0-15,-7-1 0 16,7 4 0-16,-17-5 1 16,-3 0-2-16,4 2 1 15,2-1-1-15,-12 0 1 16,9-1-1-16,-6 2 0 16,16-2 0-16,-3 3 0 0,3-2-1 15,7 0 1 1,10 3 0-16,-1-3 0 15,1 1 0-15,-7-1 1 16,10 2 6-16,-4-4-7 0,-3 2 0 16,-12-2 0-1,5-1 1-15,1 1 0 0,-7-2-1 16,-6 0 0-16,-1 3 0 16,-5-4 0-16,2 1-1 15,-6 2 1-15,6-1 0 16,7 2-1-16,0-2 0 0,-7 0 1 15,20 2 0 1,4-2 0-16,-4 0 0 0,6 1 6 16,-6 0-5-1,7 2-1-15,-4-2-1 0,-3 1 1 16,0-2 0 0,0 2 0-16,-3 0 0 0,6-2 0 15,-6 3 0-15,0-2 0 16,-1 1 0-16,1-2 0 15,3 3 1 1,7-2-1-16,-4 1 0 0,-3-1 0 16,0 0 0-16,-10-1 0 15,-3 0 0-15,0 0-1 16,-10 1 1-16,3 0 0 16,-6-1 0-16,10 1 0 0,-7-2 1 15,7 1-1 1,-1 1 0-16,4-2 0 0,0-1 0 15,3 2 1-15,-3 0-1 16,3-2 0 0,4 4 0-16,-4-2 0 0,4 2 0 15,-1-4 0-15,-9 4 0 16,6 0-1-16,-6 2 0 16,-1-4 0-16,-2 4-1 15,2 0 1-15,-2-3 0 0,9 2-5 16,-3 1 6-1,-7-2 0-15,4 0 0 0,-4 2 1 16,7 0-1 0,-10-2 0-16,4 2 0 0,5 2-1 15,-8 0-5 1,2 0 5-16,7 0 1 0,-10 2 0 16,23-2-1-16,-10 0 1 15,13-2-1-15,7 4 1 16,-3-2-1-16,6 2 1 15,7 0-2-15,-4 0 2 16,-10-1-1-16,14 1 1 16,-13 0 0-16,6 0-1 15,6 0 1-15,-2 0 0 16,-11-3-1-16,1 3 1 16,3 0 0-16,-17-2 0 15,7 0 0-15,-10 2 0 0,-3-3 0 16,10 3-4-1,0-2 4-15,-10 2 1 16,16-1 0-16,-6-1-1 16,6 2 1-16,-3 0-1 0,7 0 0 15,-7 0-1 1,6 0 1-16,-9 0-1 0,0 0-7 16,-10 0 7-1,-10 0 0-15,-7 0-6 0,1 2 1 16,-14 4 4-16,-16 2 1 15,14 4-1-15,-11-2-5 16,17 0 7-16,-1-4 1 16,8 1-1-16,9 0 0 15,6-1 0-15,1 0-1 16,23-2 1-16,-7 0 1 16,6-2-1-16,7 4 0 15,-6-6 0-15,-1 4 0 0,4 0-1 16,0 0 1-1,-3 0 0-15,-11 2-1 0,11-2-1 16,-7 0 2-16,3 1-1 16,-6 0 1-16,13-3 0 15,-4 2 0-15,4 0 0 16,3-2 0-16,-6 2 0 16,-1-2 0-16,4 2 0 15,-3 0 0-15,-1 1-1 16,1-2 0-16,3 5 1 15,-4-4 0-15,1 1 0 16,-1-2 0-16,1 3-1 0,3 0 0 16,-4 2-5-1,1-2 5-15,3 1-1 0,3 0-4 16,-7-4 6 0,14 4 0-16,-4-2-2 0,1 2 1 15,-1 0-5-15,-3-2 5 16,0 5 1-16,-6-2-1 15,-1 4 1-15,4-2 0 16,0-2 0-16,10 0 0 16,-4-1 0-16,4-2 0 15,-4 2-1-15,10-4-5 16,-3 3 6-16,7 0-2 0,-11 2-4 16,-2 2 5-16,-8 3 0 15,-2 2-1-15,-4 6 1 16,0-2-1-1,11-3 1-15,-1 3-5 0,-4-3 6 16,5-1-1-16,5 0 1 16,-2 1 0-16,-1-3-1 15,4 3 1-15,2-2-1 16,-12 4 1-16,3-1 0 16,-13 6-38-16,7 2-104 15,9 4-87-15,4 3-117 0,16 9-171 16,29-5-219-1,27-14-334-15</inkml:trace>
  <inkml:trace contextRef="#ctx0" brushRef="#br0" timeOffset="29956.6">19087 4371 436 0,'0'0'267'15,"0"0"-152"-15,0 0-9 16,0 0-1-16,0 0-12 16,0 0-2-16,-10 2 19 15,10-2 13-15,0 0-12 16,0 0 13-16,0 0 1 15,0-2-15-15,0-7-4 16,0-4 15-16,0-6-56 16,10-3-41-16,-10-5-5 15,9-2 6-15,8-2 0 16,-11-2-4-16,11 1-9 0,-4-2-2 16,3 2 2-16,7-4-3 15,0 1 0-15,-3 2 0 16,9 1 1-16,-9 2 2 0,-1 4-3 15,-2 4-9 1,6 0 1-16,-4 5-1 0,-2-2-1 16,2 3-1-1,-2 0-4-15,5 0-1 16,-2 3 7-16,-4 1-1 16,4 3 0-16,-7 1-6 15,-6 1 1-15,12 2 0 0,-19 1-2 16,10 1 1-1,-3 3-5-15,3 0 5 0,-7 0-4 16,3 0 1 0,-6 0-9-16,4 0-3 0,-1 0-5 15,0 0 5-15,10 5 21 16,-3 2 0-16,-3 2 1 16,-1-1 0-16,1 4 0 15,-7 0 6-15,0 2-5 16,0 3 7-16,0 2-7 0,0 1 8 15,-20 2-8 1,-13 0-1-16,-3 0 0 16,-13-1-1-16,13-1-8 15,4-1 9-15,-4-7-6 0,16 0-3 16,4-5 3 0,12-5-6-16,4-2-4 0,0 1-6 15,0-1 5-15,0 0 1 0,0 0 4 16,0 0-4-1,0 0-3-15,0 0-6 16,0 0 3-16,10 0 7 16,3 0 15-16,4 0 0 15,12 0 1-15,-9 0 0 16,-1 0 0-16,1 0-1 0,-7 4 1 16,0 0 5-16,-3 0 2 15,0 1 6-15,0 2-1 16,-10-4-4-16,9 4 5 15,-9-1-3-15,10 0-2 16,-10 1 1-16,0-2-3 16,7 0 1-16,-7 2-1 15,0-2 3-15,0 2-1 16,0 2-1-16,0-1 0 16,0 1 3-16,-17 3-10 15,-2 2 10-15,2-1-4 0,-6 1-1 16,-6-2-5-1,0 0 5-15,-1-1 0 0,14-2-4 16,-4-3 8 0,0-2-1-16,4 0 1 0,6-3 8 15,0-1 20 1,1 0 31-16,-1 0 14 0,0 0 0 16,-3 0-13-1,-3 0-22-15,2 0-20 0,1 0-7 16,4-1-3-16,2-3-9 15,1 4-9-15,6 0 0 16,0-1-15-16,0 1-36 16,0-3-116-16,0 0-165 15,19 3-300-15,-9-1-415 0</inkml:trace>
  <inkml:trace contextRef="#ctx0" brushRef="#br0" timeOffset="33340.26">3996 5895 113 0,'0'0'604'16,"0"0"-468"-16,0 0-5 16,0 0 39-16,0 0-23 15,0 0-45-15,0 0-12 16,-55 0 1-16,55 0 14 15,0 0-5-15,0 0-16 16,0 0-7-16,0 0-8 16,0 0-18-16,0 0-18 15,0 0-18-15,13 0-15 16,6 0 1-16,11 0 5 16,19 0 6-16,3 0 0 15,11-5-2-15,2 0-4 16,-3 2 4-16,4-3-4 15,-8 5-5-15,-15-1 1 0,6 2-1 16,-16-3-1-16,-7 3 0 16,-6 0 0-16,-1-2 1 15,-9 2 1-15,-3 0-1 16,6 0 0-16,3 0-1 16,-13 0-1-16,1 0-7 15,2 0 0-15,1 0 2 16,-4 0-3-16,-3 0 2 15,7 0 6-15,-7 0-11 0,0 0-15 16,0 0-32 0,0 0-53-16,0 0-51 15,0 0-58-15,0 0-100 16,0 0-257-16,0 0-18 0</inkml:trace>
  <inkml:trace contextRef="#ctx0" brushRef="#br0" timeOffset="34071.24">3938 6042 75 0,'0'0'525'16,"0"0"-386"-16,0 0-21 15,0 0 41-15,0 0-26 16,0 0-43-16,0 0 7 0,-14 9 19 15,14-6-17 1,0-1-23-16,0-2-9 0,0 0-13 16,0 1 0-1,0-1-9-15,0 0 0 0,0 0-12 16,0 0-7 0,0 0-7-16,0 0-4 0,4 0-14 15,25 0 27-15,17 0 23 0,3 0 23 16,26-1-14-1,-6-7-12-15,16 2 30 0,-6-3-23 16,-11 5-30 0,-12 0-25-16,-14-1 0 0,-9 5-1 15,-13 0-6 1,-10 0 6-16,-4 0-7 0,17 0 8 16,-16 0-1-1,16 0 0-15,-10 0 0 0,3 0 1 16,-6 0 0-1,-4 0-1-15,7 0 1 0,-3 0 0 16,-7 0 0-16,1 0 0 16,6 0 1-16,-10 0 0 15,9 0 5-15,-9 0-5 16,0 0 6-16,0 0 2 16,0 0-9-16,10 0 8 15,-10 0-8-15,0 0 2 0,0 0-1 16,0 0 0-1,7 0 0-15,-7 0-1 0,0 0 0 16,13 0-90 0,-13 0-166-16,10 0-124 0,-10 0-415 0</inkml:trace>
  <inkml:trace contextRef="#ctx0" brushRef="#br0" timeOffset="35191.28">4657 6392 565 0,'0'0'290'16,"0"0"-150"-16,0 0 16 0,0 0-33 16,0 0-55-1,0 0-14-15,0 0 24 0,0 3-3 16,0-3-20 0,0 3-22-16,0 3-6 0,0 1 2 15,0 6-6-15,0 6 6 16,0 3 5-16,-9 5-3 15,-14-1 4-15,6 0-3 16,4 2-1-16,0-4 2 16,0-2-8-16,3-2-4 15,10 0-8-15,-6-8-6 16,6 1-6-16,0-4 0 16,0-1 0-16,0-4-1 0,0-4 2 15,0 0-2 1,0 0-1-16,0 0-13 0,0 0-45 15,0 0-66 1,0 0-73-16,0-14-69 0,0-3-118 16,0-4-103-16</inkml:trace>
  <inkml:trace contextRef="#ctx0" brushRef="#br0" timeOffset="35859.96">4311 6569 396 0,'0'0'298'16,"0"0"-202"-16,0 0-10 0,0 0-1 16,0 0-35-1,0 0-13-15,0 0 55 0,9-83 20 16,1 69-30 0,-10-2 1-16,0 3-11 0,10 0-22 15,-10 3-21-15,10 4-9 16,3-4-11-16,0 1-2 15,-3 2 11-15,0-1 5 16,3 0 3-16,3 2 12 16,-3-1-1-16,3 4-8 0,-9-1-10 15,6 1-6 1,7 0 0-16,-4 3-11 16,0-2 8-16,7 2 0 0,0-2 0 15,-6-1-1-15,2 0 0 16,-2 3-8-16,-4 0 12 15,6 0 3-15,-2 0-5 16,-7 0 3-16,-1 0 2 16,11 0-7-16,-10 0-7 15,9 0 11-15,-9 0-7 16,10 0-5-16,-10 0 0 16,9 0 0-16,-2 0 6 15,-4 0-6-15,3 0 6 16,-3 0-6-16,4 0 8 15,2 0-8-15,1 0 6 16,9 0-1-16,-9 0 1 16,-4 0 1-16,4-1-7 15,-7-4-1-15,3 1-11 16,-6-5-89-16,-3 0-91 16,6-7-87-16,-13 2-292 0,0 4-277 0</inkml:trace>
  <inkml:trace contextRef="#ctx0" brushRef="#br0" timeOffset="36360.54">5416 6100 552 0,'0'0'205'0,"0"0"-41"16,0 0 46-16,0 0-44 0,0 0-23 16,0 0 12-1,0 0 7-15,0 0-36 0,0 0-40 16,0 0-16 0,0 0-9-16,0 3-16 0,0-1-12 15,0-1-10-15,0 5-5 16,0 1-3-16,0 1-2 15,0 3 12-15,0 5-3 16,0 2-10-16,0 0-3 16,0 1-7-16,0 2 5 15,0-1-7-15,-13 1-1 16,7-4-104-16,-4 3-128 16,-3-5-249-16,6-3-313 0</inkml:trace>
  <inkml:trace contextRef="#ctx0" brushRef="#br0" timeOffset="53711.52">8034 6514 333 0,'0'0'126'16,"0"0"-32"-16,0 0 43 0,0 0-7 15,0 0-23 1,0-3-5-16,0 1-2 15,-7 2-4-15,4-1-8 16,-3 1-5-16,2 0 8 0,-5-4-4 16,2 4 5-1,7 0-28-15,-10 0-16 16,10 0-4-16,-13 0-4 16,13 0-7-16,-6 0-6 0,6 0-5 15,-10-2-2-15,0 2-1 16,-6 0-10-16,2-1 3 15,-5 1-6-15,-4 0 7 16,10-3 9-16,-10 1-2 16,-7 2-5-16,17-2-8 15,-10 2 8-15,7 0-5 16,-3-2-1-16,5 2 0 16,-2 0 1-16,6 0-2 15,-13 0 3-15,17 0-5 16,-4 0-5-16,-3 0 8 15,6 0 0-15,-9 0 7 16,3 0-4-16,6 0-3 0,-6 0-2 16,0 0 2-16,0 0-7 15,-7 0 4-15,1 0-5 16,9 0 9-16,-10 0-9 16,1 0 5-16,-4 0 0 15,6 0 0-15,-2 4 2 16,2-2-1-16,-2 1-6 15,-1-2 0-15,4 1-1 16,3 3 2-16,-7-3-2 0,-3 3 0 16,0 0-1-1,4-2 1-15,-4 3-1 0,6-3 1 16,-2 4-1 0,2-3 0-16,-2 4 1 0,6-4 0 15,-4 4 1-15,-2-3 0 16,-1 2 1-16,0-1-1 15,1 4 5-15,-1 0-6 16,-9 0 0-16,-1 2 1 16,14-4 0-16,-4 1 0 15,4 2 0-15,-4-3 0 16,1 2 0-16,-1 2-1 16,7-4 1-16,-3 2 0 0,6-4 1 15,-3 0-1-15,6 0 1 16,-3 0-1-16,-9 2-1 15,12 1 0-15,-6 3 0 16,-3-1 0-16,3 2 0 16,-4 0 1-1,-2 1-1-15,6-2 1 0,-4 0 0 16,-2 0-1-16,12 2 1 16,-9-4-1-16,9 2 1 15,-3-4-1-15,1 2 2 0,-1-4-2 16,3 4 1-1,4-2 0-15,-4 1-1 0,-6 0 0 16,7 1 1 0,-4-2 0-16,0 0 0 0,10 4 0 15,-10-2-1 1,0 0 6-16,1 4-4 0,-1-2-1 16,3 2 5-16,-6 5-5 0,0-2-1 15,7 2 0 1,-11 3 1-16,4 1 0 0,-3-5 0 15,3 6 0 1,6-2-1-16,-3-2 1 0,0 0-1 16,1-1 1-1,-1 0 1-15,3-2-2 0,-6-1 1 16,10 3 0 0,0-3 0-16,-7-2 1 0,7 2 5 15,-4 0-6 1,-3 0 1-16,7 0 4 0,3 0-6 15,-7 3 1 1,7 0 0-16,-3 1-1 0,3 1 1 16,0 0 1-16,-6-1-1 15,6 0 0 1,-14-1 1-16,14 1 4 0,0 1 3 16,-6-1-8-16,6 3 6 0,-10-1 1 15,10 0-8 1,0 0 1-16,0 4 0 0,0-4 0 15,0 0 0 1,0 1 1-16,0-2-2 0,0 0 1 16,0-2 0-1,0 1 0-15,10 0 7 0,-4 1-8 16,14 0 1 0,-17-1 0-16,7-1 0 0,0 3 1 15,0-2-1-15,0 1 0 0,6-1 0 16,-3-3 0-1,-6-1 5-15,12-3-5 0,-9 1-1 16,10-1 9 0,-4 0-8-16,4-5 6 0,-4 2 2 15,7-3-1 1,-3 3 2-16,-1-3 3 0,-9-2-2 16,10 0 1-16,-1 2-5 15,-2-5 1 1,-4 3-2-16,3-3-5 15,4 3 6-15,-4-4-5 0,7 3 5 16,-3-2 2-16,3 1-8 16,6 0 8-16,4-1-3 15,-14 0-4-15,11 3 8 16,6-4-8 0,-7 3-1-16,4-4 8 0,-7 0 0 15,13 2-3-15,-9-2 0 0,-7 0 1 16,3 0 4-1,-10 0-4-15,14 0 4 16,-11 0 1-16,11 0 1 16,-4 0 2-16,7-2 0 15,-7-3 0-15,13-4 0 16,-3 3-2-16,3-6 0 16,-9 3 1-16,16 0-7 0,-14-3 4 0,-5 4-4 31,12-4 1-31,-13 2 1 0,3-4 3 15,1 0 4 1,6 0-4-16,-7 0 1 0,-6-1-5 16,3 0 4-16,-9 2 0 15,6 0 1-15,-4-3 1 0,1-1-1 16,0-2-1 0,-4 2-4-16,20-6-1 15,-10 4-6-15,4-4 0 0,-4 3 1 16,-10 0-1-16,7 2 5 15,6 0 1 1,-15 0-5-16,8 0 11 16,-2 2 2-16,-7-1-3 0,4-2 0 15,2 4-6-15,1-6-5 16,-7 5 0-16,10-5 8 16,-4 1-3-16,-6 3 0 15,1-2 0-15,-1 4 2 16,-4-1 1-16,-2-1-2 15,6 2-5-15,-3 2-1 16,0-3 5-16,6 1-5 16,-13 1-1-16,7-2 6 15,-3 1-5-15,6 2 8 0,-7-1-3 16,4-1 2 0,-10 1-1-16,13-1 4 0,-6 0-5 15,3-5 0-15,-10 4 0 0,6-3-6 16,-6 3 2-1,13 3-2-15,-13-1 2 0,10 4-1 16,-10-2-1 0,0-2 1-16,0 2-1 0,7-1 1 15,-7-3 0 1,13 3-1-16,-13-1 1 0,0 2 0 16,0-2 1-16,10 4-2 15,-10-4 2-15,6 0-1 16,-6-2 6-1,0 0-6-15,3-2 0 0,-3 2 0 16,0-2 0 0,4 2 0-16,-4 3-1 0,0 0 1 15,0 0 0 1,0 0 5-16,0-1-5 0,0 0 0 16,0-1-1-1,0 0 0-15,0-1 0 0,0 0 0 0,0-2 2 16,0 2-1-1,0 0 0-15,0 0 1 0,0 1-1 16,0 2 0 0,0-3 7-16,-4 1-8 0,1 0 2 15,-13-5-2 1,16 4 2-16,-13-3-1 0,6 0-1 16,7 1 0-1,-10 0 1-15,-3-1-1 0,7 2 1 16,-4 1-1-1,0 2 2-15,-6 2-2 0,3-2 8 16,-4 2-7 0,4 2 0-16,-3-2 1 0,-4 2-1 15,0-2 7-15,11 0-1 16,-11 2 1-16,0 2-2 16,1-3 4-16,-1 6 4 15,10 0 0-15,-9 0-8 0,12 3-5 16,-3 0-1-1,-13-1 0-15,20 1 0 0,-10 1-1 16,-7 1-1 0,-2-4-4-16,-1 4 6 15,-7 0-1-15,1 0-6 16,-7 0 6-16,3 0 0 16,-3 0 0-16,7 0 0 15,-1 0-1-15,-6 0 2 0,3 0-6 16,-16 0 0-16,7 0-5 15,-11 12 1-15,-2 0-4 16,-1 0-73-16,4 2-56 0,6 4-88 16,-10 1-116-1,-35 20-168-15,19-3-190 0,3-7-291 0</inkml:trace>
  <inkml:trace contextRef="#ctx0" brushRef="#br0" timeOffset="62489.8">5403 9205 85 0,'0'0'145'0,"0"0"-79"0,0 0-4 15,0 0 6 1,0 0-22-16,0 0-7 0,-16 12-2 15,16-12 14-15,0 4 5 16,0-4 9 0,0 0 0-16,0 1 7 0,0-1 11 15,0 0-4-15,0 0-1 16,0 0-5-16,0 0-1 16,0 0 9-16,-3 2 15 15,3-2 3-15,0 0-12 16,0 0-7-16,0 0-3 15,0 0-15-15,0 0-1 16,0 0-8-16,0 0-12 16,0 0-6-16,0 0-6 15,0 0-2-15,0 0-5 16,0 0-5-16,0 0 1 16,0 0 0-16,0 0-2 0,0 0 0 0,0 0 5 15,0 0-3 1,0 0 7-16,0 0 3 15,0 0 0-15,0 0-2 16,0 0-5-16,0 0-2 16,0 0-1-16,0 0-7 15,0 0-2-15,0 0-9 16,0 0 1-16,0 0-1 16,0 0 0-16,0 0-1 0,0 0 0 15,0 0 0-15,0 0 1 0,0 0-1 16,0 0 1-1,0 0 0-15,0 0 0 0,0 0-1 16,0 0 0 0,0 0-5-16,0 0 6 15,0 0 0-15,0 0-1 16,0 0-7-16,0 0-7 16,0 0-41-16,0 0-19 15,0 0-12-15,0 0 6 16,0 0 5-16,0 0 10 0,0 0 20 15,0 0 18 1,0 0 12-16,0 0 6 0,0 0 1 16,0 0 8-1,0 0 0-15,0 0-22 0,0 0-78 16,0 0-62 0,0 0-75-16,-17 0-150 0,8 0-111 0</inkml:trace>
  <inkml:trace contextRef="#ctx0" brushRef="#br0" timeOffset="63905.51">5328 9243 257 0,'0'0'105'0,"0"0"-54"16,0 0 25 0,0 0 5-16,0 0-2 0,0 0 7 15,0 0 16 1,0 8-2-16,0-8-5 0,0 2 1 16,0-2-15-16,0 0-15 15,0 0-5-15,0 0 3 16,0 0 6-16,0 0 31 15,0 0 42-15,10-10-22 16,0-6-33-16,0-6-26 16,-1-7-20-16,11-7-4 15,-4-5-1-15,7-3 10 16,-3-4 2-16,-4 2-18 16,4-2 3-16,-1 4-5 0,1 4-9 15,6 0 0-15,-13-1-9 16,4 4 5-16,-4 1-3 15,0 5-2-15,0 2-11 16,3 5 0 0,-3 6 1-16,-3 2 0 0,10-1 0 15,-10 2 0-15,3-3 0 16,3 2 0-16,-3-2 1 16,4 3-1-16,-8 2 0 0,8 1 0 15,-17 2 0 1,10 0 1-16,-1 4-1 0,-9 0 12 15,0 5-2 1,0-2-5-16,0 3 3 0,0 0-3 16,0 0-5-1,0 0 8-15,0 0-8 16,0 0 6-16,0 0 2 16,0-2-7-16,0 0 4 15,0-2-5-15,7-4 0 0,-7 2-1 0,0-1 0 31,0 0 0-31,13 1 0 0,-13 0-1 16,10-1 0-16,-10 0 1 16,0 3 0-16,6 2 1 0,-6 0 0 15,0 2 5 1,0 0-6-16,0 0-8 0,0 0 8 16,0 0 0-1,0 0 8-15,0 0-8 16,0 4 0-16,-16 0-8 0,3 4 2 15,-3 8-4-15,-20 4 4 16,3 5-2-16,-3 4 6 16,-7-3 1-1,27 0 0-15,-4-10 0 0,11-6 0 16,2-4-7-16,7-2 8 16,0-4-1-16,0 0 1 15,0 0 0-15,0 0 0 16,0 0 6-16,0 0 4 15,0 0-10-15,0 0-7 16,0-10-8-16,0-2 6 16,0-5-2-16,16-6 10 15,-3 0-12-15,4-5 13 16,2 1 0-16,-9 4 1 0,16 0 1 16,-12 5-2-16,2 1 1 0,-6 4 0 15,0 3-1 1,-1 4-1-16,-5 0 0 0,2 2 1 15,-3 2 0 1,-3 2 0-16,0 0 0 0,0 0 0 16,0 0 0-1,0 0-12-15,0 0-16 0,0 0 13 16,0 5-8 0,7 2 0-16,3 3 18 0,9 4 5 15,1 1 1-15,10 2 5 16,-1-2-5-1,-6-2 0-15,0 0 0 0,-4 0 5 16,1-1-4-16,-4-4 5 16,-6 2 2-16,0-6-8 15,0 2 8-15,-7-4-3 16,4-2-5-16,-7 0 1 16,0 0 4-16,0 0-6 0,0 0-1 15,0 4-53 1,0 5-176-16,0 2-278 0,0-3-167 0</inkml:trace>
  <inkml:trace contextRef="#ctx0" brushRef="#br0" timeOffset="66510.5">9811 10620 127 0,'0'0'215'0,"0"0"-141"15,0 0-35 1,0 0 34-16,0 0 1 16,0 0 7-16,0 0 12 15,9 27 11-15,-5-24 5 0,-4-3 14 16,0 2-6 0,0-2-14-16,0 0-9 15,0 0-7-15,0 0-7 0,0 0-6 16,0 0-11-1,0 0 7-15,0 0 3 0,0 0 12 16,0 0 6-16,3-6-1 16,-3-6-22-16,0-2-34 15,0-2-29-15,0-6-5 16,0 0 0-16,-7-2 0 16,-2-1 0-16,-1-2 0 15,0-4 1-15,0 0 2 16,0-4 16-16,-6-3-7 15,6-3-5-15,0-2-7 16,1 0 1-16,-11 1-1 16,10 0 0-16,4-1 1 15,2 4 0-15,-6-2 0 0,4 4 6 16,6 1 2 0,-7-2 15-16,7-1-14 0,0 1 4 15,0 1-3 1,0-1-2-16,0-3 12 0,0-2-11 15,0-1-1-15,0 0-3 16,0 0 2-16,0 1 1 16,0 2 2-16,0 5-2 15,0 6 0-15,0 1-1 16,0 0-8-16,0 2 9 16,0-1-8-16,0-1 0 15,13 0 5-15,-9 0-5 16,2 0 8-16,-2-1-2 0,2 0 1 15,4-2-2-15,-10 2 9 16,10-1-3 0,0 2-4-16,-1 0-7 15,1-2 0-15,-10 7-1 0,10 2 0 16,6 2 1-16,-12 2-1 16,2 3 0-16,-3-2 6 15,4 1-5-15,3 0 0 16,-7-3 5-16,4-1-4 15,2-3 7-15,-5 3-8 16,6-4 0-16,-4 2 0 16,4 0 1-16,-4 0-1 15,8 0 0-15,-5-1 1 16,1 3-1-16,-10-1 0 0,10 1 7 16,6 0-8-1,-12 4 1-15,-1-1 0 0,10 4 0 16,-10 1 0-16,4 1 0 0,-4 0 0 15,4 1 0 1,-7 2-1-16,9-2 0 16,-5 2 0-16,2-2 1 15,-2 2 0-15,2 0 1 16,-6-2-1-16,7 0-1 16,-1 3 2-16,1 2-2 15,-7 1 0-15,0-1 0 0,0 5 1 16,10-2 1-16,-10 2-1 15,0 0-1 1,0 0 1-16,0 0 1 16,0 0-1-16,0 0 5 0,0 0-5 15,0 0 7 1,0 0-7-16,0 0 0 0,0 0 13 16,0 0-8-16,0 0-6 0,0 0-1 15,0 0-7 1,0 0 1-16,0 2-1 15,0-1 7-15,0 3-7 16,-10-2 2-16,10 0-2 16,0-1 0-16,-7 4-4 15,-6 4 5-15,-3 0-2 0,-4 4 8 16,-3 0 0 0,7 1-1-16,-4 0 2 15,1-6-2-15,5 0 1 0,8-4 0 0,6 0-1 31,0-1-4-31,-7-2 6 0,7-1-2 0,-3 0 2 16,3 3-1 0,0-3-9-16,0 0-1 0,0 0 1 15,0 0 4 1,-6 3 5-16,6-3 0 16,-7 1 1-16,4 2-1 15,-1 1-1-15,-5 2 1 0,-1-4-5 16,0 6 6-1,0-2-1-15,0 2 0 0,-6-4 0 16,16 2-1 0,0-2-8-16,-10 2 4 0,10-4 0 15,0 2 6 1,-10 0-1-16,10 0 0 0,0-2 1 16,0-2-2-16,0 0 1 15,0 0 1-15,0 0-2 16,0 0 1-16,0 0 0 15,0 0-9-15,0 0-7 16,0-6 0-16,0-4 11 16,20-4 0-16,0-4 6 15,-4-4 0-15,7 0 9 16,-3 1-8-16,-4 2 8 16,-10 5-7-16,8 2 8 0,-14 4-3 0,9 3-5 31,-9 2-1-31,0-1 5 0,0 4-5 15,10-2-1-15,-10 1 1 16,0-3 0-16,0 4-1 16,0 0 1-16,0 0-1 15,0 0-1-15,0 0 0 0,0 0-5 16,0 0 4 0,10 0-7-16,-10 0 1 0,0 0-1 15,0 0 7 1,0 0-10-16,0 0-1 0,0 0 11 15,10 0-8 1,-4 0 1-16,1 7 8 16,9 0-1-16,1 2 2 0,6 3 1 15,3-1 7 1,-10 2 5-16,7 0-1 0,-3 0 6 16,-1 1 8-16,-2-1-5 15,-4 2-2-15,3-2-4 16,-3 0-4-16,3-3-4 15,-6 0-6-15,0 0 0 16,10-2 7-16,-10-1-8 0,-4-2 1 16,4 1 0-1,0-2 0-15,-7 2 0 0,4-4 0 16,-1 2-1 0,1 0 0-16,2 1-1 0,-2 2-58 15,-7 3-196 1,0 0-357-16,0-2-467 0</inkml:trace>
  <inkml:trace contextRef="#ctx0" brushRef="#br0" timeOffset="77364.5">1778 15447 352 0,'0'0'228'15,"0"0"-137"-15,0 0 31 0,0 0 27 16,0 0-52-16,0 0-31 15,0 0 18-15,0 0 8 16,0 0-17-16,0 0-1 16,0 0 12-16,0 0 17 15,0 0-1-15,0 0-19 16,0 0-10-16,0 0-18 16,0 0-11-16,0 0-8 15,0 0-2-15,0 0-12 16,0 0-8-16,0 0-5 15,0 0-8-15,16 0 1 16,4 0 11-16,9 0 10 16,11 0 7-16,-1 0-11 15,-3-3-7-15,0-2-6 0,16 0-6 16,-12 2 1-16,5-3-1 16,-5 4 0-1,-4-1 0-15,-7 0 0 0,1 1 0 16,-1 2-1-16,7-4 1 15,-16 4 0-15,9 0 0 16,1-1 0-16,-11-1 0 16,11 2 0-16,-8-3 0 0,5 3 0 15,-1 0-1 1,-7 0 0-16,8 0 0 0,-4 0 1 16,3 0-1-16,-10 0 1 15,10 0 0-15,0 0 0 16,4 0 0-16,-1 0-1 15,-12 0 0-15,6 0 0 16,-10 0 0 0,3 0 1-16,-3 0-1 0,0 0 1 15,4 0 0-15,-4 0 0 16,-4 0 1-16,1 0-1 16,-10 0 1-16,4 0-1 15,-4 0 6-15,0 0 3 0,0 0 4 16,0 0-1-1,0 0-1-15,0 0-10 0,0 0 9 16,0 0-9 0,0 0-1-16,0 0 0 0,0 0-2 15,0 0-52 1,0 0-83-16,0 0-89 0,0 0-139 16,0 0-273-16,0 0-135 15</inkml:trace>
  <inkml:trace contextRef="#ctx0" brushRef="#br0" timeOffset="78531.67">1667 15611 142 0,'0'0'121'0,"0"0"-22"16,0 0 44-1,0 0-35-15,0 0-21 0,0 0-5 16,0 0 8 0,-30 0-4-16,30 0-9 0,0 0 1 15,0 0 6-15,0 0 9 16,0 0-2-16,0 0-7 16,0 0-10-16,0 0-7 15,0 0-11-15,0 0-13 16,0 0-3-16,0 0-14 15,0-2-7-15,17 2 3 16,-4 0 13-16,19-3 12 16,-2 3-3-16,-1-1-3 15,1 1-16-15,-4-2-12 16,13-2 1-16,1 2-5 16,-8 0 0-16,11 0-2 0,-17-1 4 0,23 2 0 15,-16-5 0 1,3 6-4-16,3-4-6 15,-3 2 1-15,0 2 6 16,-7 0-7-16,1 0-1 0,6 0 1 16,-7 0-1-1,4 0 0-15,-3 0 0 0,-11 0 0 16,-3 0 1 0,14 0 1-16,-17 0-2 0,7 0 1 15,-4 0 0-15,4 0 1 16,-1 0-1-16,-2 0 0 15,6 0 0-15,3 0-1 16,-10 0 1-16,10 0-1 16,-9 0 7-16,2 0-7 15,1 0 0-15,-10 0 2 16,9 0-1-16,-6 0 0 16,1 0-1-16,-5 0 1 0,1 0 0 15,3 0 0 1,-3 0 0-16,-3 0 8 0,-1 0 1 15,-6 0 8 1,0 0 2-16,0 0 8 0,13 0 3 16,-13 0-5-1,0 0 0-15,0 0-5 0,0 0-2 16,0 0 8 0,0 0-12-16,0 0 0 0,0 0 1 15,0 0-15-15,0 0-1 0,0 0-148 16,0 0-189-1,0-4-597-15</inkml:trace>
  <inkml:trace contextRef="#ctx0" brushRef="#br0" timeOffset="91710.02">16387 14245 1117 0,'0'0'283'16,"0"0"-141"-16,0 0 33 15,0 0-60-15,0 0-65 16,-222-17-28-16,186 17-6 16,-20 0-4-16,7 7-2 15,0 6-2-15,0 3 6 16,3 0 1-16,7-1-5 16,6 2-8-16,7 0-1 15,6-2 0-15,1-1-1 16,12-2-1-16,7-1-8 15,0-2-6-15,0 1 6 16,0 1 2-16,7-2 0 0,22-3-1 16,1 4 7-1,6-1 0-15,6-1 1 0,7 1 1 16,0-1 10 0,-3 2-5-16,-3-1 1 0,-11 0-6 15,-2 3 6-15,-11-4-6 16,-9 1 1-16,-3 0 6 15,-7 4 3-15,0 0 5 16,0 6 7-16,-23 0 2 16,-23 4-7-16,-6 0-2 15,-14-3-9-15,7-1 0 16,0-3 1-16,14-4-7 16,-1-4 5-16,13-3 2 15,23-1-1-15,1-4 3 0,-1 0-8 16,10 0-1-16,0 0-1 15,0 0-8-15,0 0-20 16,0 0-58-16,0 0-64 16,0 0-115-16,19 0-101 15,-2 0-167-15,9-2-115 0</inkml:trace>
  <inkml:trace contextRef="#ctx0" brushRef="#br0" timeOffset="92018.61">16518 14400 798 0,'0'0'380'0,"0"0"-155"0,0 0-3 16,0 0-86-1,0 0-84-15,0 0-18 0,0 0 3 16,0 11-11-16,0 10 21 15,-6 5 10-15,-21 5 9 16,-5 7-6-16,9 3-20 16,0-2-19-16,-7 4-12 15,1-1-9-15,-7 1 0 16,13-6-1-16,7-4-36 16,-1-9-51-16,14-9-26 15,-3-8-42-15,6-7-121 16,0-11-78-16,0-9-156 0</inkml:trace>
  <inkml:trace contextRef="#ctx0" brushRef="#br0" timeOffset="92400.02">16302 14330 709 0,'0'0'206'0,"0"0"-47"15,0 0 5 1,0 0-56-16,0 0-15 0,0 0-1 16,0 0 4-1,242-116-15-15,-199 104 0 0,6 6-10 16,-10 2-2 0,-6 2-15-16,3 2-15 0,-7 0-8 15,7 0-3-15,-13 12-3 16,3 2 12-16,-9 7-3 15,-17 1-10-15,0 5-7 16,0 3 0-16,-30 2 2 16,-25 7-6-16,-24 0-5 15,4 3-8-15,-10-6-1 16,0-2-34-16,26-8-20 0,7-5-5 16,19-10-46-16,13-7-36 15,7-4-64-15,13-17-72 16,33-12-94-16,16-2-212 0</inkml:trace>
  <inkml:trace contextRef="#ctx0" brushRef="#br0" timeOffset="93092.46">16996 14232 224 0,'0'0'415'0,"0"0"-226"0,0 0-25 16,0 0-62-1,0 0 0-15,0 0 40 0,0 0 35 16,19 70-16 0,-19-42-22-16,0 3-32 15,0 8-34-15,-19 0-9 16,-4 4-24-16,-7 1-24 16,11-6-10-16,-7-2-5 0,16-5-1 0,-6-9-1 31,6-9-20-31,6-4-35 0,-2-9-45 0,-1 0-63 15,1-6-53 1,-1-17-83-16,-3-9 122 0,4-7 97 16,6-3 67-1,0-2 14-15,0 0 19 0,6-1 43 16,17 5 1 0,7 4 43-16,2 5-3 0,4 2-22 15,14 3 3 1,-11 2-1-16,20 4 13 0,-4 0 12 15,1 4 11 1,6 2 1-16,-6 6-7 0,-14 3-33 16,-9 4-34-1,-4 1-18-15,-15 0-10 0,-5 1-7 16,-2 14 12-16,-7 5 3 16,0 4-6-16,0 2-6 15,-26 6-14-15,-17 1-4 16,-12 2-27-16,-8-3-12 0,-2-4 1 15,13 0 16 1,3-3 11-16,9-6 2 0,1-2-9 16,23-2 5-1,6-1 3-15,7-4-6 0,3 4 3 16,0 0 8 0,0 0 7-16,9-1-4 0,11 0 5 15,-4-2 0-15,17 2 1 0,-7-2-2 16,-3 1 1-1,7-4 0-15,-7 1 0 0,6-2 0 16,0-3-49 0,1 2-79-16,-7-6-54 15,13 0-39-15,-7-10-79 16,-3-6-246-16</inkml:trace>
  <inkml:trace contextRef="#ctx0" brushRef="#br0" timeOffset="93359.96">17654 14199 527 0,'0'0'504'15,"0"0"-313"-15,0 0 8 16,0 0-66-16,0 0-35 16,0 0 7-16,0 0-9 15,0 10-21-15,0 9 15 16,0 7 3-16,0 6-29 15,0 8-32-15,0 4-11 16,-36 8-14-16,-10 1-6 16,-7 4-1-16,-6-4-79 15,27-11-75-15,-1-7-14 16,17-13-26-16,16-22-91 0,0 0-199 16,9-6 123-16</inkml:trace>
  <inkml:trace contextRef="#ctx0" brushRef="#br0" timeOffset="94000.07">18239 14196 734 0,'0'0'351'16,"0"0"-56"-16,0 0-62 0,0 0-85 15,0 0-41-15,0 0 4 16,0 0 15-1,13 64-27-15,-13-28 6 0,0 6-28 16,-42 4-32 0,6 3-22-16,-13 2-14 0,-7-3-9 15,10-8-11 1,4-7-17-16,22-12-12 0,7-13-28 16,13-6-16-16,0-2-25 15,0-9-6-15,0-18 21 16,23-11-1-16,10-10-3 0,6-11 5 15,7 0 26 1,-1 1 21-16,-5 6 46 0,-11 14 3 16,7 12 56-1,-23 10 26-15,-3 9 1 0,-10 7-9 16,7 0-2 0,-7 0-11-16,3 9-42 0,13 8-10 15,-3 10 12 1,7 4-1-16,-4 4-4 0,14 7-10 15,-14 0-2 1,-3-2-1-16,4-4-5 0,-8-4 5 16,1-6-5-16,-7-8-1 15,7-8 1-15,0-2 0 16,-3-8 0-16,-1 0 13 16,7 0 22-16,-3-11 26 15,10-12 44-15,16-4-14 16,-7-6-31-16,10-7-21 15,1-2-6-15,-1-3-13 16,-3 2-12-16,3 6-9 16,-19 6 1-16,-1 14-2 15,-19 6 1-15,10 8-9 16,-10 2-46-16,0 1-78 16,0 0-90-16,0 1-103 0,0 12-213 15,0-5-19-15</inkml:trace>
  <inkml:trace contextRef="#ctx0" brushRef="#br0" timeOffset="94350.02">19329 14118 199 0,'0'0'675'16,"0"0"-411"-1,0 0-3-15,0 0-30 0,0 0-32 16,0 0-7-16,0 0-34 15,-17-3-74-15,-15 19-30 16,-17 9-20-16,-7 9 7 16,-6 6 18-16,-4 6-1 15,7 4 6-15,4-1-6 16,16-2-22-16,19-4-8 16,7-5-11-16,13-9-10 15,0-5-1-15,6-6-6 0,21-4-1 16,22-6-5-1,-4-4 6-15,-2-4-2 0,3 0-57 16,0-2-81 0,-4-11-12-16,-6-3-53 0,-20 1-21 15,-16-3-46 1,0-4-30-16,-6 6-234 0,-23 0-235 0</inkml:trace>
  <inkml:trace contextRef="#ctx0" brushRef="#br0" timeOffset="94615.89">19054 14400 322 0,'0'0'371'0,"0"0"-146"16,0 0-2 0,0 0-70-16,0 0-8 15,0 0-13-15,0 0-27 0,150-13-29 16,-150 30 7-1,0 5-12-15,-9 10-26 0,-34 4-13 16,-13 3-13 0,-2 6-11-16,-8 3-8 0,7-5-1 15,7-1-39-15,16-9-77 16,6-14-57-16,30-16-91 16,0-3-277-16,13-4-55 0</inkml:trace>
  <inkml:trace contextRef="#ctx0" brushRef="#br0" timeOffset="94946.58">20222 13942 1078 0,'0'0'381'0,"0"0"-27"15,0 0-129-15,0 0-95 16,0 0-68-16,0 0 6 16,0 0 58-16,-69 109-12 15,20-60-26-15,-10 11-30 16,-19 8-7-16,6 10-20 16,-20 6-15-16,7 10-15 0,-10-3-1 15,10 0-1-15,10-10-9 16,6-13-6-16,30-12-28 15,9-13-51-15,14-16-58 16,16-13-80-16,0-14-97 16,20-8-220-16,16-17-85 0</inkml:trace>
  <inkml:trace contextRef="#ctx0" brushRef="#br0" timeOffset="96060">20431 14206 388 0,'0'0'360'0,"0"0"-25"0,0 0-59 16,0 0-72-1,0 0-6-15,0 0 2 0,0 0-9 16,-108 126-36 0,63-77-29-16,-8 3-29 0,11-1-47 15,2-3-30 1,11-8-19-16,6-8 0 0,17-9-1 15,-1-9-1 1,7-8-26-16,0-6-43 0,0 0-38 16,0-8-12-1,26-20 34-15,20-8 25 0,3-9-6 16,0-10 13-16,17-3 10 16,-14 1 10-16,-6 9 24 15,-7 8 10-15,-10 16 5 16,-12 6 39-16,-7 11 37 15,-10 6 17-15,0 1 5 16,0 0-16-16,0 0-47 0,0 13-25 16,0 9 10-1,0 7 2-15,0 2-2 16,0 6-2-16,0 5-1 16,-20-2-1-16,13-6-6 15,-2-3-8-15,9-9-6 16,0-7-1-16,0-7 0 15,0-7-9-15,0-1 4 0,0 0 5 16,13-17 23-16,19-10-6 16,18-7-17-16,-5-6-6 15,14-8-11-15,0-1 0 16,-3 3-7-16,-7 4-7 16,-10 7 11-16,-9 16 19 15,-14 8 1-15,-13 6 1 16,-3 5 8-16,0 0 3 0,0 0-12 15,0 13 0 1,0 6 4-16,0 3 11 0,0 9-3 16,0 5 1-16,0 3 2 15,-13 7 4-15,-7 0 2 16,1 2-9 0,-11-4-1-16,14-6-10 0,9-6 0 15,1-13 0-15,6-7-1 0,0-8 0 16,0-4 0-1,0 0 0-15,23-19 25 0,13-11-3 16,3-8-11 0,20-7-11-16,-3-4-7 0,-7-3-7 15,10 1 2 1,-14 5 3-16,-5 5 8 0,-11 11 1 16,-13 7 1-16,7 10 1 15,-13 6 4 1,-10 7 16-16,0 0 14 0,0 0-9 15,0 0-14-15,0 0-12 16,10 13-1-16,0 3 12 16,0 4 0-16,-4 4 7 15,7 4-2-15,-3 0 4 16,-3 3-3-16,-7 4 0 16,9-3-5-16,-9 1-2 15,0 3-11-15,0-1 1 0,0-5-1 16,0 2-1-1,-9-4-50-15,-8-2-101 0,-6-6-92 16,-13-4-93 0,7-9-212-16,-1-4-225 0</inkml:trace>
  <inkml:trace contextRef="#ctx0" brushRef="#br0" timeOffset="96275.17">21056 14446 901 0,'0'0'351'0,"0"0"-59"16,0 0-69-16,0 0-96 15,0 0-33-15,0 0-1 16,0 0-22-16,105-24-47 16,-49 14-24-16,3 0 0 0,9-4-114 15,8 0-95-15,28-15-99 16,-9 8-222-1,-16-1 138-15</inkml:trace>
  <inkml:trace contextRef="#ctx0" brushRef="#br0" timeOffset="96680.04">21959 14192 491 0,'0'0'349'16,"0"0"-2"-16,0 0-19 16,0 0-50-16,0 0-83 0,0 0-34 15,0 0-31 1,-98 10-35-16,56 4-9 0,-1 5-7 15,-6-2-23 1,20 3-35-16,2 1-14 0,8-4-7 16,9 2-7-1,7-3-4-15,3 3-2 0,0-3 4 16,0 0 0 0,13-1 1-16,13-2-1 0,-6 1-1 15,9 0 4-15,-3-4-6 0,4 2-3 16,-11-2-10-1,-9 4-3-15,-10-1 1 0,0 2 8 16,0 1 4 0,-29 4 14-16,-7 1-5 15,-23 1 0-15,3-1-3 16,-3-4-10-16,7-4 1 0,16-3 1 16,0-7-2-1,7 0 3-15,19-3-11 0,-3 0-33 16,13 0-52-1,0-4-20-15,0-9-36 0,42-11-98 16,7 3-119-16,0 1-279 16</inkml:trace>
  <inkml:trace contextRef="#ctx0" brushRef="#br0" timeOffset="97080.04">22542 14254 789 0,'0'0'551'16,"0"0"-306"0,0 0 6-16,0 0-116 0,0 0-49 15,0 0-25 1,0 0 18-16,-324 56 7 16,255-32-3-16,0 0-15 0,14-2-10 15,12 0-19-15,17-2-20 16,10-3-11-16,6-1-8 0,10-1-7 15,0 2-2 1,0-1-4-16,16-1 5 0,14-1 7 16,6 1-1-1,-7-3 2-15,4 1-1 0,-13-2 1 16,-11 1 1 0,-9 0 7-16,0 4 7 0,0 4 10 15,-32 3-10-15,-27 1-12 16,3 3-3-16,-19-3-52 15,13-3-42-15,-4-6-16 16,20-6 8-16,10-9-8 16,14 0-32-16,22-17-79 15,0-12-114-15,0-6-206 0</inkml:trace>
  <inkml:trace contextRef="#ctx0" brushRef="#br0" timeOffset="97408.48">23255 13900 887 0,'0'0'501'0,"0"0"-326"15,0 0 27-15,0 0-75 0,0 0-21 16,0 0 39-1,-236 128 34-15,165-78-28 0,-21 8-42 16,-3 8-21 0,-10 13-26-16,-19 6-7 15,3 7-19-15,-7 4-15 16,-6 0-13-16,20 1-7 16,-4-7 0-16,26-5-1 0,14-11 0 15,12-11-42 1,24-14-83-16,6-13-149 0,6-15-101 15,17-11-320-15</inkml:trace>
  <inkml:trace contextRef="#ctx0" brushRef="#br0" timeOffset="98299.93">17654 15307 687 0,'0'0'234'0,"0"0"22"0,0 0-22 15,0 0-59 1,0 0-16-16,0 0 2 0,0 0-67 16,0 10-45-1,-17 13-18-15,-2 6 11 0,-8 7-1 16,-5 6-13 0,-8 3-10-16,-5 3-11 0,-1 1-7 15,6-3 0-15,1 0-27 0,10-12-68 16,9-7-36-1,17-8-56-15,3-19-125 16,0 0-96-16,0-4-143 0</inkml:trace>
  <inkml:trace contextRef="#ctx0" brushRef="#br0" timeOffset="98689.84">17624 15245 542 0,'0'0'340'16,"0"0"-184"-16,0 0 1 16,0 0-37-1,0 0 21-15,0 0 14 0,0 0 1 16,226-22-36-16,-180 22-35 16,3 0-5-16,-3 0-21 15,-14 14-22-15,-9 0-3 16,10 6 18-16,-17 4 2 15,-13 6-18-15,-3 4-17 16,0 2-4-16,-9 6-5 16,-34-1 1-16,-9 6-5 0,-7-5-5 15,-7 0 5 1,-2-2-5-16,9-6-1 0,0-8-19 16,13-3-23-16,4-8-20 15,6-5-9-15,19-6 15 16,-2-4 30-16,9 0-35 15,7 0-51-15,3-16-24 16,0-4-53-16,0-12-88 16,16 6-249-16,10 4-149 0</inkml:trace>
  <inkml:trace contextRef="#ctx0" brushRef="#br0" timeOffset="99136.97">17876 15751 492 0,'0'0'486'16,"0"0"-289"-16,0 0-122 15,0 0 3-15,0 0-5 16,124-148-5-16,-84 102 8 15,-1-2-18-15,-6 0-17 16,-1 4-5-16,-2 6 6 16,-1 11 24-16,-22 6 20 15,6 10-5-15,-3 4-1 0,-4 7 6 16,-6 0-1 0,0 0 7-16,0 0-20 0,0 0-30 15,0 12-29-15,0 3-2 16,7 7-4-16,6 4 8 15,-10 3-8-15,-3 5-1 0,0-2 0 16,0 6 0 0,0 1-4-16,0 0 4 0,0-1-6 15,0-2 1 1,0-4-1-16,0-3-44 0,0-8-64 16,-3-5-63-1,-10-7-45-15,6-2-92 0,-9-4-320 0</inkml:trace>
  <inkml:trace contextRef="#ctx0" brushRef="#br0" timeOffset="99391.79">18000 15557 823 0,'0'0'332'0,"0"0"-100"16,0 0-77-16,0 0-70 16,0 0-15-16,0 0-3 15,0 0-15-15,203-43-21 16,-147 38-21-16,-7 0-10 16,10-2-6-16,6-1-74 15,-6-6-69-15,36-14-121 0,-20 4-254 16,-6-1-178-16</inkml:trace>
  <inkml:trace contextRef="#ctx0" brushRef="#br0" timeOffset="100140.04">18952 15255 588 0,'0'0'351'0,"0"0"-74"16,0 0-82-16,0 0-76 0,0 0-39 15,0 0 7 1,0 0 28-16,-39 42-3 0,10-16-6 15,-7 4-1-15,-4 6-14 16,1 6-15-16,-3 0-38 16,-1-1-27-16,4 5-10 15,3-7-1-15,6-7 0 16,11-8-15-16,9-8-13 16,7-10-21-16,3-6 1 15,0 0-20-15,0-4-21 16,0-18 18-16,19-8 12 0,17-8 21 15,-6-4 1 1,12-2-3-16,-6 0 15 0,-3 1 10 16,-3 7 14-1,-14 9 1-15,3 7 0 0,-9 9 26 16,-3 5 37 0,-7 3 8-16,10 3 2 0,-10 0-4 15,0 0 7-15,0 0-14 0,9 3-35 16,1 10-15-1,10 3 14-15,0 1 5 16,9 2-3-16,0 2-13 16,1-2-9-16,-4-3-5 0,-10-6 0 15,7-4-1 1,-16-2-8-16,6-4-36 0,-3 0-14 16,9 0 18-16,4-10-14 15,4-8-16 1,9-4-16-16,-7-5 20 0,7-2 24 15,13-3-2 1,-10 0 25-16,-9 6 11 0,-1 4 8 16,-12 6 1-16,-4 6 31 15,-4 4 23-15,-9 5 8 16,0 1 14-16,0 0 28 16,0 0 11-16,0 1-42 15,0 14-47-15,0 0 14 16,0 7 11-16,0 6 18 15,0 2 6-15,0 4 0 16,-13 2-25-16,-3 2-9 16,-13-1-22-16,12 6-8 15,-6-1-11-15,-6 0-1 16,3 2 0-16,-7-8-39 16,17-8-79-16,2-8-44 0,8-9-66 0,6-11-53 15,0-7-93 1,20-17-285-16,16-4-5 0</inkml:trace>
  <inkml:trace contextRef="#ctx0" brushRef="#br0" timeOffset="100449.99">19728 15253 32 0,'0'0'788'15,"0"0"-458"-15,0 0-30 0,0 0-59 16,0 0-76-1,0 0-15-15,0 0-18 16,3 2-36-16,0 10 0 16,1 2 20-16,6 6-35 0,-10 4-27 15,0 3-20 1,0 4-6-16,0 3-5 0,-20 5-14 16,-16 2-2-16,-13 2-7 15,10-4-10-15,-1-3-85 16,4-10-66-16,17-10-7 0,9-9-17 15,3-7-59 1,7 0-54-16,0-15-87 0,0-13 38 16,36-22 63-1,0 4 74-15,-3-1-17 0</inkml:trace>
  <inkml:trace contextRef="#ctx0" brushRef="#br0" timeOffset="100749.8">19728 15253 108 0,'75'-52'338'0,"-62"41"-71"0,-3-2 13 15,10-3-57 1,-4 4-78-16,4 0-45 0,-4 1-14 16,7 4-2-16,-13 3 12 15,9 4-1-15,-9 0 3 16,10 0 15-16,6 0-26 16,-6 11-18-16,-1 5-23 15,-2 0-11-15,-1 3 1 16,-6 4-5-16,-7 0-10 0,-3 5-4 15,0 6-3 1,-29 1 2-16,-14 4-16 0,-16 0-19 16,-3 2-31-1,-3-5-49-15,12-2-22 16,7-12-16-16,14-6-59 16,12-10-60-16,20-6-11 0,0-12-86 15,0-4 2-15</inkml:trace>
  <inkml:trace contextRef="#ctx0" brushRef="#br0" timeOffset="101069.92">20248 15231 337 0,'0'0'543'0,"0"0"-381"16,0 0 58-16,0 0-15 15,0 0 23-15,0 0-7 16,-59 142-13-16,23-105-26 16,-3 4-43-16,0-3-22 15,9-2-24-15,4-1-37 16,3-5-24-16,23-2-11 16,0-5-12-16,0-1-9 15,0-8-1-15,0 0-7 0,23-2-4 16,7-6-15-1,-1-2-67-15,7-4-50 0,0 0-37 16,3 0-52 0,10-20-90-16,-9 0-216 0,-11 0-241 0</inkml:trace>
  <inkml:trace contextRef="#ctx0" brushRef="#br0" timeOffset="101306.36">20055 15525 953 0,'0'0'319'0,"0"0"-46"16,0 0-72-16,0 0-79 16,0 0-24-16,0 0-18 15,0 0-37-15,200-42-29 0,-135 36-14 16,-13 2 0-1,-12-1-69-15,2 5-130 0,-19 0-136 16,-13 0-268 0,-10 0-226-16</inkml:trace>
  <inkml:trace contextRef="#ctx0" brushRef="#br0" timeOffset="102064.76">20284 15246 553 0,'0'0'205'16,"0"0"0"-16,0 0-60 16,0 0-64-16,0 0 1 15,0 0 10-15,262-49 22 0,-229 49 7 0,-1 0 9 16,-2 10-29-1,-11 6-8-15,-5 4 12 0,-11 2-12 16,10 4-25 0,-13 8-21-16,0 1 8 15,0 6-5-15,0 4-16 16,-26-1-16-16,-7 1-5 0,-3-3-7 16,7-4-4-16,-1-6-1 15,10-10 0-15,11-7-1 16,2-8 0-1,7-7-18-15,0 0-7 0,0-7 10 16,0-14-9-16,10-7-5 16,16-4 17-16,17-2 10 15,2-2 2-15,5 0-1 16,2 2 1-16,-3 2 1 16,0 2 14-16,0 4 4 15,7 3-1-15,-10 0-8 0,6 5-9 16,-6 1 9-1,3 4-1-15,-10 5 14 16,-10 4 9-16,-9 4-5 16,-4 0-14-16,-12 0 1 15,-4 0 8-15,0 10 3 16,0 5-4-16,-10 4-3 0,-29 5-18 16,-10 4-21-1,-14 3-21-15,-9 4-17 0,7 1-11 16,-4-1 20-16,10 0 9 15,0-3 9-15,24-6 12 16,2-6 12-16,26-2 7 16,7-4-9-16,0-4 10 15,0 0 7-15,7 0 5 0,35 0 28 16,-6 2 0 0,7-4-12-16,-1 0 14 15,11 2 8-15,2 0-22 0,-6 0 5 16,-6 0-12-16,0-2-15 15,-14 0-6 1,-9 1-17-16,-20 1-143 16,0-1-179-16,0-3-328 0</inkml:trace>
  <inkml:trace contextRef="#ctx0" brushRef="#br0" timeOffset="106478.51">692 12884 62 0,'0'0'120'16,"0"0"-6"-1,0 0 24-15,0 0 1 0,0 0-35 16,0 0-18-16,-56 9 18 15,56-6 28-15,-6-3 7 16,2 0-15-16,-6 3-30 0,1-2-31 16,-4 4-23-1,6-1-6-15,-6 1-5 16,0 0-3-16,0 2-10 16,3-4-13-16,0 3-3 15,10-5 1-15,-10 4 0 0,10-4 10 16,0-1-10-16,0 3 9 15,0-3-4 1,0 3 4-16,0-2 0 0,0 1 8 16,0 4 4-1,0-2 8-15,10-1 11 0,10 3 6 16,6-3 7-16,-6 4 10 16,16-2-20-16,-7 0-20 15,30-1 5-15,0-3 13 16,10 4 41-16,6 1-29 15,13-3-26-15,-3 2-4 16,0 0-9-16,-6-1-6 16,6 1-1-16,3-2 1 15,-3 2-8-15,0 1 0 16,-6-6 5-16,6 3 0 16,-7 0-4-16,4-1-1 0,0 3 6 15,-3-2-7-15,-14 3 2 16,7-3-1-16,0 1 0 15,-7-1 5 1,4 1 0-16,-3-1-5 0,2 0 0 16,1-1 17-16,-4 0-9 15,11 0 0-15,2-2-2 16,1 3 2-16,-7-2 6 16,16-1 0-16,-13 4 0 0,7-4-14 15,0 0 13 1,6 0-5-16,10 0-8 0,4 0 46 15,16 0 36 1,-1 0-62-16,14 0-3 0,7 0 0 16,12 0-11-1,11 0 1-15,15 0-8 0,14-4 1 16,3 0 0 0,-3 2 0-16,23-2 0 0,-7-2 0 15,3 2 0-15,7 1 0 0,0-3-1 16,-3 3 0-1,3-1 0-15,0 1 0 0,3 0 0 16,-10-1 0 0,-6 1 0-16,-10 0 0 0,-10 3 0 15,-13 0-1 1,-6 0 1-16,0 0 0 0,-11 0 0 16,1 0 0-1,-10 0 1-15,-3-3 0 0,-4 3-1 16,-3-3 0-16,-19 2 1 15,3-3-1-15,-14 3 1 16,-5-1-1-16,-18 0 1 16,-25 2-1-1,-13-3 0-15,-14 3 0 0,-19 0 0 16,-4 0 1-16,-2 0 10 16,-4 0 5-16,0 0 8 15,0 0 4-15,0 0-17 16,0 0-10-16,0 0-1 15,3 0-1-15,0 0-7 16,10-2 8-16,-3 2-1 16,-3 0 1-16,6-2-1 15,-3 2 1-15,9-3 0 16,-2 3 0-16,12 0-1 0,7 0 0 16,-7 0 1-16,-6 0 0 0,3 0 0 15,-6 0 0 1,16-2-1-16,7 2 1 0,22-2 6 15,33-3 71 1,17 4-41-16,22-5-24 16,27 1-4-16,12 3-7 15,4-4-1-15,27 3 2 16,-5-3-1-16,-2 1 0 16,6 4 0-16,0-1-1 15,-6 2 1-15,-4 0 1 0,-6 0-1 16,0 0 5-1,-7 0-5-15,-6 0 0 0,3 0 0 16,-7 0 0-16,10 2 5 16,0-2-6-16,-6 0 0 15,16 0 0-15,3 0-1 16,-6 0 2-16,10 0-1 16,-4 0 0-16,-6 0 0 15,-7 0 1-15,7 0-1 16,-7 0 0-16,0 0 1 15,-9 0-1-15,-1 0 0 16,-9 0 0-16,-7 0 0 0,-7 0 1 16,1 1-1-1,-4 4 2-15,-3 1 4 0,0-5-6 16,-3 1-2 0,6 1 2-16,-6 0-1 0,12-2-1 15,-5 0 2-15,5-1-1 16,8 0 1-16,2 0 0 15,1 0 0-15,9 0 1 0,-2 0-1 16,-8 0 0 0,-6 0-1-16,4 0 1 0,-11 0 0 15,10 0 1 1,1 0-1-16,-4 0 0 0,3 0 0 16,14 0 0-1,-8-1 2-15,5 0-1 0,8-2 0 16,-2 0 0-1,3 1-1-15,3 1-1 0,-3 1 1 16,4 0-1-16,-1 0 1 16,0 0-1-16,0 0 1 15,-3 0 0-15,-6 0 0 16,6 0 0-16,-17 0 0 16,-3 0 0-16,1 0 1 15,-1 0-1-15,4 0 0 0,-1-4 0 16,1 2 1-1,0-3 0-15,-11 4 0 0,-12-1 0 16,-13-1-1 0,-14 3 0-16,-19 0 1 0,-16 0-1 15,-21 0 0 1,-18 0 0-16,-14 0-1 0,-16 0 0 16,-10 0 0-16,0 0 1 15,0 0 1-15,0 0 8 16,0 0-3-16,0 0-5 0,0 0 0 15,0 0-1 1,0 0-1-16,0 0 1 16,0 0 1-16,0 0-1 15,6 0 6-15,-6 0-5 16,0 0 6-16,0 0 5 16,0 0 5-16,0 0 1 0,0 0 0 15,0 0-3 1,0 0 1-16,0 0 4 0,0 0-1 15,0 0 3-15,0 0 1 16,0 0-1-16,0 0-4 16,0 0 3-16,0 0 0 15,0 0-1-15,0 0-5 16,0 0-3-16,0 0 3 16,0 0 1-16,0 0 2 0,0 0 8 15,0 0-3 1,0 0-2-16,0 0-9 15,0 0 0-15,0 0-6 16,0 0-4-16,0 0 3 0,0 0-5 16,0 0 0-1,0 0-12-15,0 0-114 0,-16 0-184 16,-20 0-361 0,-10 0-428-16</inkml:trace>
  <inkml:trace contextRef="#ctx0" brushRef="#br0" timeOffset="110839.95">3833 16390 1026 0,'0'0'343'0,"0"0"-221"16,0 0 41-16,0 0-66 16,0 0-89-16,0 0 3 15,42 90 66-15,-29-36 12 16,-3 9-2-16,0 2-15 16,-10 6-19-16,16-4-21 15,-6-9-17-15,0-8-14 16,13-10 0-16,-7-12-1 15,-3-12-6-15,0-9-10 16,1-7-48-16,-5 0 8 0,11-25-8 16,0-11 33-16,-1-4 23 15,-2-5 7-15,2 5-11 16,1 6 1-16,-10 14 5 16,0 10 0-16,-10 10-7 15,6 0-17-15,7 0 1 16,4 15 29-16,12 0 0 15,4 4 16-15,-4 1-1 16,-3-4-8-16,4-1-1 16,-14-5-3-16,4-5-2 15,-10-3 5-15,-10-2 3 16,9 0 0-16,-5 0 4 16,2-16 38-16,4-6 46 15,3-5-54-15,3-5-24 0,4-7-12 0,10 1-5 31,-8-3-1-31,1 4 0 0,-3 4-1 0,-7 4 0 16,0 6-27 0,-13 7-36-16,13 6-63 0,-13 3-93 15,0 4-146 1,0 3-305-16</inkml:trace>
  <inkml:trace contextRef="#ctx0" brushRef="#br0" timeOffset="111236.39">5070 16208 729 0,'0'0'265'16,"0"0"-48"-16,0 0-4 0,0 0-56 15,0 0-32 1,0 0-27-16,0 0 17 16,0 78 15-16,0-33-35 0,-23 6-23 0,6 7-16 15,-12 6-14 1,-1 6-16-16,-6 2-12 0,7 0-6 15,0-4-7 1,6-1-1 0,0-4 0-16,3-9-9 0,7-8-34 15,3-8-59-15,4-12-48 16,6-10-70-16,0-16-159 16,0 0-274-16,19-6 12 0</inkml:trace>
  <inkml:trace contextRef="#ctx0" brushRef="#br0" timeOffset="111732.4">5403 16574 1027 0,'0'0'299'0,"0"0"-47"15,0 0-29-15,0 0-125 16,0 0-59-16,0 0 7 0,0 0 27 16,-36 101-4-1,27-68-11-15,-1 2-19 0,10 4-12 16,0-1-5 0,0-2-6-16,0-6-6 0,0-2-10 15,10-8-1 1,16-6-15-16,-7-9 2 0,14-5-11 15,-7 0-4-15,13-10-25 16,-6-17 0-16,10-9 20 16,-11-7 15-16,4-3 1 15,-19-2 7-15,12-1 11 16,-19 5-2-16,-10 1 2 16,0 7 1-16,0 7 11 0,-3 10 21 15,-33 3 15 1,6 5 17-16,-2 6-1 0,-1 3-14 15,-3 2-29 1,6 0-21-16,-9 2-14 0,10 14-15 16,-7 3-32-1,6 7-19-15,11 3-38 0,-1 4-39 16,20 15-78 0,0-9-134-16,10-6-310 0</inkml:trace>
  <inkml:trace contextRef="#ctx0" brushRef="#br0" timeOffset="119657.41">6575 16411 1111 0,'0'0'285'16,"0"0"-116"-16,0 0-15 15,0 0-96-15,0 0-36 0,0 0 2 16,0 114 12 0,0-71 18-16,0 1 12 15,0 4 2-15,0-2-32 16,0-2-21-16,10 1-8 16,3-4-7-16,0-4-1 0,3-4 0 0,-9-10-79 31,-1-4-72-31,7-14-134 0,-13-5-282 15,0 0-135-15</inkml:trace>
  <inkml:trace contextRef="#ctx0" brushRef="#br0" timeOffset="120185.7">6434 16467 715 0,'0'0'174'15,"0"0"-23"-15,0 0 53 0,0 0-28 16,206-116-28-16,-137 92 8 16,0 7-14-16,-4 3-21 15,-9 11-40-15,-14 3-25 16,-3 0 8-16,-3 0 28 0,-13 12-15 15,-3 14-12 1,-14 4-11-16,-6 8-8 16,0 8-24-16,0 5-22 15,-32 0-21-15,-21 0-32 0,4-6-30 16,-13-4-8 0,10-11-14-16,3-4 14 15,9-12 31-15,18-9 40 16,15-2 18-16,7-3 1 15,0 0-12-15,0 0 13 0,0 0 18 16,0 0 2-16,3 0-13 16,14 0-6-16,-1 0-1 0,10 0 19 15,0 2 24 1,4 12 13-16,-1 0-13 0,-6 2 7 16,7 3 2-1,2 2-2-15,-12-3-17 0,9 5-11 16,-2 0-12-1,-5-1-3-15,5 0-7 0,-18-2-111 16,18-7-127-16,-4-2-114 16,-7-9-319-16</inkml:trace>
  <inkml:trace contextRef="#ctx0" brushRef="#br0" timeOffset="120670.02">7402 16571 121 0,'0'0'1040'16,"0"0"-741"0,0 0-14-16,0 0-42 0,0 0-64 15,0 0-41 1,0 0-33-16,-68 26-32 16,48 1-15-16,-3 5 3 0,0 9 1 0,10 4 2 31,-3-1-9-31,16 1-8 0,0-3-16 0,0-1-19 15,0-7-12 1,0-6-4 0,16-8-8-16,17-4 4 0,-4-10-8 15,1-2-44-15,6-4-40 16,-7 0-22-16,11-14 14 16,-8-10 72-16,1-8 9 15,-4-6-35-15,-9-5-16 0,-10-1 14 16,-10-1 23-1,0 0 1-15,0 2 3 0,0 5 12 16,-30 8 11 0,11 5 14-16,-11 12 16 0,1 3 28 15,-1 6 9 1,-6 4 12-16,7 0-25 0,3 0-12 16,3 0-28-16,7 11-13 15,-4 2-26-15,0 8-31 16,7-1-42-16,13 3-38 15,0 7-90-15,0-4-145 16,0-7-343-16</inkml:trace>
  <inkml:trace contextRef="#ctx0" brushRef="#br0" timeOffset="120990.25">7766 16546 35 0,'0'0'870'15,"0"0"-627"-15,0 0-67 16,0 0-30-16,0 0-6 16,0 0 43-16,0 0-5 0,39 93-17 15,-33-62-28 1,8 5-19-16,-5 0-28 0,-2 1-30 15,6-1-26 1,-3-1-18-16,0-3-11 0,-1-6-1 16,1 0-5-1,-3-8-63-15,-7-6-112 0,0-4-59 16,0-6-70 0,0-2-88-16,-17 0-306 0,-12-7 74 0</inkml:trace>
  <inkml:trace contextRef="#ctx0" brushRef="#br0" timeOffset="121559.92">7785 16535 358 0,'0'0'508'15,"0"0"-358"-15,0 0 50 16,0 0-41-1,0 0-35-15,0 0 37 0,0 0-35 16,288-124-14-16,-229 110-6 16,-10 7-17-16,-13 6-23 15,-19 1-11-15,-4 0 12 16,-13 8 15-16,0 13-4 16,0 6-9-16,0 5-30 15,-13 10-37-15,-23 0-2 16,-10 2-21-16,-7-1-13 15,11-7 1-15,3-6 8 16,9-7-7-16,17-10 21 16,7-4 0-16,6-4-8 15,0-5-21-15,0 2-13 16,0 1 16-16,19-2 25 16,17 1 10-16,-3 2-5 0,6-2 1 0,-3-2-1 31,0 0 7-31,-6 0 6 0,-8 0-5 0,-12 4 0 15,-10 2-1 1,0 6 0-16,0 6 0 0,0 4 21 16,0 9 11-1,-32 5-5-15,-14 1-27 0,-10 5-21 16,-6-6-7 0,3-8-4-16,17-8-10 0,9-10 23 15,3-7 18-15,14-3-12 16,-4-3-27-16,11-13-4 15,9-4-10-15,0-2-41 16,0-4-107-16,0 4-176 16,0 1-360-16</inkml:trace>
  <inkml:trace contextRef="#ctx0" brushRef="#br0" timeOffset="122050.02">8355 16678 605 0,'0'0'655'16,"0"0"-452"-1,0 0-2-15,0 0-65 16,0 0-75-16,0 0 10 16,0 0 48-16,0 71 5 0,0-38-13 15,0 3-13-15,0 2-21 16,0-5-27-16,6-1-23 15,7-5-13-15,10-5-14 16,0-5-7-16,16-4-2 16,-6-3 8-16,10-5 1 15,-4-5-10-15,7 0-24 16,-10 0-38-16,6-9 41 16,-12-8 18-16,-4-5-8 15,-3-2 8-15,-7-5-11 16,-6-5 6-16,-7-4 17 15,-3-4 0-15,0-2 0 16,-13 1 1-16,-26 0 6 0,-7 5 2 16,7 7 2-1,-10 6 0-15,13 10 4 0,-4 9-5 16,4 3 16-16,4 3-25 16,-4 0-6-16,6 16-25 15,4 6-14-15,3 5-33 16,4 2-25-16,5 2-25 15,14-2-15-15,0 11-110 16,33-8-238-16,-3-9-75 0</inkml:trace>
  <inkml:trace contextRef="#ctx0" brushRef="#br0" timeOffset="122390.04">8996 16532 783 0,'0'0'354'16,"0"0"-174"-16,0 0-31 16,0 0-8-16,0 0 15 15,0 0 26-15,0 0 2 16,46 118-6-16,-46-83-33 0,0 3-40 15,0 3-39-15,0-1-30 16,6-2-26-16,-6-4-9 16,7-4 0-16,-7-7 0 15,6-2-1-15,-6-7-17 16,0-2-48-16,0-2-56 16,0-9-48-16,0-1-33 15,0 0-12-15,0 0-62 16,0-7-119-16,0-3-305 0</inkml:trace>
  <inkml:trace contextRef="#ctx0" brushRef="#br0" timeOffset="122690.25">8764 16535 147 0,'0'0'781'16,"0"0"-498"-16,0 0-74 0,0 0-33 15,0 0-64 1,0 0 6-16,0 0 46 0,49-24 17 16,0 16-14-1,3-4-41-15,17 1-40 16,3 2-49-16,-7 2-23 15,4 0-14-15,0 5-21 16,-4 0-129-16,1 2-122 16,-8 0-128-16,-12 0-277 15,-23 0-112-15</inkml:trace>
  <inkml:trace contextRef="#ctx0" brushRef="#br0" timeOffset="123299.02">10049 16480 879 0,'0'0'399'0,"0"0"-122"0,0 0-67 15,0 0-110 1,0 0-45-16,0 0 55 0,0 0 49 16,0 49-10-1,14-26-30-15,-8 6-31 16,4 2-27-16,-10 3-20 16,0 4-20-16,0 1-12 15,0 2-9-15,0 1-19 0,-16 0-92 16,-4-5-93-1,-9-5-56-15,-1-1-107 0,10-12-364 16,1-7-170-16</inkml:trace>
  <inkml:trace contextRef="#ctx0" brushRef="#br0" timeOffset="123696.97">9889 16453 350 0,'0'0'620'16,"0"0"-491"-1,0 0-11-15,0 0-55 0,0 0-23 16,0 0 44 0,0 0 15-16,183-37 12 0,-140 37 4 15,-1 0-4-15,-2 2-25 16,-1 10 10-16,-10 3 0 15,-2 2-19-15,2 4-18 16,-3 3-9-16,4 3-16 16,-17 0-1-16,-3 2-18 15,-10 0-7-15,0 2-8 16,0 1-8-16,-23 4 2 0,-23 2-9 16,-10 7-36-1,-6 2-23-15,-3-3-25 0,-1-2-15 16,4-9-4-16,16-4-43 15,10-9-11-15,7-6 20 16,19-10-5-16,10-4-56 16,0-2-55-16,0-15-70 0</inkml:trace>
  <inkml:trace contextRef="#ctx0" brushRef="#br0" timeOffset="124035.5">11011 16525 162 0,'0'0'841'0,"0"0"-641"0,0 0-29 31,0 0-35-31,0 0-62 0,0 0 8 0,0 0 48 15,-193 121-1 1,144-83-8-16,7-1-33 0,-1 4-26 16,4 1-10-1,-7 2-6-15,17-3-22 0,-1-1-14 16,1-5-10 0,12-3 0-16,-5-6-53 0,15-10-58 15,7-9-86 1,0-5-79-16,0-2-86 0,0-10-168 15,0-9 2-15</inkml:trace>
  <inkml:trace contextRef="#ctx0" brushRef="#br0" timeOffset="124311.68">10485 16341 127 0,'0'0'827'16,"0"0"-584"-1,0 0-117-15,0 0 14 0,0 0 0 16,0 0-5 0,0 0 6-16,49 126-5 0,-30-95-35 15,-2 0-42-15,2 8-29 0,-9 0-22 16,10 5-8-1,-10 3-33-15,9-2-95 16,-2 10-108-16,-11-16-166 16,1-10-433-16</inkml:trace>
  <inkml:trace contextRef="#ctx0" brushRef="#br0" timeOffset="124979.96">11214 16483 385 0,'0'0'743'16,"0"0"-448"-16,0 0-13 15,0 0-56-15,0 0-65 16,0 0-33-16,0 0-19 15,-23 72-9-15,7-34-22 16,-13 8-20-16,-1 0-34 16,4-1-15-16,-7-5-9 15,17-4 0-15,-4-6-21 16,14-13-86-16,-4-8-95 16,10-9-32-16,0 0-41 0,0-13 1 15,0-16 23 1,0-12 15-16,6-4 118 0,11-2 17 0,6 1 52 15,-4 9 49 1,1 4 29-16,-4 14 66 0,-6 7 49 16,-7 7 23-1,1 5-27-15,-1 0-31 0,7 0-38 16,3 0-20 0,7 4 17-16,2 12 30 15,27 3-10-15,-6 5-4 0,13 5-18 16,3 4 34-1,-7 1-43-15,0 2-30 0,-9 0-17 16,-11 2-1-16,-9-5 0 16,-10 0-8-16,1-14 6 15,-5-6-6-15,-2-7 5 16,-7-6-4-16,13 0 11 16,-13-8 12-16,0-14 21 0,10-7-28 15,-4-7 33 1,-2-1 35-16,-1-5 12 15,10 0-32-15,-10 1-27 16,7 4-16-16,-3 1-15 16,2 7-8-16,-5 5-7 15,2 6-47-15,-2 7-72 0,2 3-102 16,24 3-139 0,-11 2-274-16,-2 3-140 0</inkml:trace>
  <inkml:trace contextRef="#ctx0" brushRef="#br0" timeOffset="125400.44">11915 16916 694 0,'0'0'394'0,"0"0"-223"15,0 0-70-15,0 0-79 16,0 0-19-16,45-121 14 16,-22 76 49-16,-6-4 5 15,12 3-29-15,-9 1-1 16,-4 9 27-16,-3 9 13 16,-3 14 18-16,-10 5 2 0,10 7-16 15,-10 1-22-15,3 0-20 16,-3 0-19-16,13 7 5 15,-3 8 43-15,0 6 7 16,13 4-18-16,-4 6-11 16,-2 0-5-16,2 5-15 15,11 1-13-15,-14 4-9 16,4-2-3-16,-7 2-5 16,-7-1-50-16,7 0-31 15,-6-5-56-15,-7-5-67 0,0-2-42 16,0-6-133-1,-10-9-312-15</inkml:trace>
  <inkml:trace contextRef="#ctx0" brushRef="#br0" timeOffset="126390.78">11829 16766 884 0,'0'0'289'0,"0"0"-181"15,0 0-52 1,0 0-24-16,0 0 3 0,0 0-3 16,0 0-13-16,213-46-11 15,-157 40-8-15,-1 2 0 16,-9-2-19-16,3 0-40 15,-6-1-45-15,3-7-27 16,-7-3 55-16,7-7-73 16,3 0 49-16,-10-3 84 15,4 4-40-15,-11 8 56 0,-19 3 46 16,-3 11 32 0,-10 1 132-16,0 0 11 0,0 0-6 15,0 5-70-15,0 5-66 16,-3 6-35-1,-7 7 35-15,0 3 12 0,-6 10-2 16,0 5-15 0,2 2-7-16,-5 5-31 0,9-2-21 15,0-3-14-15,-6-6 0 16,13-7-1-16,-4-8-12 16,4-10-16-16,3-8-7 15,0-4-30-15,0 0-54 16,0-16 39-16,0-10 33 15,3-8 20-15,10-7 17 16,10-6 10-16,-3-11 0 16,-1-5 1-16,1 1-1 15,-4 7 0-15,-3 10-8 16,4 14 8-16,-14 13 1 16,0 9 29-16,-3 6 22 0,7 3 8 15,-7 0-14-15,0 0-31 16,6 3-15-16,4 14 27 15,-3 2 39-15,16 6-5 16,3 4-18-16,-10 3-17 16,0 4-7-16,1 0-11 15,-7 0 5-15,3-3 2 16,-7-3-14-16,1-3-1 16,16-6-18-16,-23-6-33 0,6-8-52 15,14-7-26 1,-10 0-15-16,-4-7-24 0,17-19 88 15,-3-5 44-15,-1-9 11 16,11-3-36-16,3 2-10 16,-1 0 36-16,-9 7 25 15,3 10 10-15,-12 11 13 16,-11 5 63-16,-3 8 91 16,0 0-5-16,0 0-17 15,0 9-17-15,0 11-47 16,0 1-19-16,0 4-6 15,0 1-16-15,0 3-7 0,0 0 1 16,0 0-13 0,0 6 1-16,0-2-10 15,0 5-3-15,0 0-9 16,0 4 0-16,0 1-35 0,0 0-55 16,-3-4-73-16,-11-6-20 15,-2-5-76-15,13-12-125 16,-4-12-356-16</inkml:trace>
  <inkml:trace contextRef="#ctx0" brushRef="#br0" timeOffset="126692.39">13449 16576 1008 0,'0'0'483'16,"0"0"-369"-16,0 0-12 0,0 0-72 16,0 0-24-1,0 0 44-15,0 0 86 0,16 22 47 16,-9-1-44-16,-1 8-53 16,-6 1-22-16,0 10-29 15,0-2-16-15,0 7-12 16,0 2-7-16,0-2-18 15,0 2-46-15,-13-7-106 16,7-4-81-16,-4-14-40 0,-3-8-272 16,13-12-39-16</inkml:trace>
  <inkml:trace contextRef="#ctx0" brushRef="#br0" timeOffset="127352.43">14094 16448 861 0,'0'0'569'0,"0"0"-387"16,0 0 67-16,0 0-51 15,0 0-83-15,0 0-65 16,0 0-40-16,-125 40-10 16,89-18 2-16,4 3 7 15,2 2 4-15,4 1-4 16,3-1 4-16,7-3 11 16,3-3-2-16,9 1-13 15,4-5-5-15,0 2-4 16,0-5-6-16,0 2 5 15,17-4-7-15,-1-4 0 16,27 0-6-16,-7-7-2 16,6-1-20-16,1 0-15 15,16 0-2-15,-10-7 22 16,6-3 20-16,4 2-15 16,-23 0 7-16,7 5 18 0,-17 3-1 15,-7 0-5 1,-9 0 7-16,0 0 24 0,0 3 36 15,-7 6 16-15,4 2-16 16,-7 5 1-16,6 2-12 16,1 0 4-16,-7 0-10 15,0 2-7-15,0 0-6 16,0 2 10-16,0 2 0 16,-30 4-3-16,-2 1-8 15,-14 2 2-15,0-3 0 0,-6 0 17 16,6-6 7-1,-3-7-13-15,10-2-18 16,3-7 10-16,6-5-5 16,1-1-11-16,9 0-18 15,0 0-9-15,-3 0-96 16,-6-4-147-16,6-3-284 0,-6 3-537 16</inkml:trace>
  <inkml:trace contextRef="#ctx0" brushRef="#br0" timeOffset="129169.8">13672 16660 51 0,'0'0'122'0,"0"0"-68"0,0 0-15 16,0 0-5-1,0 0-5-15,0 0 29 0,0 0 27 16,29-31 7 0,-29 29 5-16,0 2 5 15,0-1 1-15,0 1-21 16,0-2-18-16,0-2-16 16,10 3 14-16,-10-1 17 0,0-1 34 15,6 3 18 1,-6-2-19-16,0 0 0 0,0-1-6 15,0 3-16 1,0-2-23-16,0 1-4 0,0 1 1 16,0-3 16-16,0 3 2 15,0 0-3-15,0 0-8 16,0 0-13-16,0 0-9 16,0 0 0-16,0 0-3 15,0 0 7-15,0 0-15 16,0 3-11-16,0 0-14 15,-16 2-4-15,6 2-2 16,0 1-6-16,1 1-1 16,-8 5 0-16,7-2 0 15,-6 4-1-15,3 3 0 16,3-3 1-16,-3 1 0 16,6 2 0-16,4-4 0 0,3 3 0 0,0 0-6 15,0 2 4 1,0-3 2-16,0 2 0 0,0-4 1 15,0 0 14 1,0 1-3-16,0 3-2 0,0-2 13 16,0 3-6-1,0 1 10-15,0-1-3 0,0-1 2 16,3 0 0 0,4-4-9-16,3-3 1 0,0-6 4 15,-7 2-1-15,3-6 2 16,-2 1-7-16,-4 0-2 15,3 1-2-15,10 0-5 16,-3 2 2-16,-4-3-8 16,8 0 5-16,5-1 5 15,11 0 8-15,-4 0 25 16,3 1-1-16,1-3-4 16,-1 0-10-16,7 0-10 0,-3 0-5 15,-7 0-14 1,-6 0-22-16,-1 0-58 0,-19-3-95 15,0-1-124 1,0 2-229-16,0-1-238 0</inkml:trace>
  <inkml:trace contextRef="#ctx0" brushRef="#br0" timeOffset="134890.14">643 9059 573 0,'0'0'198'15,"0"0"-74"-15,0 0 55 16,0 0-31-16,0 0-27 16,0 0 61-16,0 0 1 15,203 0-26-15,-118 0-47 16,0 0-23-16,23 0-9 16,-10-3-5-16,6-2-20 15,1 3-10-15,-10-2 0 16,10 0-14-16,-17 4-5 0,7-2-6 15,10-1-9-15,-1 3-2 16,4 0-1 0,7-1-5-16,9-5 6 15,10 3-6-15,7-9 25 0,16 2 12 16,17-2-29-16,-1-2-1 16,17 1 2-16,-7-1-9 15,0 4 4-15,-13 1-5 16,-13-1 0-1,-16 7 0-15,-3-3 1 0,-17 3 0 16,6-2 2-16,-2-1 10 16,2 0-11-16,-3-3 4 15,20 1 1-15,0-4 2 0,0 1 2 16,10-1 1 0,6 0 4-16,-2 1 3 0,5-1-4 15,1 3-9-15,9-1-5 16,7 0-1-16,3 1 0 15,10 1 1-15,-3-1-1 16,13-1 0-16,-10 1-1 16,-3 2 1-16,-20-3 1 15,7 4 0-15,-14-1 0 16,-16 4 0-16,4-1 0 0,-10 1-1 16,-7 0 0-16,3-1 1 15,-16 2 0-15,17-2 0 16,-17 2 0-16,-3 0 0 15,-10 2 0-15,-7 0-1 16,-3 0 0-16,-3 0 1 16,-7 0 0-16,1 0 0 15,-1-2 6-15,-6-4-7 16,-13 6 1-16,-14 0-1 16,-16-4 0-16,-9 4 0 15,-20 0 1-15,6 0 0 0,-13 0-1 16,-3 0 6-1,7 0-5-15,-4 0 0 0,14 0 0 16,2 0 1 0,11 0-2-16,19-2 1 15,26 0 5-15,20-3 7 16,13 2 11-16,36-4-12 16,6-3-3-16,27 1 3 0,3 1-5 15,6 0-1 1,-9 0 2-16,13 3-7 0,-4 0 8 15,-2 3-3-15,9 2 0 16,-7 0 0-16,7 0 6 16,3 0 0-16,-6 0-6 15,3 0-4-15,-9 0 4 16,9 0-5-16,6 0 5 16,-6 0-6-16,7-1 1 15,-4 1-1-15,4 0 0 16,-11 0 1-16,-9 0 1 15,-3 0-1-15,-13 0 0 16,-1 0 0-16,-9 0 8 16,10 0-8-16,-14 0 0 15,4 0 0-15,-7 0 5 16,4 0-4-16,-4 0 4 16,-3 0 4-16,6 0-2 0,-6 0 1 0,0 0 3 15,4 0-3 1,-4 0-3-16,6 0 3 15,4 0-2-15,0 0 2 16,-4 0-7-16,7 0 5 16,0 1 4-16,-3-1-5 15,-3 2-5-15,2-2 8 16,-5 0-7-16,2 4-1 16,-3-4 7-16,1 0-2 15,9 0 2-15,-4 0-2 0,1 0-4 16,-3 0 5-16,6 0-5 15,-3 0-1-15,-1 0 0 16,4-4 8-16,0 1-9 16,-3 1 2-16,-10-3-1 15,10-2-1-15,-20 2 0 16,0 1 0-16,-6 0 0 16,-14 2-1-16,-2 2 0 0,-4 0 1 15,-10 0 0 1,10 0-1-16,-4 0 1 0,-2 0 0 15,-11 0-1 1,1 0 1-16,-23 0-1 0,0 0 1 16,-11 0-1-1,-15 0 0-15,-1 0 1 0,-6 0-1 16,-6 2 0 0,-10 0 1-16,6-2-1 0,-3 2 1 15,0-2 1-15,6 2-1 0,4-2 0 16,3 2 0-1,13 3 0-15,-7 0 0 16,4-1 0-16,3-1 0 16,-3 0 0-16,-7 3 0 0,10-5 0 15,-3 1 1 1,3 1-1-16,7-1 1 0,3 0 0 16,-10-2-1-1,6 3 1-15,-12-3-1 0,-10 0 1 16,3 0 0-1,-7 0-1-15,-3 0 1 0,0 0-1 16,-9 0 1-16,22 0 0 16,-16 0-1-16,-3 0 1 15,-4 0-1-15,-3 0 6 16,-3 0 4-16,-4 0 13 16,-6 0 16-16,0 0 1 15,0 0-2-15,0 0-14 0,0 0-11 16,10 0-5-1,0 0-8-15,-10 0 6 0,10 0 6 16,-4 0-1 0,-6 0 1-16,0 0 11 0,0 0 10 15,0 1 6 1,0-1-10-16,0 0-14 0,0 0-11 16,0 0-4-16,0 6-90 15,-65 6-226-15,-4 2-291 16,-16-1-468-16</inkml:trace>
  <inkml:trace contextRef="#ctx0" brushRef="#br0" timeOffset="135750.01">15841 9829 370 0,'0'0'675'0,"0"0"-518"0,0 0-64 15,0 0 32 1,0 0 16-1,0 0 12-15,62 121-20 0,-49-69-4 16,-10 2-36-16,4 4-40 16,-4-2-29-16,0-4-17 15,11 4-7-15,-11-8 0 16,3-1-51-16,-6-4-88 16,0-6-50-16,0-8-93 15,-26-9-256-15,0-11-66 0</inkml:trace>
  <inkml:trace contextRef="#ctx0" brushRef="#br0" timeOffset="136226.24">15756 9863 484 0,'0'0'518'15,"0"0"-400"-15,0 0 53 16,0 0 21-16,0 0-22 0,304-69-46 16,-242 63-38-1,-6 6-29-15,-20 0-10 0,-20 0 2 16,-3 6 0 0,-13 12 23-16,0 9-14 0,0 6-20 15,-13 7-13 1,-29 3-25-16,-17 2-32 0,3-1-28 15,-3-3 1 1,4-5-1-16,6-5 6 0,6-7-4 16,27-4 0-16,-4-2-7 15,13-6 4-15,7-2 23 16,0-1 16-16,0 0 9 16,0 2 6-16,14 4 7 0,15 5 14 15,7 0 29 1,7 2 3-16,-4 0 9 0,0-2-17 15,10 3-3 1,-10-4-6-16,-3 0-10 0,-6-4-10 16,-4-1-8-1,-6 0-1-15,-14-2-25 0,7 2-136 16,-3-4-184 0,-10-3-366-16</inkml:trace>
  <inkml:trace contextRef="#ctx0" brushRef="#br0" timeOffset="136729.19">16453 10116 796 0,'0'0'399'0,"0"0"-148"15,0 0-43 1,0 0-89-16,0 0-66 0,0 0-13 15,0 0 23-15,-46 71 28 16,26-40-4-16,14 5-13 16,2-2-5-16,4 0-23 15,0-4-19-15,0 0-27 16,4-2 0-16,22-2-1 16,3-4-1-16,1-6-13 15,-1-6 5-15,-6-5-17 16,10-5-11-16,-10 0-26 15,3 0-20-15,3-21 37 16,-6-5 35-16,3-6 11 16,-6-4-13-16,-10 1 3 15,-10-4 10-15,0-7 1 16,0 2 10-16,-23-2-9 0,-10 4-1 16,-3 6 0-16,7 13 10 0,12 9 23 15,-9 9 26 1,3 5 2-16,4 0-36 15,-7 0-25-15,3 14-18 16,0 4-16-16,0 4-29 16,3 8-7-16,10 2-30 15,4 7-59-15,6 10-85 16,0-7-278-16,0-10-131 0</inkml:trace>
  <inkml:trace contextRef="#ctx0" brushRef="#br0" timeOffset="137050.01">16868 10071 722 0,'0'0'322'0,"0"0"-90"15,0 0-15 1,0 0-52-16,0 0-63 0,0 0 24 16,0 0-2-1,30 70-20-15,-11-39-26 0,-9 3-32 16,0 2-18 0,6 0-17-16,-6 1-5 0,0-3-6 15,-10-1 0-15,10-7-11 16,-7-2-80-16,-3-8-35 15,0-4-52-15,0-12-174 16,0 0-253-16,0 0 40 0</inkml:trace>
  <inkml:trace contextRef="#ctx0" brushRef="#br0" timeOffset="137649.89">16839 10058 497 0,'0'0'264'0,"0"0"-70"16,0 0-5-16,0 0-70 15,0 0-35-15,0 0 7 16,0 0-5-16,229-89-6 16,-193 82 15-16,-3 7-12 15,-11 0-20-15,-8 0-8 0,8 4 13 16,-15 14-7-1,13 2-17-15,-20 3-22 0,0 0-20 16,0 5-2 0,0 0 1-16,-36 2 6 0,0-2-7 15,-7 0-1 1,10-4 0-16,-3-4-7 0,20-4-1 16,-4-4-9-16,11-4-1 15,2 0-14-15,7-2 5 16,0 1 6-16,0 0-2 15,7-1-4-15,15 1 8 16,1 2 13-16,13-3 7 16,-6-2 0-16,3 3 2 15,-4-2 0-15,-9 0-1 16,9-2 0-16,-13 3-1 16,-2 0 1-16,-8 2 0 15,-3 0 0-15,-3 2 5 0,0 2 8 16,-3 3 4-16,-33 4-17 15,-20 0-1-15,-6 2-20 16,-13-3 5-16,10-4 15 16,-4-4-1-16,10-4-5 15,10-4-4-15,19-2-21 16,14 0-30-16,6 0-1 16,10-2-6-16,0-11-53 0,20 0 35 15,26-3-10 1,26-13-118-16,-7 7-172 15,1-1-222-15</inkml:trace>
  <inkml:trace contextRef="#ctx0" brushRef="#br0" timeOffset="138140.03">17529 10210 603 0,'0'0'358'0,"0"0"-89"16,0 0-43-1,0 0-47-15,0 0-5 0,0 0-7 16,0 0-49 0,0 18-41-16,0-2-45 0,-3 5-8 15,-4 7-1 1,1 3 0-16,3 1-1 0,3-1-12 16,0-1-1-1,0-1-9-15,9-3-5 0,14-4-3 16,7-5-1-1,6-4 1-15,-7-6 2 0,1-2-14 16,-4-5-34 0,0 0-13-16,7-6 0 0,-14-14 39 15,11-2 19-15,-14-8 3 16,4-4-2-16,-10-3-4 16,-10-4-7-16,0-4-18 15,0-4-1-15,-20-3-7 16,-19 4 23-16,3 2 10 15,-4 10 12-15,4 14 24 16,-3 8 41-16,20 8 7 16,-11 6 14-16,1 0-12 0,-1 0-67 15,4 20-7 1,-3 2-15-16,-1 6 5 16,4 5-15-16,13 3-36 0,3 5-12 0,10-1-48 15,10 13-69 1,23-8-131-16,3-11-344 0</inkml:trace>
  <inkml:trace contextRef="#ctx0" brushRef="#br0" timeOffset="138509.91">18203 10085 601 0,'0'0'279'0,"0"0"-109"0,0 0-16 15,0 0-40 1,0 0 47-16,0 0 39 0,0 0-15 16,69 36-12-1,-53-16-13-15,-6 3-33 0,-3 3-35 16,-4 6-16-16,10-2-8 0,-3 6-18 15,-4 0-16 1,-6-2-21-16,10 2-7 0,-10-6 2 16,10-1-8-1,-10-2 0-15,0-3-9 0,0-4-39 16,0-1-53 0,0-3-71-16,0-5-50 0,0-2-62 15,0-6-99 1,-20-3-248-16</inkml:trace>
  <inkml:trace contextRef="#ctx0" brushRef="#br0" timeOffset="138780.12">17935 10157 667 0,'0'0'567'0,"0"0"-405"0,0 0 36 16,0 0-57-1,0 0-58-15,0 0-7 16,0 0 2-16,124-48-11 16,-58 34-20-16,2 2-22 0,8-1-17 15,-8 1-8-15,-2 3-50 16,12 9-126-16,-12 0-204 15,-24 0-389-15</inkml:trace>
  <inkml:trace contextRef="#ctx0" brushRef="#br0" timeOffset="139610">16148 11152 134 0,'0'0'339'0,"0"0"-112"16,0 0 27-16,0 0-28 15,0 0-71-15,0 0-41 16,0 0-12-16,0 0 1 16,0 0 4-16,0 0 8 15,0 14 6-15,10 5 6 0,-3 6-12 0,16 9-35 16,-4 7-40-1,-9 4-18-15,-3 6-14 16,-1-1-7-16,-6 7-1 16,0-4-57-16,0-3-70 0,0-6-44 15,0-8-75 1,0-11-50-16,0-12-8 0,0-9-50 16,0-4-195-16</inkml:trace>
  <inkml:trace contextRef="#ctx0" brushRef="#br0" timeOffset="140052.15">16063 11110 580 0,'0'0'107'16,"0"0"-46"0,0 0 19-16,0 0-2 0,0 0 18 15,0 0 19 1,0 0 23-16,174-36-3 0,-128 36-10 16,-7 0-12-1,16 11-8-15,-12 5-14 0,3 3-11 16,0 0-8-16,-14 6-15 0,4 6-10 15,-16 4-6 1,-4 3-14-16,-16 5-7 16,0 5-19-16,0-2-1 15,0 3-21-15,-36 0-25 16,0-4-18-16,-6-2-22 16,-7-9 8-16,19-10-10 15,-6-9 22-15,17-5-1 0,-8-10-21 16,8 0-19-1,9 0-30-15,0-13-31 0,-3-6-56 16,13 2-22 0,0 1-80-16</inkml:trace>
  <inkml:trace contextRef="#ctx0" brushRef="#br0" timeOffset="140423.35">17137 11204 542 0,'0'0'242'0,"0"0"-50"15,0 0-20-15,0 0-63 16,0 0 16-16,0 0-28 15,0 0-4-15,0 59-26 16,0-35-18-16,-17 7 1 16,-2 8 13-16,-8 2 0 15,4 5-5-15,-13 3-20 16,7-3-17-16,6 2-14 0,-3-4-7 16,6-8 0-16,1-6-17 15,9-7-51 1,10-7-55-16,0-7-62 0,-13-7-37 15,10-2-143 1,-1 0-26-16,-6-11 1 0</inkml:trace>
  <inkml:trace contextRef="#ctx0" brushRef="#br0" timeOffset="140709.82">16665 11136 491 0,'0'0'246'16,"0"0"-113"-16,0 0 62 0,0 0-11 15,0 0-24 1,0 0-31-16,0 0-14 0,203 78-44 15,-173-52-24-15,6 6-16 16,-7 0-17-16,-6 7-14 16,-3 0-46-16,-4 10-133 15,0-5-222-15,-3-13-285 0</inkml:trace>
  <inkml:trace contextRef="#ctx0" brushRef="#br0" timeOffset="141379.75">17349 11249 686 0,'0'0'249'15,"0"0"-28"1,0 0 15-16,0 0-16 0,0 0-26 15,0 0-35 1,46 149-39-16,-46-108-40 16,0-1-42-16,0-2-20 15,0-2-18-15,-10-7 0 0,0-5-28 16,-3-7-56 0,0-12-42-16,13-5 0 15,-10 0-26-15,10-15-32 16,0-9 64-16,0-10 20 0,0-6 51 15,0 0 36 1,0-4 11-16,0 7 2 16,10 9 1-16,7 5 25 0,-8 10 18 15,1 6 9 1,-7 2-9-16,4 5-17 0,6 0-3 16,3 0 21-16,-2 5 29 0,8 7 7 15,11 4-14 1,16 5-10-16,-3 3-32 0,3 4-1 15,-3 2-11 1,3 4 1-16,-10-3 1 0,-9-4 1 16,-4-3 0-1,-6-5-8-15,-14-11-8 0,7-2 2 16,-10-6-1 0,4 0 0-16,-4-11 14 0,1-8 1 15,-1-6-3 1,7-6 4-16,-1-5 16 0,-9-1 2 15,0-9 3-15,10 5-1 16,-10-1-12-16,0 9-16 16,0 9 0-16,10 6 1 15,-10 9-9-15,0 5-1 16,0 4-8-16,0 0-30 16,0 0-76-16,10 0-102 0,16 0-103 15,-6 0-46 1,9 4-120-16</inkml:trace>
  <inkml:trace contextRef="#ctx0" brushRef="#br0" timeOffset="141840.92">18223 11674 537 0,'0'0'521'16,"0"0"-376"-16,0 0-32 0,0 0-41 16,0-133-28-16,16 89-6 15,-9-6 24-15,9-3-1 16,-6 2-19-16,0 3-15 15,0 9 15-15,-4 10 24 16,-3 10 14-16,1 11-1 16,-4 6-19-16,0 2-19 15,0 0-15-15,3 0-9 0,7 12 6 16,3 9 17 0,3 6-12-16,4 4-7 0,6 3-2 15,-3 2-9 1,0-2 2-16,3 2-3 0,0-5 0 15,-6 2-2 1,6-2-7-16,-3 1 2 0,-4 3-2 16,-9-3-64-16,0-4-89 15,-10-2-45 1,0-3-186-16,0-10-326 0</inkml:trace>
  <inkml:trace contextRef="#ctx0" brushRef="#br0" timeOffset="141989.79">18223 11674 613 0</inkml:trace>
  <inkml:trace contextRef="#ctx0" brushRef="#br0" timeOffset="142091.5">18223 11674 613 0,'-144'-168'300'0,"144"157"-142"0,0-1-43 0,33 2-44 15,9-2-14-15,-3 2-12 0,14-2-15 0,-1 3-17 16,7-3-13 0,0 3 0-16,-7-2-90 0,17-5-167 15,-10 3-129 1,-23-3-260-16</inkml:trace>
  <inkml:trace contextRef="#ctx0" brushRef="#br0" timeOffset="142851.42">18750 11237 160 0,'0'0'378'16,"0"0"-137"-16,0 0-17 0,0 0-57 16,0 0-50-1,0 0 10-15,0 0-15 16,0 0-1-16,19 71-3 0,-9-48 0 16,0 5-14-16,9-2-25 15,-9 4-23-15,-3 0-19 0,-7 4-10 16,0-1-6-1,0 1-11-15,0-3 0 16,0-5-51-16,-7-6-36 16,-3-12 1-16,10-8-9 0,0 0-53 15,0-13 45 1,0-13 28-16,0-6 47 0,0-6 27 16,0-8 1-16,0-5 16 0,0-2 3 15,0-1-5 1,0 4-5-16,0 14 14 0,0 11 18 15,0 12 32 1,10 5 13-16,-10 7-23 0,0 1-27 16,7 0-7-1,-7 0-8-15,10 0-15 0,-1 0-5 16,5 9 27 0,5 1 23-16,7 3 5 0,4 2-8 15,-11 6-20-15,11 2-6 16,-4 0 2-1,-10-1-6-15,7 0-5 0,-16-2-13 16,6-2-11 0,-3-6-16-16,-10-4-9 0,10-8-29 15,-1 0-15 1,1 0 3-16,0-7-38 0,6-11 68 16,4-5 37-16,10 0 9 15,-8-5-13-15,5 2 13 16,-11 6-2-16,4 7 3 15,-17 2 49-15,3 9 58 16,-6 2 19-16,0 0 10 0,0 0-9 16,0 0-1-1,0 6-39-15,0 4-54 0,0 7-15 16,0 2-5 0,0 3-1-16,0 9 4 0,0 1-4 15,0 4 6 1,4 5-12-16,-4 2 7 0,0 1-1 15,3 0-6 1,-3 0-6-16,0-2-6 0,0 2-11 16,0-8-72-16,0-2-74 15,0-9-25-15,0-8-102 16,0-7-194-16,0-10-193 0</inkml:trace>
  <inkml:trace contextRef="#ctx0" brushRef="#br0" timeOffset="143130.15">19594 11308 522 0,'0'0'586'0,"0"0"-430"15,0 0-34-15,0 0-45 16,0 0 0-16,0 0 64 15,0 0 37-15,10 81-5 0,3-53-32 16,-7 0-9 0,-3 2-49-16,4 1-40 0,0 1-30 15,-4-2-13 1,-3 5 0-16,0 0-60 0,0-4-91 16,0 0-30-16,0-4-126 15,0-7-274-15,0-12-140 0</inkml:trace>
  <inkml:trace contextRef="#ctx0" brushRef="#br0" timeOffset="143880.13">20238 11186 780 0,'0'0'374'0,"0"0"-84"0,0 0-38 15,0 0-57-15,0 0-3 16,0 0 3-16,0 0-57 16,-49 31-73-16,17-8-20 15,-1 3 22-15,-3 2 1 16,6 2-22-16,4-1-28 16,10-1-12-16,-4-4-6 15,20 1 0-15,0-4-1 16,0-6-5-16,0 0-3 15,0-1 2-15,0-6 7 16,0 4 0-16,13-5-1 0,4 2-1 16,2-6 2-1,-2 2-1-15,9-3 0 0,-10-2 0 16,10 0 0 0,1 0 0-16,-1 0-1 0,-7 0 1 15,1 0 1-15,-4 0-9 0,1 0 3 16,6 0 5-1,-4 4-6-15,-2-1 7 0,-11 2 2 16,7-5-1 0,-10 0 5-16,4 0 0 0,-7 0 4 15,0 0-3 1,0 0-7-16,0 0-20 0,0 0-126 16,0 0-139-16,-10 2-94 15,-16-1-322 1,6-1-215-16</inkml:trace>
  <inkml:trace contextRef="#ctx0" brushRef="#br0" timeOffset="144450.04">20840 11088 535 0,'0'0'745'15,"0"0"-504"-15,0 0 24 0,0 0-67 16,0 0-68-16,0 0-32 15,0 0-27-15,-65 25-46 16,32-1-3-16,1 1 31 16,-4 4 18-16,9-3-19 15,14 0-16-15,-3-4-18 16,9-2-5-16,7-3-1 16,0-1 0-16,0 1-11 15,0-2 1-15,0 2 4 0,0 1-5 16,23 0-1-16,-6 3 0 15,9-1 0-15,7-1-1 16,-7 1 1 0,3 3 1-16,-6-4 0 0,0 2 5 15,0-2 27-15,-17-4-2 16,7-3-3 0,-13-1 8-16,0-1 6 0,0 0-3 15,-13 0-2-15,-16-1-14 16,-14 3-6-16,1-5-6 0,-10 1-11 15,2-6-1 1,5-2-46-16,2 0-97 0,-22-7-193 16,6-12-213-1,10-1-532-15</inkml:trace>
  <inkml:trace contextRef="#ctx0" brushRef="#br0" timeOffset="146560.09">13717 9577 55 0,'0'0'183'0,"0"0"-122"0,0 0-32 15,0 0-6 1,0 0 11-16,0 0 62 16,0 0 36-16,0 0-15 0,0 0-4 15,0 0-9 1,0 0-41-16,0 0-39 0,0 0-16 16,0-3-8-16,0 3-9 15,0 0-5-15,0 0-7 16,0 0-18-16,0 0-14 15,0 0-15-15,0 0-29 16,0 0-56-16,0 0-49 16,0 0-31-16</inkml:trace>
  <inkml:trace contextRef="#ctx0" brushRef="#br0" timeOffset="150820.09">13279 9577 139 0,'0'0'310'15,"0"0"-136"1,0 0-13-16,0 0 8 0,0 0-3 16,0 0-8-1,0 0-25-15,0-3-21 16,0 2-22-16,0 0-10 16,0-4-14-16,0-4-5 0,0-1-14 15,0-2 4 1,0-2 4-16,0-5-7 15,0-1 9-15,0-2-16 16,6-2-17-16,-2-3-11 16,2 0 3-16,1-4-1 0,6-4-2 15,-3 3 4 1,-4-4 0-16,7 0-5 0,-9 1 1 16,2 0 2-16,-6-1 0 0,0 1 1 15,0-1 6 1,0 1-7-16,0-1 13 15,0-2-4-15,0-2-5 16,0 0-7-16,0-3-3 16,0-1 3-16,0 1 1 15,-6 3-2-15,6 0 7 16,0 4 4-16,0 0 2 16,0 2-2-16,0 4-6 0,0-4 4 15,0 3-8-15,0-4-3 0,0-1-8 16,0 3 8-1,0-3-2-15,0-1 5 16,6 1 5-16,-3-2 1 16,4 0-1-16,-7 0 6 15,7 0 7-15,-7 2-11 16,0 0-7-16,13 0 3 16,-13-1-5-16,0 1 2 15,0 1 5-15,0-3-5 0,0 4-5 16,0 0-5-16,0 8 5 15,0-1 2-15,0 5 2 16,0 0-4 0,0 1 0-16,0 0-5 0,0-2 4 15,0 1-5-15,0-4 0 16,-13-1 7 0,13 1-1-16,0-1-1 0,-7-3-5 15,7 2-1-15,0 1 0 16,0 1 0-16,-7 0 0 15,7 4 1-15,-3 2 7 16,3 4-1-16,0 2 5 16,-6 2-4-16,6 2-7 0,-4 2 1 15,4-1-1 1,-9 0-1-16,9-1 0 0,0 0 0 16,0-2 0-1,0-1 0-15,0 0 0 0,0-1 0 16,0-2-1-1,0 3 1-15,0 1 0 0,0 0 0 16,0 3 0 0,0-1 0-16,0 2 0 0,0-2 0 15,0 0 1-15,0-3-1 16,0 0 0-16,0-3 0 16,0 0 0-16,0-2 1 15,0 2 0-15,0 0 0 0,0 0 0 16,0 4 1-1,0-2-1-15,0 2 0 16,0-2 0-16,0 0 5 16,0 0-5-16,0-1 1 0,0 1 5 15,0-1 4 1,0 1-4-16,0-1 2 0,0-4-3 16,0 4-5-16,0-2 5 15,0 1-5-15,0 3-1 16,0 0 2-16,0 1-1 15,0 1 0-15,0-2 1 16,0 1-1-16,0-2 0 16,0 4 1-16,0-4 5 15,0 4-7-15,0 0 1 16,0 0 7-16,0 2-8 16,0 0 6-16,0 1-5 15,0 2 1-15,0 0-1 0,0 3 5 16,0-3-5-16,0 3 0 15,0 1 0-15,0-2 0 16,0 1 1-16,0-2-1 16,0-2-1-16,0 0 1 15,0 0 0-15,-4-2 0 16,4 4-1-16,0 2 1 16,-3 0 5-16,3 2-4 0,0 0-1 15,-3 0 8 1,-4 0-7-16,4 0 4 0,-7 0 3 15,4 0 16 1,-8 4-16-16,-12 6-9 16,-3 0 0-16,-1 9-13 15,-15 1-4-15,-5 6 8 16,5 6 0-16,-8 3 8 16,-6 3-5-16,17 0 5 15,-1 0 1-15,-6-6 0 0,33-8-1 0,-4-6 0 16,14-9 0-1,6-4-14-15,0-5 1 16,0 0-2-16,0 0 9 16,0 0 7-16,0 0 0 0,0-4 8 15,0 2-2 1,0-9-6-16,6 1 0 0,1-2 0 16,16-3 1-1,-4-3 1-15,-2-2-1 0,12 0-1 16,-6-1 1-1,13-2-1-15,-6 1 0 0,15 0-1 16,-12-2 0 0,0 1 1-16,-1 6-1 0,1 1 1 15,-10 4-1-15,-13 6 0 16,3 2-6-16,-3 1 6 16,-4 3-9-16,-2 0 3 15,-1 0-2-15,3 0 3 16,-6 0 0-16,7 0 0 15,-7 0 0-15,0 0-2 16,10 0 7-16,9 0-8 16,1 0-1-16,6 0 8 15,4 0 2-15,2 7 0 16,4-1 0-16,0 6 5 0,7-1-5 16,-7 2 0-16,3 1 2 0,7 0-1 15,-10 0 5 1,7 0-5-16,-4 2 8 15,-3 0-9-15,-3-4 2 16,-7-2-1-16,-10 0-1 0,-3-7 1 16,-3 2 0-1,3-5 0-15,-6 2 0 0,-7-2 0 16,6 0 0 0,-3 2-1-16,7 1 0 0,-3-2 0 15,12 5 0-15,1-4-1 16,-7 2 1-16,3-2 0 15,4 0 0-15,-13 4 0 16,12-5 0-16,-9 2 1 16,-10-1-1-16,0 0 0 15,0 0 0 1,0 2 1-16,0-2 0 0,0 2 7 16,0-3-7-16,0-1 11 15,0 2-12-15,0 1 2 16,0-1 8-16,-16 0 3 0,-14 3 1 15,-9 4-7 1,-17-1-1-16,-12 4-4 0,2 0-1 16,-16-4 7-1,17 1-7-15,-10-2 1 0,0 0 4 16,3 0 0 0,6-6-6-16,10 4 2 0,-9-1-1 15,6 0 4 1,0 2-5-16,0-2 0 0,0 0 0 15,20 0-1-15,-3 0 1 16,2-1 1-16,-2 0-1 16,6-1 1-16,3 0 1 15,10 0 4-15,4-2-6 16,-4 0 0-16,16 2 1 16,7-2-1-16,0 0 6 15,0 0-5-15,0 0 8 0,0 0 1 16,0 0 1-1,0 0 1-15,0 0 3 16,0 0 4-16,0 0-2 16,0 0-1-16,0 0 4 0,0 0-11 15,0 0 1-15,0 0 1 16,0 0 1-16,0 0 4 16,0 0 6-16,0 0-1 15,0 0-6-15,0 0-6 16,0 0-8-16,0 0-1 15,0 0-8-15,0 0-10 16,0 0-59-16,0 0-126 16,0 0-154-16,0 2-291 0,0 5-391 0</inkml:trace>
  <inkml:trace contextRef="#ctx0" brushRef="#br0" timeOffset="157640.16">4916 3716 393 0,'0'0'345'0,"0"0"-178"15,0 0 18-15,0 0-15 16,0 0-70-1,0 0-22-15,0-2 22 0,0 2 14 16,0 0-24-16,0 0-9 16,0 0-13-16,0 0-13 15,-20 2-13-15,1 6-20 16,-8 6-13-16,-5 7 1 0,-4 2-4 16,6 5-5-1,-6 6 1-15,7-2-1 16,-1 7 7-16,-2 1-8 15,15 8 2-15,-2-1-1 16,-1 6 0-16,0 0 0 16,1 2 5-16,12-3-5 15,-6 0 0-15,7-3-1 0,-4-4 0 16,0-5 1 0,10-7-1-16,0-6 0 0,0-7 2 15,0-6-1-15,0-7-1 16,0 0 0-16,0-5-1 15,0-2 0-15,0 0 0 16,0 0-1-16,0 0 2 16,0 0 1-16,0 0 8 15,0 0-8-15,0 0 8 16,0 0-4-16,0 0-5 0,0 0-28 16,0 0-53-16,0-5-88 0,0-11-74 15,0 3-20 1,10-3-299-16</inkml:trace>
  <inkml:trace contextRef="#ctx0" brushRef="#br0" timeOffset="158419.92">4363 4263 183 0,'0'0'523'15,"0"0"-388"1,0 0 32-16,0 0-8 15,0 0-77-15,0 0-28 16,0 0 12-16,0 0 3 0,0 0-14 16,0 0-3-1,0 2-8-15,0 5-12 0,0 2-9 16,0 7 14 0,0 3 6-16,0 7-3 0,0 3-11 15,0 2-1 1,0 0 2-16,0 1-5 0,0-4-9 15,13 0-7-15,-10-6 0 16,7-2 1-16,-3 0-9 16,2-4 8-16,-5-3-8 15,2 0 2-15,-3-3-2 16,4-1 5-16,-4-1-6 0,-3-1 1 16,4-2 0-16,-4-2 0 15,6 1 1-15,-6-2-2 16,7-2 0-1,-7 0 0-15,0 0 2 16,0 0 6-16,0 0 1 16,0 0 0-16,9 0 3 15,-9 0 7-15,0 0 1 0,0-6 33 16,0 3 12-16,7-7 0 16,-7 0-18-16,13-4-31 15,-3-4-10-15,0 2-5 0,6-1-1 16,-3-2 1-1,-6 2 0-15,6-1 0 16,3 2 0-16,-6 0 1 16,-7 5 0-16,7 6 0 0,-10 0-1 15,7 0 0 1,-7 5 0-16,0 0-1 0,0 0 0 16,0 0-1-16,0 0-10 15,0 0-3-15,0 0-5 16,0 0-67-16,0 0-71 15,6 0-119-15,7 0-107 16,-3 0-222-16</inkml:trace>
  <inkml:trace contextRef="#ctx0" brushRef="#br0" timeOffset="175730.96">13766 15489 848 0,'0'0'365'0,"0"0"-246"16,0 0 29 0,0 0-1-16,0 0-74 0,0 0-39 15,0 0 5 1,0 0 2-16,0 0 6 0,0 6-8 15,0 8 8-15,0 2 15 0,0 2 5 16,0 8-18 0,0 4-13-16,0 2-6 15,0 6-6-15,0 0-13 16,0-3-3-16,0 1-8 16,0-7 0-16,0-3 0 15,0-8 0-15,0-4-9 16,0-7-3-16,0-2 6 15,4-5-10-15,2 0-5 16,-2 0-11-16,2-5-15 16,-6-10 35-16,3-7 11 15,7-10 1-15,-3-3 0 0,3-4 0 16,-10 3 0-16,6 4 0 16,7 0 0-16,-3 2 0 15,-3 4 0-15,-1 1 0 16,7 2 1-16,-10 2-1 15,7 6 0-15,-7 3 1 16,1 3 0-16,6 8 9 16,-10 1 8-16,0 0-3 15,3 0-15-15,3 0-7 16,1 0-16-16,9 2 9 16,1 12 14-16,2 2 0 15,-2 2 7-15,2 2 5 16,1 4 4-16,-10 1-8 15,3 2 5-15,-10 1-7 0,10-5 3 16,-13 0-1-16,3-5-7 16,-3-4-1-16,0-6-10 15,0-6-1-15,0-2 10 16,7 0-12-16,-4 0-24 16,4-4 0-16,3-10 21 15,9-6 16-15,1-2-1 0,6-2 0 16,-6-3 1-1,9 4-1-15,-6 7 1 0,-10 4 1 16,10 2 0 0,-13 3 6-16,0 5 6 0,-1 2-4 15,-2 0 6 1,0 0-6-16,-4 2-2 0,16 11 24 16,-9 7 16-16,10 6 12 15,-10 6-1-15,3 0 4 16,-7 4-4-16,4 0-14 15,-3-3-24-15,6-2-4 16,-3-4-14-16,-10-4 4 0,6-3-5 16,4-6-1-1,-10-6-8-15,3-6-74 0,4-2-63 16,6 0-98 0,3-6-293-16,-3-7-119 0</inkml:trace>
  <inkml:trace contextRef="#ctx0" brushRef="#br0" timeOffset="176030.19">14719 15561 649 0,'0'0'496'0,"0"0"-367"16,0 0 10 0,0 0-25-16,0 0-53 0,0 0-3 15,0 0 15 1,75-4-25-16,-46 4-27 0,1-2-11 16,6 2-5-1,-13-2-5-15,3 2-54 0,-7-3-76 0,1 3-87 16,-10 0-124-1,-4 0-186-15</inkml:trace>
  <inkml:trace contextRef="#ctx0" brushRef="#br0" timeOffset="176270.15">14624 15734 163 0,'0'0'691'16,"0"0"-477"-16,0 0-22 15,0 0-5-15,0 0-44 0,0 0-30 16,0 0-25 0,229-27-34-16,-187 23-32 0,-12-2-22 15,2 2-16 1,-2 4-148-16,6 0-160 0,-13 0-203 15</inkml:trace>
  <inkml:trace contextRef="#ctx0" brushRef="#br0" timeOffset="176945.56">15236 15725 7 0,'0'0'843'0,"0"0"-567"16,0 0-76 0,0 0-48-16,0 0-51 0,0 0-42 15,0 0 0-15,13-41 0 16,3 20-13-16,0-5-7 15,7-2 2-15,7-2-3 16,-1 1-10-16,1 0-15 16,-8 3 1-16,1 0-6 15,4 10 13-15,-18 2 3 16,-2 6 9-16,-1 2 12 16,-6 1 11-16,7 5 0 0,-7 0-16 15,0 0-12 1,0 0-10-16,0 0-6 0,0 0 3 15,0 0-3 1,0 0-3-16,0 0 8 0,0 3 0 16,0 6 11-1,0 5 7-15,0 1-2 0,3 5-2 16,-3 4 4 0,0 4-10-16,0 2-3 0,0 4 6 15,0 4-7 1,0 4-9-16,0 1 5 0,0 2-5 15,0-1-6-15,0-3-4 16,0-6 12-16,0-7-13 16,0-6 1-16,0-7 5 15,0-3 4-15,0-8-4 16,0-1 5-16,0-3 14 16,0 0 12-16,0 0 12 0,0 0-1 15,0 0-7-15,0 0-17 16,0 0-10-16,0 0-15 15,0 0-11-15,0 0-50 16,0-4-136-16,0-11-160 16,0 4-246-16,0 1-517 15</inkml:trace>
  <inkml:trace contextRef="#ctx0" brushRef="#br0" timeOffset="183249.99">18521 3075 485 0,'0'0'845'16,"0"0"-686"-16,0 0-35 16,0 0 67-16,0 0-69 15,0 0-68-15,0 0-14 16,13 0 9-16,-10 0 0 15,7 0-2-15,-7 0 2 16,4 0 13-16,-4-3 3 16,13 3-2-16,4 0-9 15,9-2-5-15,7 2 1 16,26-2-8-16,4 0-17 16,6-1-5-16,10 0-8 0,-1-1-3 15,1 2-2 1,-6 0-6-16,-11 2 8 0,0-2 4 15,-2 2 7 1,-8 0 2-16,-9 0-5 0,-3 0-2 16,9 0-4-16,0 0-3 15,-6 0-7-15,6 0 10 16,4 0-10-16,-7 0 8 16,17 0-8-16,-8 0 7 15,1 0-2-15,7 0-5 16,-1 0 5-16,4 0 1 15,0 0-1-15,-1 0 9 16,-2 0 2-16,2 0-3 16,-2 0 0-16,-1 0 1 15,1 0 3-15,-4 0 3 0,-3 0-6 16,-4 0-5-16,-9 0 1 16,3 0-5-16,-9 0-5 15,5 0 9-15,-5 0-2 16,9 0-7-16,6 0 5 0,-2 0 3 15,2 0-1 1,11 0 0-16,-7 0-6 0,0-2 5 16,6 0 4-1,4-4-1-15,-4 5-4 0,-6 1-5 16,-3-1 1 0,-7 1-1-16,-10-4 5 0,7 4-6 15,3-1 0-15,-10 1 0 0,4 0 6 31,9 0-6-31,-3 0 0 0,0 0 1 0,7 0 0 16,3 0 0 0,-4 0 7-16,8 0-7 0,-1 0-1 15,-3 0 1 1,-14 0 1-16,18 0-2 0,-8 0 1 16,-9 0-1-1,6 0 0-15,-6 0 1 0,10 0 1 16,-4 0-2-1,0 0 6-15,11 0-5 16,-4 0-1-16,3 0 1 16,-3 0 0-16,0 0 4 0,9 0-4 15,7 0 0 1,-6 0 8-16,-3 0-8 0,-1 0 0 16,-13 0-1-1,-6 0 0-15,10 0 0 0,-14 0 1 0,4 0-1 16,0 0 0-1,-7 0 1-15,10 0-1 16,4 0 0-16,2 0 1 16,1 0-1-16,3 0 1 0,-4 0 0 15,4 0 1 1,-3 0-1-16,-10 0-1 0,6-3 2 16,-6 3-1-1,-4-2-1-15,4 2 0 0,-3 0 1 16,9 0-1-16,-13 0 1 15,4 0-1-15,-10 0 0 16,-7 0 1-16,-3 0-1 0,6-2 1 16,-3 0-1-1,-6 2 1-15,-7 0 4 0,-3 0-5 16,0 0 0 0,-7 0 2-16,4 0-1 0,-1 0 8 15,-3 0 0-15,4 0-8 16,-4 0 17-16,0 0-7 15,11 0-2-15,-14 0 7 16,9 0-2-16,-9 0 4 16,10 0 1-16,-7 0 5 15,11 0 0-15,-11 0-6 16,7 0-3-16,-7 0 1 16,0 0-7-16,7 0 8 0,-10 0-7 15,3 0 8 1,-3 0 3-16,0 0 5 0,0 2 4 15,0-2 3 1,0 0-9-16,0 0-3 16,0 0-2-16,0 0-4 15,0 0-4-15,0 0-10 0,0 0-1 16,0 0 0 0,0 0-127-16,-29 0-206 15,-1 0-370-15,-6 0-381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5:06:12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6892 4042 137 0,'0'0'744'0,"0"0"-613"0,0 0-58 16,0 0 70-1,0 0-26-15,0 0-53 16,-105-45-28-16,96 39 5 0,-8-1 13 15,-6-2 13 1,7 1-6-16,-4 1 2 0,-12-2 5 16,15 3 8-1,-9-1-23-15,3 0-9 16,-6 2-3-16,-1 1-5 0,4 0-15 16,-3-2-3-16,9 3 2 15,-3-3 10-15,0 5-4 16,4-4-1-16,-4 0-10 15,6 1-7-15,-2 3 0 16,-1-4 3-16,0 3-4 16,-6-2 5-16,-7 1-5 15,4 0 2-15,6 0-3 16,0 2 5-16,-3-2 2 16,3 1 2-16,13 2-2 15,-6 0-3-15,6 0-8 16,0 0 5-16,1 0 1 0,-11 0 3 15,10 0-3-15,-10 0 1 16,4 0 1-16,-4 0 1 0,7 0-3 16,-3 0-6-1,-4 0-1-15,1 0 1 0,-4 5-1 16,6-1 5 0,-2 2-6-16,-1 5 0 0,-6-6-1 15,-3 5 0-15,9 0-7 16,-9 2 7-16,9-2 0 15,-10 4 0-15,-6-1 0 16,7 3 1 0,3 3-1-16,-7-2-2 15,-3 3 2-15,-3 1-5 16,13-1 5-16,-4 0 0 0,1-1 0 16,-1 0 0-16,1-2 1 15,9-1 0-15,4-3 1 16,-7 0-1-16,13 2 0 15,0-2 0-15,-9 1 0 16,2-1 0-16,4 3 0 16,-3 1 0-16,-4 3 1 15,1 2 5-15,-1 0-4 16,-3 1-1-16,7-1 8 16,-10-1-3-16,16 1-5 15,-10-2-1-15,4 1 2 0,3 0-1 0,-4 4 0 31,4 2 0-31,-3 1 0 0,0 2 0 0,-7 2 10 16,13-3-5 0,-10 0 4-16,7 0-3 15,0 0 1-15,3-3-2 16,0 6-6-16,1-2 1 16,-1 5 8-16,-3 0-8 15,6 3 9-15,4 0-3 16,-4 1-5-16,4-4 5 15,3 3 1-15,0-2 4 16,0 0 4-16,0 0 8 0,-10 0 3 16,10-6-11-1,0 1 0-15,-6-2-4 0,6 3-3 16,-10 1-1 0,-3 2-7-16,13 6 9 0,-7 0-9 15,-3-1 8-15,1-2-7 16,-1-2 7-16,3-1-9 15,-3 0 1-15,-3 5 6 16,10-2-7-16,0 0 1 16,0 3 0-16,-4 2 5 15,7-2-5-15,0-2 7 16,0 2-1-16,0-3 2 0,0 2 0 16,0 0 3-16,0 1-6 15,0 1-4-15,0 1 5 16,0 1-5-16,-3-1 7 15,3 1-7-15,0-1 0 16,0-4-1-16,0 2 1 16,0-3 5-16,0 0-5 15,0-2 4-15,0 2 1 16,0-2-5-16,0 1-1 16,0 1 13-16,0 3-7 15,0-1-6-15,0 0 8 0,0-2 0 16,0 0 0-1,0 0-1-15,0 3-7 16,0-4 0-16,0 3 8 16,0 2-8-16,0 0 0 15,0-5 1-15,0 4-1 16,0-5 0-16,0 0 0 0,0-1 1 16,0-2-1-16,0 1-1 15,0-4 2-15,0 4-2 16,0 2 6-16,0-2-5 0,0 2 0 15,0-3 5 1,0-1-5-16,0 0-1 0,0 0 1 16,0 0 0-1,0 2 0-15,0-2 5 0,0 6-6 16,0 1 1 0,0 0-1-16,0 0 1 0,0-2 0 15,0 1 0 1,0-3 0-16,0 0 0 0,0-1 5 15,0-3-5-15,0 0-1 16,0 1 0-16,0-4 1 16,0 4-1-1,0-4 1-15,0 1 0 0,0-1 7 16,0-1-8-16,0-1 0 16,0 0 1-16,0-1 0 0,0 4-1 15,0 3 2 1,0 1-1-16,0 2 0 0,0-1 12 15,0 2-11 1,0-2 4-16,0-3-6 0,0 3 2 16,0-3 4-1,0 3-6-15,0-3 1 0,0 3 0 16,0-1 1 0,0 2 4-16,0 4-5 0,-7 0 6 15,7 0-6-15,-6 1 0 16,6 1 1-1,-4-4 4-15,1 1-6 0,-3 0 6 0,-4 2-4 16,10-2-1 0,0 4 0-16,-13-6 0 0,13 0 0 15,0-1 1 1,0 0-1-16,0-4 0 0,0 0 1 16,0 1-1-16,0-1 6 15,-7-3-6 1,7 4 0-16,0 0 5 0,0-2-5 15,0 2 5 1,0 1 3-16,-10 2-3 0,10 5 0 16,0-2 1-1,0 1-6-15,0 0 7 0,0-1-7 16,0-2-1-16,0 0 6 16,0-6-5-16,0 2-1 15,0-1 1-15,0 3 1 16,-13-1-1-16,13 4 0 15,0 2 10-15,0-2-11 16,0-1 1-16,-6 3 0 16,6-5 0-16,0-1-1 15,-7-2 1-15,7-1 1 16,0 3-2-16,0-2 0 16,0-1 1-16,0 3-1 0,0-3-1 0,0 1 1 31,0 1-2-31,0-1 1 0,0 0 0 0,0 3 1 15,0 0-1 1,0-1 0-16,0 1 0 0,7 0 0 16,-1-1 1-1,-6 0 0-15,13-2 0 0,-3 2-1 16,-3 2 0 0,6-2 1-16,-3 1-1 15,-1 0 0-15,1-2 1 0,-3 2 0 16,3-3 0-16,-4 3 0 15,-3-5 0-15,10 2 1 16,-6-2-1-16,-1-3 0 16,8 4 1-16,-14-2-1 15,9-2 0-15,1 0 1 16,-10 0-1-16,7-4 0 16,-7 0 1-16,0-5 5 15,13 4-6-15,-13-3 1 16,0 2-1-16,0 2 1 0,10 2-1 15,-10-1 0 1,0 5 1-16,6-1 0 0,7 1-1 16,-6 2 0-1,-4-2 1-15,4-2-1 0,-7 2 0 16,9-1 1 0,-5-4-1-16,2 0 1 15,-2 0-1-15,2-3-1 16,-3 2 1-16,-3 0-1 0,4 2 1 15,9-2 0-15,-10 2 1 16,4-2 0-16,-7 0 0 16,6 0-1-16,-6 2 1 15,13 0-1-15,-13-2 1 16,0 2-1-16,10 2-1 16,-10-2 1-16,10 1-1 0,-10 2 1 15,10-5-1 1,-10 0 0-16,9-1 1 0,1-2 0 15,-6-1-1-15,-1 0-1 16,7 0 2 0,-7-2-1-16,7-1 1 15,-4 0 0-15,4 1 1 16,-7 2 0-16,4 0 5 0,3 0 0 16,-7 0-5-16,0 0 0 15,10 3 0-15,-13-2 0 16,10-1 0-16,-10 0 1 15,7 0 4-15,6-1 6 0,-13 2-11 16,10 1 0 0,-1 2 16-16,8 1-2 0,-7-1-14 15,-1 0 5 1,4-1-6-16,4 0 1 0,-7 1-1 16,3-1 0-16,0 1 1 15,0-1 0-15,3-1 1 16,7-1 11-16,-10 2-7 15,4-1 5-15,-4-3-2 16,10 2-9-16,-14 1 1 16,11-3 5-16,-10-1 0 15,10 2-5-15,6-3-1 16,-7 1 0-16,4-2 0 16,3 1-1-16,-9 1 0 15,15-3 0-15,-2 3 1 0,-4-5-5 16,-3 1 4-16,0-2 1 15,6-1-1-15,1 3-1 16,3-5 1 0,-4 1-7-16,7 1 8 15,-7-3 0-15,1 2 0 16,-1-4 0-16,-3 0-6 0,4 0 5 16,-1-4 1-1,11 3 1-15,-1 0 0 0,3-1 5 16,21-2-5-16,-8 0 0 15,-9 0 5-15,6 0-4 16,-9 0 4-16,-1-5-6 16,8-2-6-16,-11 1 5 15,7 0 0-15,3-1 0 16,0 0 1-16,-3-3 0 16,3 2 0-16,-4-2-1 15,-5-3 0-15,9 0 0 0,0-1 1 16,0-3-1-1,-3-4 1-15,13 1 0 0,-4-2 0 16,-6-2 1-16,0-1-1 16,-3 0 1-16,3 1-1 15,0-2 0-15,-3-2 1 16,-7-2 0-16,7-4 5 16,-6 3-6-16,9-4 1 15,-7 5 0-15,-3 1-1 16,4 0 0-16,-14 0 1 15,7-5-1-15,-3-4 1 16,3-4 0-16,3-9 5 16,10-4-5-16,-3 2 0 15,0 4 0-15,-3 6-1 0,-7 6 1 16,-4 2 0 0,-5 2-1-16,-1-3 0 0,3-4 9 15,10-4-8-15,-6-6-1 16,3 0-1-16,3-2 1 15,1 0-1-15,-4 3 1 16,-7 1-1-16,1 3 1 16,-1-3 1-16,-3 2 0 15,-6-6-1-15,9 0 0 16,1 3 1-16,-1 3-2 16,-3 5 2-16,-9 5-1 0,6 4 0 15,-17-2 1-15,17-2 0 16,-3-2-1-1,6-4 0-15,3 0 0 16,1 0 1-16,-11-1 0 16,11-1-1-16,-11-1 1 0,8 3 0 15,-8-2-1-15,1-1 5 16,-1 3-5-16,-2 1 0 16,-4 1 2-16,3 1-1 15,7 3-1-15,-16 1 1 0,12 2-1 16,-9-3 1-1,-3 0 5-15,6-4-6 0,-3-3 0 16,-1-1 1 0,11-3-1-16,-10 0 1 0,0 2 0 15,9-2 0 1,-2 4 0-16,-7-1-1 0,-1 2 1 16,4-3-1-1,-3 1 0-15,0-4-1 0,0 2 1 16,0-4 1-16,-4 1 0 15,-2 5-1-15,-1 0 1 16,-3 6 0-16,0-2 0 0,0 8 0 16,0 0 0-1,0 2 0-15,0 2 0 16,0-2 0-16,0 2 0 16,0-2-1-16,0 0 1 0,0-2-1 15,0 0 1-15,0-4-1 16,0 1 0-1,0 0 0-15,0-3 1 16,0 3 0-16,-3-4-1 16,3 1 1-16,-4 0 0 0,4 1-1 15,-6-3 0 1,2 4 0-16,-2 2 2 0,-1-2-2 16,1 2 6-16,-1 2-5 15,-3 0 5-15,7 1-5 16,-7-2 0-16,1 3 0 15,2-2 0-15,-6 0 1 16,6 0-2-16,-2-2 0 16,-1 0 0-16,10 4 0 15,-10 0 1-15,10 3 6 16,-10 0 11-16,10 5-1 16,-10-2-7-16,10-2-2 0,-10 0-7 15,4-2 0-15,3-4-1 16,-4 0 1-1,4 4 0-15,-7 0 0 0,7 2 5 16,-4 0 5-16,1-4-1 16,-4 2-4-16,-3-6-5 15,13 0 0-15,-17-4 0 16,17 2 0-16,-13 2-1 16,7 3 6-16,-4 4-5 0,-3 1 7 15,6 0 1-15,-3 3 4 16,1-4-1-16,-8-1-6 15,7 0-4-15,-6-4 4 16,10 4-6-16,-4-6 6 16,-7 3-5-16,-2-3 1 15,-1 1 5-15,4 1-5 16,3 3 4-16,-4 0-5 16,4 5 0-16,3-1 0 15,-9 2 0-15,12 5 7 16,-3-6-7-16,1 3 5 15,-1 3-5-15,0-3 0 16,0 0 0-16,-3-5 0 16,0-4 5-16,-3 2-6 15,9-3 0-15,-9 2 1 16,3 0-1-16,6 5 2 16,-3-2 5-16,7 6-1 0,-13 1-4 0,6 0 4 31,10 2-6-31,-13-3 1 0,-4-2-1 0,8-1 0 31,-5-6 0-31,8-1-1 0,-14 1 1 0,11-2 0 16,-1 2 0-1,-7 0-1-15,8 2 0 0,-1 3 0 16,-10-1 1 0,10 3 0-16,-3 0 0 0,7-2 0 15,-1-2 0 1,4 4-1-16,-7 0 1 15,0 1 0-15,10-2 0 0,-6 1-1 16,2-2-1 0,-2-1 2-16,3 2 0 0,-11-5 0 15,11-2 1-15,-7 0 0 16,7-2 0-16,-3 1-1 16,-4 0 0-16,10-3 1 15,-10 2-1-15,10-4 0 16,-10 0 6-16,-3-4-5 15,6 2 0-15,-2-4 0 16,2 6-1-16,1 0 2 16,2 3-2-16,4 2 1 15,-3 8 0-15,3-3 5 0,-7 4 3 16,7-2-2 0,-3-1-1-16,-3-1-4 0,2-3 4 15,4 0-6-15,-9-3 1 0,9 1 0 16,0 0 0-1,0-2 0-15,0-2 5 0,0 2 2 16,0-1-2 0,-7 0-5-16,7 2 0 15,-3-2 0-15,-4-2 0 16,4 0 0-16,-7-2 5 16,10 3-5-16,-3-4 8 0,0 3-3 15,-1-2 3-15,-2 6 0 16,-7-4-3-16,6 2 3 15,7 0 2-15,-10 2-5 16,10 0 0-16,0 2-5 16,-9 4 0-1,9 1 1-15,-14 2 5 0,14 3 4 16,-3 0-1-16,0 1-4 16,-4-1 3-1,-6-3 2-15,7-2-1 0,-4 1-1 0,-6-3-8 16,2-3 1-1,1 2-1-15,-3-2 0 0,-7 0 0 16,7-2 0 0,-4 0-1-16,4-1 0 0,-1 2 0 15,1 2 1 1,-4 6 0-16,4-1 0 0,-4 6 10 16,11 0-10-1,-5 2 5-15,1 0-6 0,0-3 0 16,-3 0 0-1,-7-3 0-15,7-4 0 0,-14 2 0 16,7-2 0 0,-6 3 1-16,-7-3 1 0,0 2-2 15,-3-3 2-15,-1 0-1 16,-5-1 5-16,5 1-6 16,1 2 0-16,0 2-1 15,3 4 1-15,-7-1-1 0,14 1 1 16,12 4 0-1,-12 1 1-15,0 1-1 0,-7 3 0 16,6-4-1 0,-6 2 1-16,3 2-1 0,-16-2-1 15,13 2 1 1,4-1 1-16,2 3-1 0,7 0 1 16,-6 0 0-16,9 1 1 15,4 1-1-15,-4-1 1 16,-3 0-1-16,13 0 1 0,-12 1-1 15,-1 2 2 1,3-2-1-16,-3 0 0 0,10 3 0 16,-10 0-1-1,13 1 1-15,1 0-1 0,-1 2 0 16,3-4-1 0,4 4 0-16,-7-1 1 15,-6 1-1-15,16-2 1 0,-10 2-1 16,0 0 1-1,0 0 0-15,0 0 0 0,1 0-1 16,-4 0 0-16,9 0 0 16,1 0 0-16,-4 0-5 15,7 0 0 1,-3 0 5-16,3 0-5 0,-6 0 5 16,-4 0-1-16,0 0-7 15,-13 2-3-15,-6 7-52 16,-17 10-146-16,-59 42-174 15,10-5-288-15,-9 2-413 0</inkml:trace>
  <inkml:trace contextRef="#ctx0" brushRef="#br0" timeOffset="4419.92">10599 3356 823 0,'0'0'335'0,"0"0"-192"15,0 0 56-15,0 0-7 16,0 0-69-16,0 0-47 16,7-4-4-16,-7 4-13 15,0 0-14-15,0 0 0 0,0 0 5 16,0 0 12-1,0 0-4-15,0 0-5 0,0 0-13 16,0 0-10 0,0 4-9-16,0 4-14 0,-7 0-7 15,-3 6 6 1,1 6 6-16,-1 0 1 0,-7 4-2 16,1 0-10-16,3 3 6 15,-7 0-1-15,1 3 2 0,-1 0-1 16,-9 0-1-1,12 2 0-15,-6-4-5 16,-3 2 7-16,-3 0-7 16,9-1 5-16,-9 0 0 15,9-5 2-15,-6 2 2 16,6-5 2-16,-3 2-2 16,-3-3-1-16,6 1 0 0,-6-4-3 15,3 3-5 1,-3 3 0-16,0-2 0 0,-10-1 7 15,20-3-7-15,-10 1 1 16,3-4-1 0,3 1 2-16,-6-1 3 0,-4-4-5 15,7 2 7-15,10-5-2 0,-3-4 3 16,13 0 0 0,-1-3 6-16,-2 0 4 0,3 0 2 15,-4 0 0-15,-6-3-12 16,6-10-9-1,-15-4 0-15,5-5-1 0,7-4-11 16,-9-3 10 0,19 0 1-16,-10-2 0 0,10 1-5 15,0-5 0 1,0 5-2-16,10-4 7 16,9-2-7-16,8 2 7 0,2 1 0 0,-6 4 1 15,-3 3-1 1,-4 4 1-16,4 0 0 0,-11 4-1 15,1 0 1 1,10 5 0-16,-10 3-7 0,-4-1 5 16,7 5-5-1,-3 0 1-15,-3 3-2 16,2 0-1-16,-5 3 0 16,2 0-1-16,-2 0-2 15,2 0-9-15,14 0-6 0,-4 0 15 16,7 0 11-1,6 10-1-15,7 2 2 0,-3 4 0 16,10 0 8-16,-1 5 2 16,7 1 4-16,-3 3-2 15,-7 1-2-15,7 1-1 16,-16 2 13-16,6 4-2 16,0-6-4-16,-7 1-1 15,-3-1-6-15,0 0-3 16,-9-5-5-16,12 0 1 15,1 0 4-15,-7-4-5 16,-7-1 7-16,13-4-7 16,-9-3-1-16,-4-1 1 15,14-4 11-15,-17 0-5 16,-3-2 1-16,3-2-1 16,0-1 5-16,-10 0 0 0,4 0-3 15,-4 0 1-15,0 0-1 0,-3 0-3 16,3 0-4-1,-3 0 4-15,0 0 0 0,0 0-6 16,0 0-64 0,0 0-122-16,0 0-161 0,0 0-312 15,0 0-668-15</inkml:trace>
  <inkml:trace contextRef="#ctx0" brushRef="#br0" timeOffset="6390.04">12013 7182 525 0,'0'0'233'0,"0"0"-90"15,0 0 24-15,0 0-38 0,0 0-48 16,0 0-11-1,0 0 5-15,0 0 1 16,0 0 1-16,0 0 13 16,0 0-1-16,0 0 3 15,0 0-4-15,0-10-10 16,0-3-10-16,0-4-26 16,6-4-19-16,4-2-7 0,3-5 1 0,3-1 0 31,4-2-3-31,3-1 3 0,0 0 1 0,-3-4 6 31,-1 2 8-31,1-2 1 0,-4 0-4 0,7 0-6 16,-3 2-3-1,-1 2-9-15,-2 3-2 0,-1 1-2 16,0 5 2 0,1-1-2-16,-7 2 7 0,9-2-4 15,1 2 1 1,-4-6-10-16,14 1 7 15,-7-4 9-15,3 2-11 16,-10 0-5-16,17 2-1 0,-4 3 0 16,-3 6-1-16,-6 5 0 15,0 3 0-15,-7 4-1 16,-7 2 1-16,11-2 0 16,-4 5-6-16,-3-2 5 15,3 3-6-15,10-2-1 16,-4 2 7-16,1 0 1 15,3 0-5-15,3 0 5 16,10 2 0-16,-7 8 1 16,1 0 1-16,-1 4 0 15,-9 0 0-15,-14 0-1 0,8 6 8 16,-14 2-8 0,0 0 8-16,0 7 6 0,-14 2-4 15,-22 1-10 1,-3 0-12-16,-7 0 2 0,-3-8 4 15,10-2-3 1,0-2-9-16,3-8-6 0,6-2 9 16,17-4 5-1,7-2 4-15,-4 2 5 0,10-6-2 16,-7 0-3-16,7 0-1 16,0 0-7-16,0 0 1 0,0 0-2 15,0 0-4 1,0 0 16-16,0 0 2 0,10 0 1 15,3 0-7 1,0 0 7-16,4 0 0 0,15 0 1 16,-2 0 1-1,-4 6 5-15,3 1-6 0,-12 0 7 16,6-1-1 0,6 3-5-16,-9 0 4 0,-4-1 0 15,-6 2 4 1,10 0-1-16,-17-1 3 0,3 3 1 15,4 1-1-15,-10 1 0 0,0 0 6 16,0 2-2 0,0-1-1-16,0 0 0 15,0-1-1-15,0 0 0 16,-10-2-4-16,-6 2 13 0,-4-2 5 16,-12 2-1-1,2 0-5-15,1 0-6 0,3-1-2 16,-4-2-4-16,1 1 5 15,-7-6 10-15,16-2 5 16,-6 0 8-16,6-2-3 16,1-2 0-16,6 0 2 15,-4 0 5-15,-2 0 0 16,-1 0-2-16,10 0-5 16,-6 0 5-16,3-4-22 15,0 0-18-15,6 2 0 0,1 0-15 16,6-2-46-1,-4-2-108-15,4-4-119 16,0-2-242-16,0 4-473 0</inkml:trace>
  <inkml:trace contextRef="#ctx0" brushRef="#br0" timeOffset="18223.84">6555 2742 1219 0,'0'0'240'0,"0"0"-173"0,0 0 5 16,0 0-46 0,0 0-19-16,0 0 3 0,-75 154 6 15,68-103 5-15,-6 4 3 0,-3-1-6 16,-4 2 4-1,7 2-5-15,-3 0-1 16,-4 4-7-16,10-4 0 16,-9-6-8-16,12 0 1 15,-3-10-1-15,7-6 5 16,3-7-6-16,0-6-1 16,0-5-53-16,0-4-105 0,0-6-84 15,0 0-140 1,10-4-32-16</inkml:trace>
  <inkml:trace contextRef="#ctx0" brushRef="#br0" timeOffset="18891.63">6113 3396 466 0,'0'0'499'15,"0"0"-393"-15,0 0 75 16,0 0-2-16,0 0-93 16,0 0-45-16,0 0-6 15,0 0 3-15,0 0-2 16,0 0 0-16,0 0 1 15,0 8-6-15,0 2-2 16,0 6-1-16,0 6-1 0,0 4-6 16,0 0-2-1,0 6 1-15,0-2-1 0,0-1-13 16,0 2-5 0,0-4 1-16,0-2-1 0,7-5 0 15,-4-2-1-15,10-3 2 0,-3-1-1 16,-7-5 0-1,1-3-1-15,5 0 0 0,-5-5 0 16,2 2 0 0,-6-3 1-16,4 0 6 0,-4 0 0 15,0 0 4 1,0 0-1-16,0 0-1 0,6 0-8 16,-6 0-1-1,0 0-1-15,7 0 1 0,6-3 6 16,-3-4 8-1,9-3 8-15,-3-2 4 0,17-2-1 16,-3-2 0 0,-1-3 5-16,7-2 2 0,0 3-1 15,-3-2 2 1,-4 0 1-16,-3 8 4 0,-6-1-10 16,0 2-7-16,-4 5-11 15,-3 2-9-15,7-1-1 0,-4 2-6 16,4-4-13-1,-4 2-113-15,27-2-115 0,-4 2-244 16,-13 3-214-16</inkml:trace>
  <inkml:trace contextRef="#ctx0" brushRef="#br0" timeOffset="41660.54">1614 5776 342 0,'0'0'225'0,"0"0"-150"16,0 0 55-16,0 0 64 15,0 0-31-15,0 0-27 16,0-27 24-16,0 27-1 16,0 0-32-16,0 0-20 15,0 0-22-15,0 0-13 16,0 0-11-16,0 0-8 16,0 0 20-16,0 0 12 15,0 0-29-15,0 0-28 16,0 0-15-16,0 4 1 15,0-4-14-15,0 0-7 0,10 1-5 16,3-1-8 0,10 0 9-16,7 0 11 0,12 0 0 15,4 0 1-15,6 0 0 16,11 0 0-16,-5 0 0 16,-2 0-1-16,-4 0 1 0,-9 0-1 15,-14 0-1 1,-9 1 0-16,6 4 1 0,-16-2-1 15,10 1 0 1,-11-2 1-16,-2 4-1 0,6-5 1 16,-10 4 1-1,4-3 0-15,-1 3 0 0,-6-3 0 16,14-1 4 0,-14 3-5-16,0-3 0 0,9-1 1 15,-9 0 0-15,0 3-1 0,0-3 3 16,0 0 4-1,0 0-7-15,0 0-20 16,7 0-91-16,-7 0-111 16,13 0-145-16,-3 0-268 15,-10 0-152-15</inkml:trace>
  <inkml:trace contextRef="#ctx0" brushRef="#br0" timeOffset="42920.38">1699 10802 218 0,'0'0'320'16,"0"0"-181"0,0 0-18-16,0 0 22 0,0 0-27 15,0 0-15-15,0 0 12 0,-9-10 3 16,9 10 10-1,0 0 12-15,0 0 4 0,0 0-18 16,0 0-14 0,0 0-29-16,0 0-9 0,0 0-13 15,0 0-9 1,0 0-24-16,0 0-16 0,9 0-1 16,24 0 19-1,10-3 16-15,6-9 5 0,6 2-14 16,4-2-18-1,-3 3-6-15,3 1-10 0,-20 1 0 16,0 4-1-16,1 0 0 16,-11 3 0-16,-6 0 0 15,0 0 1-15,6 0 0 16,-9 0 0-16,0 0 5 16,-4 0-5-16,-6 0 0 15,-4 0 5-15,-2 0-5 0,5 0 0 16,-9 0 0-1,0 0 7-15,0 0-8 0,0 0-25 16,0 0-74 0,0 0-79-16,0 3-84 0,0 9-270 15,0-2-398-15</inkml:trace>
  <inkml:trace contextRef="#ctx0" brushRef="#br0" timeOffset="44265.04">1556 13367 360 0,'0'0'286'0,"0"0"-151"0,0 0-13 16,0 0-10-1,0 0-31-15,0 0-7 16,0 0 48-16,9-3 33 16,-9 3-4-16,0 0-5 0,0 0-7 15,0 0-22-15,0 0-15 16,0 0-3-1,0 0-29-15,7 0-30 0,-7 0-15 16,13 0-15-16,-6 0-2 16,2 0 0-1,4 0 3-15,7 0 4 0,6 0 4 16,4 0-3-16,-1 0-1 16,1 0-7-16,6-4 2 0,-7 4 0 15,0-1-4 1,11-3-5-16,-4 3 0 0,-7 1 0 15,1-2 1 1,-1 2-1-16,10 0 0 16,1-2-1-16,-4 2 1 15,-7 0 0-15,0 0 0 0,-2 0 1 16,-4 0-1 0,-7 0 0-16,13 0 6 0,-9 0-1 15,0 0 1-15,-4 0 5 16,-3 0-3-16,3 0 5 15,-6 0 2-15,0 0 2 16,-3 2 4-16,6-2 8 16,-3 2 7-16,-4-1 6 15,-6 3 5-15,13-4 9 16,-13 1-5-16,0-1-10 16,0 0-12-16,0 0-11 0,0 0-13 15,0 0 0 1,0 0-6-16,0 4-2 0,0-2-70 15,0 4-162 1,0 1-287-16,0-4-181 0</inkml:trace>
  <inkml:trace contextRef="#ctx0" brushRef="#br0" timeOffset="48080.16">11751 3903 798 0,'0'0'254'16,"0"0"-73"-16,0 0-4 16,0 0-61-16,0 0-50 15,0 0-8-15,0 0 12 16,-46-1-10-16,17 5-12 16,-4 8 6-16,3-2 0 15,-6 8 7-15,1 4-9 16,-15 6-28-16,-5 8-11 15,-4 6-7-15,-10 6-5 16,-6 7 5-16,-4 1-5 16,4 2-1-16,6 0 0 0,1-2 0 15,12-5 2 1,4-6-2-16,16-3 0 16,0-6 1-16,6-6-1 0,1-4 1 15,13-9 0 1,-1-3 0-16,11-5 5 0,6-5-6 15,-7-2 1-15,7-2-1 16,0 0 0-16,0 0 1 16,0 0-1-16,0 0-8 15,0 0-27-15,0-2-94 16,0-11-89-16,30-12-110 16,-4 1-231-16,-7 0-139 0</inkml:trace>
  <inkml:trace contextRef="#ctx0" brushRef="#br0" timeOffset="48560.2">10717 4373 468 0,'0'0'375'0,"0"0"-210"15,0 0-9-15,0 0-7 16,0 0-37-16,0 0-14 0,0 0 32 16,-16-2 0-1,12 2-35-15,4 0-25 0,-3 0-13 16,-3 2-19 0,2 10-13-16,-9 1-12 0,0 8-4 15,-10 3-7-15,7 6 8 16,-4 5-1-16,4 2-3 15,3 1-5-15,3 2 8 16,10-2-7-16,0-2 6 16,0-4-1-16,0-6-6 15,0-4 0-15,0-3 0 16,10-6-1-16,0-6 0 0,-1-4-2 16,1-3 1-16,10 0 0 15,16-2 1-15,6-18 49 16,14-4 52-16,13-4-18 15,-4 0-43-15,4-2-30 16,-10 7-9-16,-4-2-1 16,1 3-11-16,3 4-85 15,-4 2-136-15,24 5-93 16,0 6-223-16,-24 5-156 0</inkml:trace>
  <inkml:trace contextRef="#ctx0" brushRef="#br0" timeOffset="49820.12">15815 6235 772 0,'0'0'338'0,"0"0"-183"0,0 0-21 16,0 0-16-1,0 0-54-15,0 0-35 0,0 0-6 16,9 21 24-16,-2-3 26 16,-4 2-1-16,-3 6-4 15,0 3-5-15,0 3-7 16,0 9-3-16,0 2-12 16,-19 6-10-16,-4 4-3 15,-13 5-12-15,-3 0-3 0,-4 5-2 16,7 1-10-1,-10 0 0-15,7 0 8 0,-4 3-7 16,7 3-1 0,0-1 0-16,0-5 5 0,14-2-5 15,2-8 0 1,4-4 5-16,2-8-5 0,5-6 6 16,5-7 5-16,4-8-11 15,0-7 8-15,0-8-8 16,0-2 5-16,0-4 0 15,0 0 7-15,0 0 5 16,0 0-3-16,0 0-14 16,0 0 0-16,0-3-1 15,0-2-30-15,0-1-91 0,0-3-61 16,23-13-64 0,-3 0-122-16,0 0-209 0</inkml:trace>
  <inkml:trace contextRef="#ctx0" brushRef="#br0" timeOffset="50300.12">15131 7206 523 0,'0'0'306'0,"0"0"-168"15,0 0-11-15,0 0-33 16,0 0-33-16,0 0 36 16,0 0 38-16,46 60-1 15,-37-34-22-15,14 0-20 0,-13 4-19 0,0-4-16 31,0 2-1-31,-4-2-10 0,-2-2-10 0,-4-2-1 16,3-1-5 0,-3-8-7-16,3-3-5 0,-3-2-6 15,10-4-3 1,-10-4 1-16,10 0-9 0,-4 0 10 16,7 0 1-1,10 0 8-15,10-4 23 0,16-10 52 16,-3-3 24-16,16-4-39 15,-6 1-44-15,3-2-24 16,-7 4-12-16,-9 0-7 16,6 1-103-16,-13-4-193 15,0 7-268-15,-14 2-302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5:08:2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7841 16592 35 0,'0'0'610'15,"0"0"-491"1,0 0-48-16,0 0 105 16,0 0-6-16,0 0-65 15,-16-18-39-15,16 18 26 16,0 0 9-16,0 0-13 16,0 0-7-16,0 0 0 0,0 0-6 15,0 0-27 1,0 0-15-16,0 0-10 0,0 0-7 15,0 0-7-15,0 0 0 16,9 0-8-16,11 0 6 16,9 0 9-16,7 0 10 15,4 0 8-15,19-3-4 16,-7 1-8-16,10 1-5 16,4-2-8-16,-1-1 6 15,14 0 6-15,-24 2-11 0,17-4 6 16,-16 3-8-1,3-1-7-15,-4 2 1 16,-12 1-1-16,3-3 6 0,9 3-7 16,-12-1 0-1,3-1 2-15,9 0-2 0,-6 2 1 16,17-1 1-16,-7-2-1 16,0 1 10-16,6-2-10 15,-19 1 10-15,16 0-10 16,-13-1 8-16,-3 3-8 15,-4-1 0-15,4 3-1 16,-7-2 1-16,-3 2-1 16,10 0 0-16,-7-2 0 15,1 2 0-15,-1-1 0 16,17-3 0-16,-17 4 0 0,10-1 1 16,-3-5 0-16,-7 5-1 0,-3-4 1 15,13 2 0 1,-16-1 0-16,-4 2 1 0,-3 1-1 15,1-3-1 1,-4 4 1-16,-4-2-1 16,1 2 0-16,-4 0 0 15,-3 0-1-15,-6 0 1 16,3 0-2-16,-1 0 1 16,1 0-1-16,-10 0 2 15,10 0 0-15,-10 0 0 0,0 0 1 16,0 0 8-1,0 0 7-15,0 0 7 0,0 0 6 16,0 0-3-16,0 0-3 16,0 0-3-16,0 0 0 15,0 0 0 1,0 0-5-16,0 0-2 0,0 0-7 16,0 0-6-16,0 0 0 15,0 0-6-15,0 0-9 16,0 16-126-16,0 2-163 0,0-3-372 0</inkml:trace>
  <inkml:trace contextRef="#ctx0" brushRef="#br0" timeOffset="19823.88">11856 13444 196 0,'0'0'283'0,"0"0"-199"15,0 0-18 1,0 0 18-16,-30-12-34 15,24 10-31-15,2-1 3 16,-5 1 37-16,2 1 32 16,7-1 7-16,-10-2-5 15,-3 3-13-15,13-2-12 16,0 1-12-16,-6 0-8 16,6 0-12-16,-10-1 1 0,10 0-4 15,-7 2 5-15,4-2 3 16,-7 1 7-16,4-3 3 15,-8 2 20-15,1 1-15 16,7-3-14-16,-4 3-1 16,3-1-7-16,-2 1-2 15,5 2 0-15,-2-2-11 16,-4 2-4-16,10 0-5 16,-13 0-5-16,13 0 0 15,-7 0-6-15,7 0 7 16,-9 0-7-16,9 0 0 15,-14 0 5-15,14 0-5 16,-6 0 0-16,6 0 1 0,-7 0 5 16,4 0-6-1,-7 0 5-15,0 0-5 0,1 0 7 16,-11 0-7-16,4 0 7 16,-1 0 3-16,4 0 2 15,3 0 0-15,-9 0-4 16,9 0-7-16,-3 0 5 15,6 0-6-15,-2 0-1 0,-5 0 0 16,8 0-1 0,-4 2-6-16,0 0 6 0,0 3-6 15,1 0 5 1,-18 0-4-16,18 2 5 0,-11 0 1 16,-9 0 0-16,12-1 1 0,-2 1-1 15,-1 0 0 1,0-2 0-16,-3-2 1 0,7 3-1 15,6-2 1 1,-6 0 0-16,3 1-1 0,-7-1 1 16,4 1-1-1,-4 1 0-15,-3 3 0 0,7 0-1 16,-4 3 0 0,-3 1 1-16,0 1 0 15,4 2 0-15,-7-1 0 0,3 0 0 16,-7 1 0-1,14 1 0-15,-4-2 1 0,1 0-1 16,-4-1 1-16,6 0 0 16,-2 1-1-1,9-2 1-15,-10-3 0 0,14 2 0 16,-4-1 0-16,-3 1 0 16,3 1 0-16,0 1 0 15,-6-2-1-15,3 4 2 16,-7 0-2-16,4 2 1 15,-4 2 0-15,10 0-1 16,-9 0 0-16,12-2 1 16,-6 2-1-16,-3-2 0 15,6 0 2-15,-6 0-2 16,2 0 2-16,-8-1-1 16,15 2 7-16,-3-2-8 15,-3 2 0-15,7-3 0 0,-1 5 1 16,4 0-1-16,3 0 0 15,0 0-2 1,0-1 2-16,0 2 0 0,0-1-1 16,0-2 0-16,0-1 1 15,0 3 1-15,0-4-1 16,0 2 0-16,10-4 0 16,-4 1 1-16,7-1 0 0,-3 0 7 15,-3-1-7 1,6 2 7-16,-4-3-1 0,-2 0-7 15,0 1 0-15,6 1 0 16,-4 1 0-16,1 3 6 16,10-2-5-16,0-2 7 15,-11 4-7-15,8-6 0 16,12 1 5-16,1-2-5 16,-7-1 1-16,6-2 6 15,7 3-1-15,0-3 4 16,-3-3-1-16,3 2 0 15,3-1 10-15,-6-3-3 0,9-1 5 16,-3 0-2 0,1-3 5-16,15 0 9 0,-6 0-3 15,0 0-1 1,4 0 1-16,-1-3 3 0,-6-7-4 16,6-2-3-16,-6 1-11 0,3 1 3 15,-6-5-7 1,3 2-1-16,-10 0 2 15,9-3-4-15,-12-1 2 16,3-2-4-16,0-3 3 16,13 0-2-16,-10 1-2 15,-3-2-5-15,4 0 5 16,-11 1-5-16,7 2-1 16,-10 1 2-16,0 2 4 15,-6-1 0-15,0 2 1 16,-4 1 5-16,-3 0 5 15,-6-5 6-15,6 0 1 16,-3 2-4-16,-4-5-4 16,4-2-2-16,-7 1-5 15,4-5 1-15,-7-4-4 16,3 5-3-16,-3-4-2 0,0 4 8 16,0 0-8-16,0 2 8 0,0 1-3 15,0 2-4 1,0 0 5-16,0-2-6 0,-10 5 1 15,-3 0 11 1,7 2 4-16,-4 3-1 0,-3-1-8 16,6 1-7-1,-3-2 7-15,1 2-7 0,-11-3 5 16,10 2-6 0,-3-2 0-16,6 3 0 0,-9-4 1 15,3 2-1 1,-10-4 0-16,7 1 0 0,-7-3 0 15,-3 0 0-15,19 1-1 16,-3 0 1-16,1 1 0 16,-5 6-1-16,8-2 1 15,-1 7-1-15,4 3 1 16,-7-1 1-16,7 4-1 16,3 1 1-16,-3-1 1 15,-1 1 4-15,-2 1 4 16,3-2 2-16,-10 4-4 0,6 0 12 15,0 0-10 1,-6 0-10-16,-3 0-17 0,-7 0-11 16,7 0 4-1,-14 0-18-15,-6 0-52 0,-16 8-58 16,-14 10-106 0,8-1-126-16,-8 2-445 0</inkml:trace>
  <inkml:trace contextRef="#ctx0" brushRef="#br0" timeOffset="21166.8">9248 14757 742 0,'0'0'182'16,"0"0"-93"-1,0 0 52-15,0 0-43 16,0 0-50-16,0 0-5 16,0 0 28-16,10 0 6 15,-10 0-20-15,6 0-13 0,-2 0-6 16,-1 0-11-16,20 3 1 15,-4-3 4-15,4 2 6 0,3-1 6 16,4 2 1 0,-4 0-17-16,3-1-16 0,7-1-2 15,-6 3-1 1,-1-3 1-16,-2 1 0 0,2 1 3 16,14-3-1-1,-4 0 0-15,-3 2-2 0,3-2 2 16,7 0 0-1,-4 0-2-15,4 0 3 0,10 0 7 16,-10 0 10 0,6 0-8-16,-6 0-2 0,-4 0-8 15,-6 0-2-15,10 0-8 16,-13 0 4-16,-4 0-6 16,7-2 1-16,-6 2 0 15,-1-3 5-15,1 1-6 16,6 1 1-16,0-3-1 15,13 1 0-15,-7 0 0 0,-6-1 2 16,-6 2-1 0,-1-1 0-16,-9 2 0 0,-10 1 0 15,3-3 0 1,0 3-1-16,-3 0 2 0,-1 0-2 16,1-3 0-16,0 3 1 15,0 0 0-15,-4 0-1 16,-6 0 1-16,0 0 8 0,13 0 2 15,-13 0 12 1,0 0-4-16,0 0-8 16,0 0-5-16,0 0-5 15,0 0 7-15,0 0-6 16,0 0 5-16,0 0 14 16,0 0 19-16,0 0 27 15,0 0 11-15,0 0-2 0,0 0-10 16,0 0-25-1,0 0-20-15,0 0-21 0,0 0-8 16,0 0-95 0,0 6-172-16,10 0-268 0,7 1-292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</a:t>
            </a:r>
            <a:r>
              <a:rPr lang="en-US" dirty="0"/>
              <a:t>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6.xml"/><Relationship Id="rId10" Type="http://schemas.openxmlformats.org/officeDocument/2006/relationships/customXml" Target="../ink/ink4.xml"/><Relationship Id="rId4" Type="http://schemas.openxmlformats.org/officeDocument/2006/relationships/tags" Target="../tags/tag10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image" Target="../media/image2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customXml" Target="../ink/ink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customXml" Target="../ink/ink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3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26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2.xml"/><Relationship Id="rId7" Type="http://schemas.openxmlformats.org/officeDocument/2006/relationships/image" Target="../media/image4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slideLayout" Target="../slideLayouts/slideLayout6.xml"/><Relationship Id="rId10" Type="http://schemas.openxmlformats.org/officeDocument/2006/relationships/customXml" Target="../ink/ink7.xml"/><Relationship Id="rId4" Type="http://schemas.openxmlformats.org/officeDocument/2006/relationships/tags" Target="../tags/tag33.xm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tags" Target="../tags/tag36.xml"/><Relationship Id="rId21" Type="http://schemas.openxmlformats.org/officeDocument/2006/relationships/image" Target="../media/image48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slideLayout" Target="../slideLayouts/slideLayout6.xml"/><Relationship Id="rId25" Type="http://schemas.openxmlformats.org/officeDocument/2006/relationships/image" Target="../media/image52.png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51.png"/><Relationship Id="rId32" Type="http://schemas.openxmlformats.org/officeDocument/2006/relationships/image" Target="../media/image58.png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tags" Target="../tags/tag43.xml"/><Relationship Id="rId19" Type="http://schemas.openxmlformats.org/officeDocument/2006/relationships/image" Target="../media/image46.png"/><Relationship Id="rId31" Type="http://schemas.openxmlformats.org/officeDocument/2006/relationships/customXml" Target="../ink/ink8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tags" Target="../tags/tag52.xml"/><Relationship Id="rId7" Type="http://schemas.openxmlformats.org/officeDocument/2006/relationships/image" Target="../media/image14.png"/><Relationship Id="rId12" Type="http://schemas.openxmlformats.org/officeDocument/2006/relationships/customXml" Target="../ink/ink9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62.png"/><Relationship Id="rId5" Type="http://schemas.openxmlformats.org/officeDocument/2006/relationships/tags" Target="../tags/tag54.xml"/><Relationship Id="rId10" Type="http://schemas.openxmlformats.org/officeDocument/2006/relationships/image" Target="../media/image61.png"/><Relationship Id="rId4" Type="http://schemas.openxmlformats.org/officeDocument/2006/relationships/tags" Target="../tags/tag53.xml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customXml" Target="../ink/ink10.xml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59.xml"/><Relationship Id="rId7" Type="http://schemas.openxmlformats.org/officeDocument/2006/relationships/image" Target="../media/image66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0.xml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45430-AF44-419B-BD8F-CEEDE0920FD6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Law Partitioning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Idea: decomposition of control into </a:t>
            </a:r>
            <a:r>
              <a:rPr lang="en-US" b="1"/>
              <a:t>model</a:t>
            </a:r>
            <a:r>
              <a:rPr lang="en-US"/>
              <a:t> and </a:t>
            </a:r>
            <a:r>
              <a:rPr lang="en-US" b="1"/>
              <a:t>servo</a:t>
            </a:r>
            <a:r>
              <a:rPr lang="en-US"/>
              <a:t> portions</a:t>
            </a:r>
            <a:endParaRPr lang="en-US" b="1"/>
          </a:p>
          <a:p>
            <a:pPr eaLnBrk="1" hangingPunct="1"/>
            <a:r>
              <a:rPr lang="en-US"/>
              <a:t>Extracts physical parameters from control problem </a:t>
            </a:r>
            <a:r>
              <a:rPr lang="en-US">
                <a:latin typeface="cmsy10" pitchFamily="34" charset="0"/>
              </a:rPr>
              <a:t>) </a:t>
            </a:r>
            <a:r>
              <a:rPr lang="en-US"/>
              <a:t>unit mass system without friction etc.</a:t>
            </a:r>
            <a:endParaRPr lang="en-US">
              <a:latin typeface="cmsy10" pitchFamily="34" charset="0"/>
            </a:endParaRPr>
          </a:p>
          <a:p>
            <a:pPr eaLnBrk="1" hangingPunct="1"/>
            <a:r>
              <a:rPr lang="en-US"/>
              <a:t>Will be used to deal with nonlinear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A19F6-DE8C-43DE-AAB4-F204A00E7338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Control Law Partitioning</a:t>
            </a:r>
          </a:p>
        </p:txBody>
      </p:sp>
      <p:pic>
        <p:nvPicPr>
          <p:cNvPr id="31748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7352" y="2716758"/>
            <a:ext cx="2921000" cy="577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8880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0153" y="4615409"/>
            <a:ext cx="4240213" cy="409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8807" name="Text Box 7"/>
          <p:cNvSpPr txBox="1">
            <a:spLocks noChangeArrowheads="1"/>
          </p:cNvSpPr>
          <p:nvPr/>
        </p:nvSpPr>
        <p:spPr bwMode="auto">
          <a:xfrm>
            <a:off x="2385816" y="3620046"/>
            <a:ext cx="2145139" cy="5232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servo portion</a:t>
            </a:r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 flipV="1">
            <a:off x="3511352" y="332635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8809" name="Text Box 9"/>
          <p:cNvSpPr txBox="1">
            <a:spLocks noChangeArrowheads="1"/>
          </p:cNvSpPr>
          <p:nvPr/>
        </p:nvSpPr>
        <p:spPr bwMode="auto">
          <a:xfrm>
            <a:off x="2854127" y="1796008"/>
            <a:ext cx="2274982" cy="5232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model portion</a:t>
            </a:r>
          </a:p>
        </p:txBody>
      </p:sp>
      <p:sp>
        <p:nvSpPr>
          <p:cNvPr id="588810" name="Line 10"/>
          <p:cNvSpPr>
            <a:spLocks noChangeShapeType="1"/>
          </p:cNvSpPr>
          <p:nvPr/>
        </p:nvSpPr>
        <p:spPr bwMode="auto">
          <a:xfrm>
            <a:off x="3206552" y="232940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8812" name="Line 12"/>
          <p:cNvSpPr>
            <a:spLocks noChangeShapeType="1"/>
          </p:cNvSpPr>
          <p:nvPr/>
        </p:nvSpPr>
        <p:spPr bwMode="auto">
          <a:xfrm>
            <a:off x="4806752" y="2329408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88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3552" y="5301208"/>
            <a:ext cx="32766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8881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8448" y="5829862"/>
            <a:ext cx="990600" cy="3762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3B60EB-30C4-4373-ADA4-A29D9BF3CD27}"/>
                  </a:ext>
                </a:extLst>
              </p14:cNvPr>
              <p14:cNvContentPartPr/>
              <p14:nvPr/>
            </p14:nvContentPartPr>
            <p14:xfrm>
              <a:off x="1428120" y="2476800"/>
              <a:ext cx="4510440" cy="376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3B60EB-30C4-4373-ADA4-A29D9BF3CD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8760" y="2467440"/>
                <a:ext cx="4529160" cy="377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animBg="1"/>
      <p:bldP spid="588808" grpId="0" animBg="1"/>
      <p:bldP spid="588809" grpId="0" animBg="1"/>
      <p:bldP spid="588810" grpId="0" animBg="1"/>
      <p:bldP spid="5888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FA539-CD4E-4AD5-A92D-5B8308BCDA85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647700" y="276227"/>
            <a:ext cx="10972800" cy="1143000"/>
          </a:xfrm>
        </p:spPr>
        <p:txBody>
          <a:bodyPr/>
          <a:lstStyle/>
          <a:p>
            <a:pPr eaLnBrk="1" hangingPunct="1"/>
            <a:r>
              <a:rPr lang="en-US"/>
              <a:t>Unit Mass Controller</a:t>
            </a:r>
          </a:p>
        </p:txBody>
      </p:sp>
      <p:pic>
        <p:nvPicPr>
          <p:cNvPr id="32772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0" y="1852107"/>
            <a:ext cx="3276600" cy="5111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9085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4100" y="3460244"/>
            <a:ext cx="4419600" cy="5000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90855" name="Picture 7" descr="txp_fig"/>
          <p:cNvPicPr>
            <a:picLocks noGrp="1" noChangeAspect="1" noChangeArrowheads="1"/>
          </p:cNvPicPr>
          <p:nvPr>
            <p:ph idx="1"/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860800" y="2674432"/>
            <a:ext cx="1066800" cy="404813"/>
          </a:xfrm>
          <a:noFill/>
        </p:spPr>
      </p:pic>
      <p:sp>
        <p:nvSpPr>
          <p:cNvPr id="590857" name="Text Box 9"/>
          <p:cNvSpPr txBox="1">
            <a:spLocks noChangeArrowheads="1"/>
          </p:cNvSpPr>
          <p:nvPr/>
        </p:nvSpPr>
        <p:spPr bwMode="auto">
          <a:xfrm>
            <a:off x="3030489" y="2703563"/>
            <a:ext cx="60144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</a:t>
            </a:r>
          </a:p>
        </p:txBody>
      </p:sp>
      <p:sp>
        <p:nvSpPr>
          <p:cNvPr id="590858" name="Text Box 10"/>
          <p:cNvSpPr txBox="1">
            <a:spLocks noChangeArrowheads="1"/>
          </p:cNvSpPr>
          <p:nvPr/>
        </p:nvSpPr>
        <p:spPr bwMode="auto">
          <a:xfrm>
            <a:off x="5087888" y="2709913"/>
            <a:ext cx="72167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yields</a:t>
            </a:r>
          </a:p>
        </p:txBody>
      </p:sp>
      <p:sp>
        <p:nvSpPr>
          <p:cNvPr id="590859" name="Text Box 11"/>
          <p:cNvSpPr txBox="1">
            <a:spLocks noChangeArrowheads="1"/>
          </p:cNvSpPr>
          <p:nvPr/>
        </p:nvSpPr>
        <p:spPr bwMode="auto">
          <a:xfrm>
            <a:off x="1761005" y="4535752"/>
            <a:ext cx="3099631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for critical damping:</a:t>
            </a:r>
          </a:p>
        </p:txBody>
      </p:sp>
      <p:pic>
        <p:nvPicPr>
          <p:cNvPr id="590860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1100" y="4437112"/>
            <a:ext cx="2286000" cy="723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90861" name="Text Box 13"/>
          <p:cNvSpPr txBox="1">
            <a:spLocks noChangeArrowheads="1"/>
          </p:cNvSpPr>
          <p:nvPr/>
        </p:nvSpPr>
        <p:spPr bwMode="auto">
          <a:xfrm>
            <a:off x="2050729" y="5597539"/>
            <a:ext cx="4879541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independent of physical system!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7" grpId="0"/>
      <p:bldP spid="590858" grpId="0"/>
      <p:bldP spid="590859" grpId="0"/>
      <p:bldP spid="5908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E3FE5-9529-4DD2-8268-81952D8302D9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Trajectory or Motion Control</a:t>
            </a:r>
          </a:p>
        </p:txBody>
      </p:sp>
      <p:pic>
        <p:nvPicPr>
          <p:cNvPr id="3379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7978" y="2517225"/>
            <a:ext cx="3352800" cy="431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2275649" y="1824518"/>
            <a:ext cx="418794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A trajectory specifies as a function of time:</a:t>
            </a:r>
          </a:p>
        </p:txBody>
      </p:sp>
      <p:sp>
        <p:nvSpPr>
          <p:cNvPr id="593930" name="Text Box 10"/>
          <p:cNvSpPr txBox="1">
            <a:spLocks noChangeArrowheads="1"/>
          </p:cNvSpPr>
          <p:nvPr/>
        </p:nvSpPr>
        <p:spPr bwMode="auto">
          <a:xfrm>
            <a:off x="1303551" y="3477397"/>
            <a:ext cx="192777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Error is defined as </a:t>
            </a:r>
          </a:p>
        </p:txBody>
      </p:sp>
      <p:pic>
        <p:nvPicPr>
          <p:cNvPr id="59393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1544" y="4424621"/>
            <a:ext cx="4756150" cy="4968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9394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9898" y="3401198"/>
            <a:ext cx="4570412" cy="544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9394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4163" y="5562314"/>
            <a:ext cx="3490912" cy="392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D3C91-35C6-4236-82B1-4B887241D57D}" type="slidenum">
              <a:rPr lang="en-US"/>
              <a:pPr/>
              <a:t>14</a:t>
            </a:fld>
            <a:endParaRPr 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Disturbance Rejection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1172096" y="2617603"/>
            <a:ext cx="510697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bounded disturbances we can guarantee stability</a:t>
            </a: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>
            <a:off x="1232421" y="3673291"/>
            <a:ext cx="191892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Steady state error:</a:t>
            </a:r>
          </a:p>
        </p:txBody>
      </p:sp>
      <p:pic>
        <p:nvPicPr>
          <p:cNvPr id="34822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1464" y="4077072"/>
            <a:ext cx="6303963" cy="9699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4823" name="Text Box 14"/>
          <p:cNvSpPr txBox="1">
            <a:spLocks noChangeArrowheads="1"/>
          </p:cNvSpPr>
          <p:nvPr/>
        </p:nvSpPr>
        <p:spPr bwMode="auto">
          <a:xfrm>
            <a:off x="1110431" y="5220200"/>
            <a:ext cx="4272516" cy="6463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Error will never be zero in the presence of a</a:t>
            </a:r>
          </a:p>
          <a:p>
            <a:r>
              <a:rPr lang="en-US" dirty="0"/>
              <a:t>disturbance since 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 cannot be </a:t>
            </a:r>
            <a:r>
              <a:rPr lang="en-US" dirty="0">
                <a:latin typeface="cmsy10" pitchFamily="34" charset="0"/>
              </a:rPr>
              <a:t>1</a:t>
            </a:r>
          </a:p>
        </p:txBody>
      </p:sp>
      <p:pic>
        <p:nvPicPr>
          <p:cNvPr id="34824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4864" y="1988159"/>
            <a:ext cx="5049837" cy="4127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D7E848-060F-4E5A-9FF7-B27C3118570C}"/>
                  </a:ext>
                </a:extLst>
              </p14:cNvPr>
              <p14:cNvContentPartPr/>
              <p14:nvPr/>
            </p14:nvContentPartPr>
            <p14:xfrm>
              <a:off x="1108800" y="1989000"/>
              <a:ext cx="6967800" cy="298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D7E848-060F-4E5A-9FF7-B27C31185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9440" y="1979640"/>
                <a:ext cx="6986520" cy="300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626F0-D919-48D3-9E5E-57FC4CE09A3D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Integral Term gives PID Control</a:t>
            </a:r>
          </a:p>
        </p:txBody>
      </p:sp>
      <p:sp>
        <p:nvSpPr>
          <p:cNvPr id="600080" name="Text Box 16"/>
          <p:cNvSpPr txBox="1">
            <a:spLocks noChangeArrowheads="1"/>
          </p:cNvSpPr>
          <p:nvPr/>
        </p:nvSpPr>
        <p:spPr bwMode="auto">
          <a:xfrm>
            <a:off x="3277402" y="3521488"/>
            <a:ext cx="3272306" cy="206210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dirty="0"/>
              <a:t>P = proportional</a:t>
            </a:r>
          </a:p>
          <a:p>
            <a:pPr algn="l"/>
            <a:r>
              <a:rPr lang="en-US" sz="3200" dirty="0"/>
              <a:t>I  = integral</a:t>
            </a:r>
          </a:p>
          <a:p>
            <a:pPr algn="l"/>
            <a:r>
              <a:rPr lang="en-US" sz="3200" dirty="0"/>
              <a:t>D = derivative </a:t>
            </a:r>
          </a:p>
          <a:p>
            <a:pPr algn="l"/>
            <a:r>
              <a:rPr lang="en-US" sz="3200" dirty="0"/>
              <a:t>control (feedback)</a:t>
            </a:r>
          </a:p>
        </p:txBody>
      </p:sp>
      <p:sp>
        <p:nvSpPr>
          <p:cNvPr id="600081" name="Text Box 17"/>
          <p:cNvSpPr txBox="1">
            <a:spLocks noChangeArrowheads="1"/>
          </p:cNvSpPr>
          <p:nvPr/>
        </p:nvSpPr>
        <p:spPr bwMode="auto">
          <a:xfrm>
            <a:off x="534203" y="5807487"/>
            <a:ext cx="509928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For simplicity, we will not consider the integral term.</a:t>
            </a:r>
          </a:p>
        </p:txBody>
      </p:sp>
      <p:sp>
        <p:nvSpPr>
          <p:cNvPr id="600082" name="Freeform 18"/>
          <p:cNvSpPr>
            <a:spLocks/>
          </p:cNvSpPr>
          <p:nvPr/>
        </p:nvSpPr>
        <p:spPr bwMode="auto">
          <a:xfrm>
            <a:off x="2972602" y="3140487"/>
            <a:ext cx="330200" cy="685800"/>
          </a:xfrm>
          <a:custGeom>
            <a:avLst/>
            <a:gdLst>
              <a:gd name="T0" fmla="*/ 208 w 208"/>
              <a:gd name="T1" fmla="*/ 432 h 432"/>
              <a:gd name="T2" fmla="*/ 16 w 208"/>
              <a:gd name="T3" fmla="*/ 240 h 432"/>
              <a:gd name="T4" fmla="*/ 112 w 208"/>
              <a:gd name="T5" fmla="*/ 0 h 432"/>
              <a:gd name="T6" fmla="*/ 0 60000 65536"/>
              <a:gd name="T7" fmla="*/ 0 60000 65536"/>
              <a:gd name="T8" fmla="*/ 0 60000 65536"/>
              <a:gd name="T9" fmla="*/ 0 w 208"/>
              <a:gd name="T10" fmla="*/ 0 h 432"/>
              <a:gd name="T11" fmla="*/ 208 w 2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432">
                <a:moveTo>
                  <a:pt x="208" y="432"/>
                </a:moveTo>
                <a:cubicBezTo>
                  <a:pt x="120" y="372"/>
                  <a:pt x="32" y="312"/>
                  <a:pt x="16" y="240"/>
                </a:cubicBezTo>
                <a:cubicBezTo>
                  <a:pt x="0" y="168"/>
                  <a:pt x="56" y="84"/>
                  <a:pt x="1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Freeform 19"/>
          <p:cNvSpPr>
            <a:spLocks/>
          </p:cNvSpPr>
          <p:nvPr/>
        </p:nvSpPr>
        <p:spPr bwMode="auto">
          <a:xfrm>
            <a:off x="5196691" y="3143662"/>
            <a:ext cx="1069975" cy="1182688"/>
          </a:xfrm>
          <a:custGeom>
            <a:avLst/>
            <a:gdLst>
              <a:gd name="T0" fmla="*/ 0 w 674"/>
              <a:gd name="T1" fmla="*/ 745 h 745"/>
              <a:gd name="T2" fmla="*/ 570 w 674"/>
              <a:gd name="T3" fmla="*/ 632 h 745"/>
              <a:gd name="T4" fmla="*/ 601 w 674"/>
              <a:gd name="T5" fmla="*/ 283 h 745"/>
              <a:gd name="T6" fmla="*/ 133 w 674"/>
              <a:gd name="T7" fmla="*/ 0 h 745"/>
              <a:gd name="T8" fmla="*/ 0 60000 65536"/>
              <a:gd name="T9" fmla="*/ 0 60000 65536"/>
              <a:gd name="T10" fmla="*/ 0 60000 65536"/>
              <a:gd name="T11" fmla="*/ 0 60000 65536"/>
              <a:gd name="T12" fmla="*/ 0 w 674"/>
              <a:gd name="T13" fmla="*/ 0 h 745"/>
              <a:gd name="T14" fmla="*/ 674 w 674"/>
              <a:gd name="T15" fmla="*/ 745 h 7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4" h="745">
                <a:moveTo>
                  <a:pt x="0" y="745"/>
                </a:moveTo>
                <a:cubicBezTo>
                  <a:pt x="95" y="726"/>
                  <a:pt x="470" y="709"/>
                  <a:pt x="570" y="632"/>
                </a:cubicBezTo>
                <a:cubicBezTo>
                  <a:pt x="670" y="555"/>
                  <a:pt x="674" y="388"/>
                  <a:pt x="601" y="283"/>
                </a:cubicBezTo>
                <a:cubicBezTo>
                  <a:pt x="528" y="178"/>
                  <a:pt x="230" y="59"/>
                  <a:pt x="13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Freeform 20"/>
          <p:cNvSpPr>
            <a:spLocks/>
          </p:cNvSpPr>
          <p:nvPr/>
        </p:nvSpPr>
        <p:spPr bwMode="auto">
          <a:xfrm>
            <a:off x="1962952" y="3151601"/>
            <a:ext cx="1339850" cy="1665287"/>
          </a:xfrm>
          <a:custGeom>
            <a:avLst/>
            <a:gdLst>
              <a:gd name="T0" fmla="*/ 844 w 844"/>
              <a:gd name="T1" fmla="*/ 1049 h 1049"/>
              <a:gd name="T2" fmla="*/ 298 w 844"/>
              <a:gd name="T3" fmla="*/ 668 h 1049"/>
              <a:gd name="T4" fmla="*/ 0 w 844"/>
              <a:gd name="T5" fmla="*/ 0 h 1049"/>
              <a:gd name="T6" fmla="*/ 0 60000 65536"/>
              <a:gd name="T7" fmla="*/ 0 60000 65536"/>
              <a:gd name="T8" fmla="*/ 0 60000 65536"/>
              <a:gd name="T9" fmla="*/ 0 w 844"/>
              <a:gd name="T10" fmla="*/ 0 h 1049"/>
              <a:gd name="T11" fmla="*/ 844 w 844"/>
              <a:gd name="T12" fmla="*/ 1049 h 10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4" h="1049">
                <a:moveTo>
                  <a:pt x="844" y="1049"/>
                </a:moveTo>
                <a:cubicBezTo>
                  <a:pt x="753" y="986"/>
                  <a:pt x="439" y="843"/>
                  <a:pt x="298" y="668"/>
                </a:cubicBezTo>
                <a:cubicBezTo>
                  <a:pt x="157" y="493"/>
                  <a:pt x="62" y="1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Freeform 21"/>
          <p:cNvSpPr>
            <a:spLocks/>
          </p:cNvSpPr>
          <p:nvPr/>
        </p:nvSpPr>
        <p:spPr bwMode="auto">
          <a:xfrm>
            <a:off x="869166" y="3118263"/>
            <a:ext cx="2452687" cy="2220913"/>
          </a:xfrm>
          <a:custGeom>
            <a:avLst/>
            <a:gdLst>
              <a:gd name="T0" fmla="*/ 1545 w 1545"/>
              <a:gd name="T1" fmla="*/ 1399 h 1399"/>
              <a:gd name="T2" fmla="*/ 540 w 1545"/>
              <a:gd name="T3" fmla="*/ 967 h 1399"/>
              <a:gd name="T4" fmla="*/ 0 w 1545"/>
              <a:gd name="T5" fmla="*/ 0 h 1399"/>
              <a:gd name="T6" fmla="*/ 0 60000 65536"/>
              <a:gd name="T7" fmla="*/ 0 60000 65536"/>
              <a:gd name="T8" fmla="*/ 0 60000 65536"/>
              <a:gd name="T9" fmla="*/ 0 w 1545"/>
              <a:gd name="T10" fmla="*/ 0 h 1399"/>
              <a:gd name="T11" fmla="*/ 1545 w 1545"/>
              <a:gd name="T12" fmla="*/ 1399 h 13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5" h="1399">
                <a:moveTo>
                  <a:pt x="1545" y="1399"/>
                </a:moveTo>
                <a:cubicBezTo>
                  <a:pt x="1378" y="1327"/>
                  <a:pt x="797" y="1200"/>
                  <a:pt x="540" y="967"/>
                </a:cubicBezTo>
                <a:cubicBezTo>
                  <a:pt x="283" y="734"/>
                  <a:pt x="112" y="201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850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6491" y="1389476"/>
            <a:ext cx="7235825" cy="1012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0087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427" y="2446751"/>
            <a:ext cx="8085138" cy="930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B0A775-8D42-4B7D-92F9-E11876E63B32}"/>
                  </a:ext>
                </a:extLst>
              </p14:cNvPr>
              <p14:cNvContentPartPr/>
              <p14:nvPr/>
            </p14:nvContentPartPr>
            <p14:xfrm>
              <a:off x="407880" y="1111680"/>
              <a:ext cx="8305920" cy="234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B0A775-8D42-4B7D-92F9-E11876E63B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20" y="1102320"/>
                <a:ext cx="8324640" cy="235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80" grpId="0"/>
      <p:bldP spid="600081" grpId="0"/>
      <p:bldP spid="600082" grpId="0" animBg="1"/>
      <p:bldP spid="600083" grpId="0" animBg="1"/>
      <p:bldP spid="600084" grpId="0" animBg="1"/>
      <p:bldP spid="6000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A7378-2DA0-44EF-939A-5A0E941FC9A8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Linearization using Partitioning</a:t>
            </a: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>
            <a:off x="1260376" y="3953522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6"/>
          <p:cNvSpPr>
            <a:spLocks noChangeShapeType="1"/>
          </p:cNvSpPr>
          <p:nvPr/>
        </p:nvSpPr>
        <p:spPr bwMode="auto">
          <a:xfrm flipV="1">
            <a:off x="2098576" y="2581922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Freeform 7"/>
          <p:cNvSpPr>
            <a:spLocks/>
          </p:cNvSpPr>
          <p:nvPr/>
        </p:nvSpPr>
        <p:spPr bwMode="auto">
          <a:xfrm>
            <a:off x="1336576" y="2872436"/>
            <a:ext cx="1512888" cy="2147887"/>
          </a:xfrm>
          <a:custGeom>
            <a:avLst/>
            <a:gdLst>
              <a:gd name="T0" fmla="*/ 0 w 953"/>
              <a:gd name="T1" fmla="*/ 1353 h 1353"/>
              <a:gd name="T2" fmla="*/ 249 w 953"/>
              <a:gd name="T3" fmla="*/ 772 h 1353"/>
              <a:gd name="T4" fmla="*/ 717 w 953"/>
              <a:gd name="T5" fmla="*/ 571 h 1353"/>
              <a:gd name="T6" fmla="*/ 953 w 953"/>
              <a:gd name="T7" fmla="*/ 0 h 1353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1353"/>
              <a:gd name="T14" fmla="*/ 953 w 953"/>
              <a:gd name="T15" fmla="*/ 1353 h 1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1353">
                <a:moveTo>
                  <a:pt x="0" y="1353"/>
                </a:moveTo>
                <a:cubicBezTo>
                  <a:pt x="41" y="1256"/>
                  <a:pt x="130" y="902"/>
                  <a:pt x="249" y="772"/>
                </a:cubicBezTo>
                <a:cubicBezTo>
                  <a:pt x="368" y="642"/>
                  <a:pt x="600" y="699"/>
                  <a:pt x="717" y="571"/>
                </a:cubicBezTo>
                <a:cubicBezTo>
                  <a:pt x="834" y="443"/>
                  <a:pt x="904" y="119"/>
                  <a:pt x="953" y="0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7895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8377" y="5006035"/>
            <a:ext cx="1192213" cy="3730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789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4377" y="4029722"/>
            <a:ext cx="225425" cy="1857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7897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9977" y="2658123"/>
            <a:ext cx="187325" cy="295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7243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5430" y="2212827"/>
            <a:ext cx="3810000" cy="488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7245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3030" y="5032228"/>
            <a:ext cx="3810000" cy="4714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7247" name="Picture 1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5343" y="3508227"/>
            <a:ext cx="1143000" cy="16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7248" name="Picture 1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5030" y="3813028"/>
            <a:ext cx="2286000" cy="433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DF23E-747E-4377-AD86-0AFF79BC61AD}" type="slidenum">
              <a:rPr lang="en-US"/>
              <a:pPr/>
              <a:t>17</a:t>
            </a:fld>
            <a:endParaRPr 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Linearization of Real Robot</a:t>
            </a:r>
          </a:p>
        </p:txBody>
      </p:sp>
      <p:pic>
        <p:nvPicPr>
          <p:cNvPr id="3891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3444" y="1646020"/>
            <a:ext cx="6910311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928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08" y="2360770"/>
            <a:ext cx="2994025" cy="577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0929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7408" y="5027770"/>
            <a:ext cx="4386263" cy="5159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615964" y="6001829"/>
            <a:ext cx="70793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/>
              <a:t>Note that we have gone from a single mass to a system of masses!</a:t>
            </a:r>
          </a:p>
        </p:txBody>
      </p:sp>
      <p:pic>
        <p:nvPicPr>
          <p:cNvPr id="38920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08" y="3404394"/>
            <a:ext cx="4648200" cy="965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4F9930-D70B-49DE-A38F-B1251B2A6ACF}"/>
                  </a:ext>
                </a:extLst>
              </p14:cNvPr>
              <p14:cNvContentPartPr/>
              <p14:nvPr/>
            </p14:nvContentPartPr>
            <p14:xfrm>
              <a:off x="186480" y="1088640"/>
              <a:ext cx="8944200" cy="507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4F9930-D70B-49DE-A38F-B1251B2A6A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120" y="1079280"/>
                <a:ext cx="8962920" cy="509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46C37-723E-4513-A255-C2331603CAD5}" type="slidenum">
              <a:rPr lang="en-US"/>
              <a:pPr/>
              <a:t>18</a:t>
            </a:fld>
            <a:endParaRPr 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Controller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3111326" y="1601720"/>
            <a:ext cx="855663" cy="60325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>
            <a:off x="2589039" y="1917632"/>
            <a:ext cx="53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3963813" y="1919220"/>
            <a:ext cx="1003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13"/>
          <p:cNvSpPr>
            <a:spLocks noChangeArrowheads="1"/>
          </p:cNvSpPr>
          <p:nvPr/>
        </p:nvSpPr>
        <p:spPr bwMode="auto">
          <a:xfrm>
            <a:off x="2222325" y="1723957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4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825" y="1822383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45" name="Text Box 16"/>
          <p:cNvSpPr txBox="1">
            <a:spLocks noChangeArrowheads="1"/>
          </p:cNvSpPr>
          <p:nvPr/>
        </p:nvSpPr>
        <p:spPr bwMode="auto">
          <a:xfrm>
            <a:off x="1884188" y="1504882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pic>
        <p:nvPicPr>
          <p:cNvPr id="39946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46576" y="1684271"/>
            <a:ext cx="227013" cy="1857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47" name="Line 22"/>
          <p:cNvSpPr>
            <a:spLocks noChangeShapeType="1"/>
          </p:cNvSpPr>
          <p:nvPr/>
        </p:nvSpPr>
        <p:spPr bwMode="auto">
          <a:xfrm>
            <a:off x="1022176" y="1912870"/>
            <a:ext cx="1198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48" name="Picture 2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5776" y="1760470"/>
            <a:ext cx="747713" cy="292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9949" name="Picture 2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176" y="1760471"/>
            <a:ext cx="288925" cy="250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50" name="Rectangle 29"/>
          <p:cNvSpPr>
            <a:spLocks noChangeArrowheads="1"/>
          </p:cNvSpPr>
          <p:nvPr/>
        </p:nvSpPr>
        <p:spPr bwMode="auto">
          <a:xfrm>
            <a:off x="1744488" y="2522471"/>
            <a:ext cx="533400" cy="4333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30"/>
          <p:cNvSpPr>
            <a:spLocks noChangeArrowheads="1"/>
          </p:cNvSpPr>
          <p:nvPr/>
        </p:nvSpPr>
        <p:spPr bwMode="auto">
          <a:xfrm>
            <a:off x="2582688" y="2522471"/>
            <a:ext cx="533400" cy="433387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52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4501" y="2598670"/>
            <a:ext cx="358775" cy="3429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9953" name="Picture 3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3175" y="2608196"/>
            <a:ext cx="342900" cy="2952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54" name="Line 34"/>
          <p:cNvSpPr>
            <a:spLocks noChangeShapeType="1"/>
          </p:cNvSpPr>
          <p:nvPr/>
        </p:nvSpPr>
        <p:spPr bwMode="auto">
          <a:xfrm flipV="1">
            <a:off x="1988963" y="206527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35"/>
          <p:cNvSpPr>
            <a:spLocks noChangeShapeType="1"/>
          </p:cNvSpPr>
          <p:nvPr/>
        </p:nvSpPr>
        <p:spPr bwMode="auto">
          <a:xfrm flipH="1" flipV="1">
            <a:off x="2522363" y="206527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56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176" y="3589271"/>
            <a:ext cx="288925" cy="250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9957" name="Picture 39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051" y="4579870"/>
            <a:ext cx="288925" cy="1968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58" name="Oval 40"/>
          <p:cNvSpPr>
            <a:spLocks noChangeArrowheads="1"/>
          </p:cNvSpPr>
          <p:nvPr/>
        </p:nvSpPr>
        <p:spPr bwMode="auto">
          <a:xfrm>
            <a:off x="2658888" y="351307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59" name="Picture 41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2388" y="3611496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60" name="Oval 42"/>
          <p:cNvSpPr>
            <a:spLocks noChangeArrowheads="1"/>
          </p:cNvSpPr>
          <p:nvPr/>
        </p:nvSpPr>
        <p:spPr bwMode="auto">
          <a:xfrm>
            <a:off x="1820688" y="450367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61" name="Picture 43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84188" y="4602096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62" name="Oval 44"/>
          <p:cNvSpPr>
            <a:spLocks noChangeArrowheads="1"/>
          </p:cNvSpPr>
          <p:nvPr/>
        </p:nvSpPr>
        <p:spPr bwMode="auto">
          <a:xfrm>
            <a:off x="4973463" y="1722370"/>
            <a:ext cx="381000" cy="3810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63" name="Picture 45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6963" y="1820796"/>
            <a:ext cx="228600" cy="200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64" name="Text Box 46"/>
          <p:cNvSpPr txBox="1">
            <a:spLocks noChangeArrowheads="1"/>
          </p:cNvSpPr>
          <p:nvPr/>
        </p:nvSpPr>
        <p:spPr bwMode="auto">
          <a:xfrm>
            <a:off x="6451426" y="1636646"/>
            <a:ext cx="1186159" cy="58477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Robot</a:t>
            </a:r>
          </a:p>
        </p:txBody>
      </p:sp>
      <p:sp>
        <p:nvSpPr>
          <p:cNvPr id="39965" name="Line 47"/>
          <p:cNvSpPr>
            <a:spLocks noChangeShapeType="1"/>
          </p:cNvSpPr>
          <p:nvPr/>
        </p:nvSpPr>
        <p:spPr bwMode="auto">
          <a:xfrm>
            <a:off x="5365575" y="191287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49"/>
          <p:cNvSpPr>
            <a:spLocks noChangeShapeType="1"/>
          </p:cNvSpPr>
          <p:nvPr/>
        </p:nvSpPr>
        <p:spPr bwMode="auto">
          <a:xfrm>
            <a:off x="1022175" y="4703695"/>
            <a:ext cx="795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Line 50"/>
          <p:cNvSpPr>
            <a:spLocks noChangeShapeType="1"/>
          </p:cNvSpPr>
          <p:nvPr/>
        </p:nvSpPr>
        <p:spPr bwMode="auto">
          <a:xfrm flipV="1">
            <a:off x="2004838" y="297967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Rectangle 51"/>
          <p:cNvSpPr>
            <a:spLocks noChangeArrowheads="1"/>
          </p:cNvSpPr>
          <p:nvPr/>
        </p:nvSpPr>
        <p:spPr bwMode="auto">
          <a:xfrm>
            <a:off x="1884188" y="3641657"/>
            <a:ext cx="228600" cy="1524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9" name="Line 48"/>
          <p:cNvSpPr>
            <a:spLocks noChangeShapeType="1"/>
          </p:cNvSpPr>
          <p:nvPr/>
        </p:nvSpPr>
        <p:spPr bwMode="auto">
          <a:xfrm>
            <a:off x="1022176" y="3713095"/>
            <a:ext cx="162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0" name="Line 52"/>
          <p:cNvSpPr>
            <a:spLocks noChangeShapeType="1"/>
          </p:cNvSpPr>
          <p:nvPr/>
        </p:nvSpPr>
        <p:spPr bwMode="auto">
          <a:xfrm>
            <a:off x="7607125" y="170014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54"/>
          <p:cNvSpPr>
            <a:spLocks noChangeShapeType="1"/>
          </p:cNvSpPr>
          <p:nvPr/>
        </p:nvSpPr>
        <p:spPr bwMode="auto">
          <a:xfrm>
            <a:off x="7607125" y="2065270"/>
            <a:ext cx="419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72" name="Picture 55" descr="txp_fi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76975" y="1455670"/>
            <a:ext cx="179388" cy="2079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9973" name="Picture 57" descr="txp_fi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0150" y="2141470"/>
            <a:ext cx="192088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74" name="Line 58"/>
          <p:cNvSpPr>
            <a:spLocks noChangeShapeType="1"/>
          </p:cNvSpPr>
          <p:nvPr/>
        </p:nvSpPr>
        <p:spPr bwMode="auto">
          <a:xfrm>
            <a:off x="8437388" y="1692207"/>
            <a:ext cx="0" cy="300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5" name="Line 59"/>
          <p:cNvSpPr>
            <a:spLocks noChangeShapeType="1"/>
          </p:cNvSpPr>
          <p:nvPr/>
        </p:nvSpPr>
        <p:spPr bwMode="auto">
          <a:xfrm flipH="1">
            <a:off x="2203276" y="4692582"/>
            <a:ext cx="6238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6" name="Line 60"/>
          <p:cNvSpPr>
            <a:spLocks noChangeShapeType="1"/>
          </p:cNvSpPr>
          <p:nvPr/>
        </p:nvSpPr>
        <p:spPr bwMode="auto">
          <a:xfrm>
            <a:off x="8024638" y="2054158"/>
            <a:ext cx="0" cy="164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Rectangle 62"/>
          <p:cNvSpPr>
            <a:spLocks noChangeArrowheads="1"/>
          </p:cNvSpPr>
          <p:nvPr/>
        </p:nvSpPr>
        <p:spPr bwMode="auto">
          <a:xfrm>
            <a:off x="3841575" y="2598670"/>
            <a:ext cx="3638550" cy="533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65"/>
          <p:cNvSpPr>
            <a:spLocks noChangeShapeType="1"/>
          </p:cNvSpPr>
          <p:nvPr/>
        </p:nvSpPr>
        <p:spPr bwMode="auto">
          <a:xfrm flipV="1">
            <a:off x="5160788" y="2112896"/>
            <a:ext cx="0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66"/>
          <p:cNvSpPr>
            <a:spLocks noChangeShapeType="1"/>
          </p:cNvSpPr>
          <p:nvPr/>
        </p:nvSpPr>
        <p:spPr bwMode="auto">
          <a:xfrm flipV="1">
            <a:off x="4755975" y="3132070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67"/>
          <p:cNvSpPr>
            <a:spLocks noChangeShapeType="1"/>
          </p:cNvSpPr>
          <p:nvPr/>
        </p:nvSpPr>
        <p:spPr bwMode="auto">
          <a:xfrm flipV="1">
            <a:off x="5894213" y="3132071"/>
            <a:ext cx="4762" cy="1552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68"/>
          <p:cNvSpPr>
            <a:spLocks noChangeShapeType="1"/>
          </p:cNvSpPr>
          <p:nvPr/>
        </p:nvSpPr>
        <p:spPr bwMode="auto">
          <a:xfrm flipV="1">
            <a:off x="3536775" y="2217670"/>
            <a:ext cx="0" cy="2476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82" name="Picture 69" descr="txp_fi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2788" y="4275070"/>
            <a:ext cx="152400" cy="1524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39983" name="Picture 71" descr="txp_fi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0988" y="3208271"/>
            <a:ext cx="152400" cy="230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84" name="Line 72"/>
          <p:cNvSpPr>
            <a:spLocks noChangeShapeType="1"/>
          </p:cNvSpPr>
          <p:nvPr/>
        </p:nvSpPr>
        <p:spPr bwMode="auto">
          <a:xfrm flipV="1">
            <a:off x="2850975" y="2971732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Rectangle 73"/>
          <p:cNvSpPr>
            <a:spLocks noChangeArrowheads="1"/>
          </p:cNvSpPr>
          <p:nvPr/>
        </p:nvSpPr>
        <p:spPr bwMode="auto">
          <a:xfrm>
            <a:off x="3425650" y="3638482"/>
            <a:ext cx="228600" cy="1524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6" name="Rectangle 74"/>
          <p:cNvSpPr>
            <a:spLocks noChangeArrowheads="1"/>
          </p:cNvSpPr>
          <p:nvPr/>
        </p:nvSpPr>
        <p:spPr bwMode="auto">
          <a:xfrm>
            <a:off x="5776738" y="3638482"/>
            <a:ext cx="228600" cy="1524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61"/>
          <p:cNvSpPr>
            <a:spLocks noChangeShapeType="1"/>
          </p:cNvSpPr>
          <p:nvPr/>
        </p:nvSpPr>
        <p:spPr bwMode="auto">
          <a:xfrm flipH="1">
            <a:off x="3046239" y="3709920"/>
            <a:ext cx="4986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88" name="Picture 75" descr="txp_fi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2700" y="2743133"/>
            <a:ext cx="3417888" cy="2778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9989" name="Text Box 76"/>
          <p:cNvSpPr txBox="1">
            <a:spLocks noChangeArrowheads="1"/>
          </p:cNvSpPr>
          <p:nvPr/>
        </p:nvSpPr>
        <p:spPr bwMode="auto">
          <a:xfrm>
            <a:off x="1908000" y="1887470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0" name="Text Box 77"/>
          <p:cNvSpPr txBox="1">
            <a:spLocks noChangeArrowheads="1"/>
          </p:cNvSpPr>
          <p:nvPr/>
        </p:nvSpPr>
        <p:spPr bwMode="auto">
          <a:xfrm>
            <a:off x="2520775" y="1889057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1" name="Text Box 78"/>
          <p:cNvSpPr txBox="1">
            <a:spLocks noChangeArrowheads="1"/>
          </p:cNvSpPr>
          <p:nvPr/>
        </p:nvSpPr>
        <p:spPr bwMode="auto">
          <a:xfrm>
            <a:off x="1466675" y="4579870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2" name="Text Box 79"/>
          <p:cNvSpPr txBox="1">
            <a:spLocks noChangeArrowheads="1"/>
          </p:cNvSpPr>
          <p:nvPr/>
        </p:nvSpPr>
        <p:spPr bwMode="auto">
          <a:xfrm>
            <a:off x="2317575" y="3589270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3" name="Text Box 80"/>
          <p:cNvSpPr txBox="1">
            <a:spLocks noChangeArrowheads="1"/>
          </p:cNvSpPr>
          <p:nvPr/>
        </p:nvSpPr>
        <p:spPr bwMode="auto">
          <a:xfrm>
            <a:off x="4635325" y="1792220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4" name="Text Box 81"/>
          <p:cNvSpPr txBox="1">
            <a:spLocks noChangeArrowheads="1"/>
          </p:cNvSpPr>
          <p:nvPr/>
        </p:nvSpPr>
        <p:spPr bwMode="auto">
          <a:xfrm>
            <a:off x="5136975" y="1912870"/>
            <a:ext cx="30008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9995" name="Text Box 82"/>
          <p:cNvSpPr txBox="1">
            <a:spLocks noChangeArrowheads="1"/>
          </p:cNvSpPr>
          <p:nvPr/>
        </p:nvSpPr>
        <p:spPr bwMode="auto">
          <a:xfrm>
            <a:off x="3047825" y="3535295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9996" name="Text Box 83"/>
          <p:cNvSpPr txBox="1">
            <a:spLocks noChangeArrowheads="1"/>
          </p:cNvSpPr>
          <p:nvPr/>
        </p:nvSpPr>
        <p:spPr bwMode="auto">
          <a:xfrm>
            <a:off x="2242963" y="4517957"/>
            <a:ext cx="25519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613460" name="Text Box 84"/>
          <p:cNvSpPr txBox="1">
            <a:spLocks noChangeArrowheads="1"/>
          </p:cNvSpPr>
          <p:nvPr/>
        </p:nvSpPr>
        <p:spPr bwMode="auto">
          <a:xfrm>
            <a:off x="838026" y="5784783"/>
            <a:ext cx="3969741" cy="584775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feed-forward or model</a:t>
            </a:r>
          </a:p>
        </p:txBody>
      </p:sp>
      <p:sp>
        <p:nvSpPr>
          <p:cNvPr id="613461" name="Freeform 85"/>
          <p:cNvSpPr>
            <a:spLocks/>
          </p:cNvSpPr>
          <p:nvPr/>
        </p:nvSpPr>
        <p:spPr bwMode="auto">
          <a:xfrm>
            <a:off x="2044525" y="3117782"/>
            <a:ext cx="3505200" cy="2667000"/>
          </a:xfrm>
          <a:custGeom>
            <a:avLst/>
            <a:gdLst>
              <a:gd name="T0" fmla="*/ 0 w 2208"/>
              <a:gd name="T1" fmla="*/ 1680 h 1680"/>
              <a:gd name="T2" fmla="*/ 1486 w 2208"/>
              <a:gd name="T3" fmla="*/ 1128 h 1680"/>
              <a:gd name="T4" fmla="*/ 2208 w 2208"/>
              <a:gd name="T5" fmla="*/ 0 h 1680"/>
              <a:gd name="T6" fmla="*/ 0 60000 65536"/>
              <a:gd name="T7" fmla="*/ 0 60000 65536"/>
              <a:gd name="T8" fmla="*/ 0 60000 65536"/>
              <a:gd name="T9" fmla="*/ 0 w 2208"/>
              <a:gd name="T10" fmla="*/ 0 h 1680"/>
              <a:gd name="T11" fmla="*/ 2208 w 2208"/>
              <a:gd name="T12" fmla="*/ 1680 h 1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1680">
                <a:moveTo>
                  <a:pt x="0" y="1680"/>
                </a:moveTo>
                <a:cubicBezTo>
                  <a:pt x="248" y="1588"/>
                  <a:pt x="1118" y="1408"/>
                  <a:pt x="1486" y="1128"/>
                </a:cubicBezTo>
                <a:cubicBezTo>
                  <a:pt x="1854" y="848"/>
                  <a:pt x="2058" y="235"/>
                  <a:pt x="2208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3462" name="Freeform 86"/>
          <p:cNvSpPr>
            <a:spLocks/>
          </p:cNvSpPr>
          <p:nvPr/>
        </p:nvSpPr>
        <p:spPr bwMode="auto">
          <a:xfrm>
            <a:off x="1161876" y="1898583"/>
            <a:ext cx="923925" cy="3890963"/>
          </a:xfrm>
          <a:custGeom>
            <a:avLst/>
            <a:gdLst>
              <a:gd name="T0" fmla="*/ 582 w 582"/>
              <a:gd name="T1" fmla="*/ 2451 h 2451"/>
              <a:gd name="T2" fmla="*/ 76 w 582"/>
              <a:gd name="T3" fmla="*/ 1872 h 2451"/>
              <a:gd name="T4" fmla="*/ 124 w 582"/>
              <a:gd name="T5" fmla="*/ 0 h 2451"/>
              <a:gd name="T6" fmla="*/ 0 60000 65536"/>
              <a:gd name="T7" fmla="*/ 0 60000 65536"/>
              <a:gd name="T8" fmla="*/ 0 60000 65536"/>
              <a:gd name="T9" fmla="*/ 0 w 582"/>
              <a:gd name="T10" fmla="*/ 0 h 2451"/>
              <a:gd name="T11" fmla="*/ 582 w 582"/>
              <a:gd name="T12" fmla="*/ 2451 h 24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2" h="2451">
                <a:moveTo>
                  <a:pt x="582" y="2451"/>
                </a:moveTo>
                <a:cubicBezTo>
                  <a:pt x="497" y="2355"/>
                  <a:pt x="152" y="2280"/>
                  <a:pt x="76" y="1872"/>
                </a:cubicBezTo>
                <a:cubicBezTo>
                  <a:pt x="0" y="1464"/>
                  <a:pt x="56" y="732"/>
                  <a:pt x="124" y="0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3463" name="Text Box 87"/>
          <p:cNvSpPr txBox="1">
            <a:spLocks noChangeArrowheads="1"/>
          </p:cNvSpPr>
          <p:nvPr/>
        </p:nvSpPr>
        <p:spPr bwMode="auto">
          <a:xfrm>
            <a:off x="5105226" y="5773671"/>
            <a:ext cx="3149645" cy="584775"/>
          </a:xfrm>
          <a:prstGeom prst="rect">
            <a:avLst/>
          </a:prstGeom>
          <a:noFill/>
          <a:ln w="19050" algn="ctr">
            <a:solidFill>
              <a:srgbClr val="FF99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feedback or servo</a:t>
            </a:r>
          </a:p>
        </p:txBody>
      </p:sp>
      <p:sp>
        <p:nvSpPr>
          <p:cNvPr id="613464" name="Freeform 88"/>
          <p:cNvSpPr>
            <a:spLocks/>
          </p:cNvSpPr>
          <p:nvPr/>
        </p:nvSpPr>
        <p:spPr bwMode="auto">
          <a:xfrm>
            <a:off x="6006925" y="3708333"/>
            <a:ext cx="628650" cy="2060575"/>
          </a:xfrm>
          <a:custGeom>
            <a:avLst/>
            <a:gdLst>
              <a:gd name="T0" fmla="*/ 0 w 396"/>
              <a:gd name="T1" fmla="*/ 1298 h 1298"/>
              <a:gd name="T2" fmla="*/ 333 w 396"/>
              <a:gd name="T3" fmla="*/ 797 h 1298"/>
              <a:gd name="T4" fmla="*/ 380 w 396"/>
              <a:gd name="T5" fmla="*/ 0 h 1298"/>
              <a:gd name="T6" fmla="*/ 0 60000 65536"/>
              <a:gd name="T7" fmla="*/ 0 60000 65536"/>
              <a:gd name="T8" fmla="*/ 0 60000 65536"/>
              <a:gd name="T9" fmla="*/ 0 w 396"/>
              <a:gd name="T10" fmla="*/ 0 h 1298"/>
              <a:gd name="T11" fmla="*/ 396 w 396"/>
              <a:gd name="T12" fmla="*/ 1298 h 12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1298">
                <a:moveTo>
                  <a:pt x="0" y="1298"/>
                </a:moveTo>
                <a:cubicBezTo>
                  <a:pt x="56" y="1214"/>
                  <a:pt x="270" y="1013"/>
                  <a:pt x="333" y="797"/>
                </a:cubicBezTo>
                <a:cubicBezTo>
                  <a:pt x="396" y="581"/>
                  <a:pt x="370" y="166"/>
                  <a:pt x="380" y="0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3465" name="Freeform 89"/>
          <p:cNvSpPr>
            <a:spLocks/>
          </p:cNvSpPr>
          <p:nvPr/>
        </p:nvSpPr>
        <p:spPr bwMode="auto">
          <a:xfrm>
            <a:off x="5465589" y="4687821"/>
            <a:ext cx="541337" cy="1100137"/>
          </a:xfrm>
          <a:custGeom>
            <a:avLst/>
            <a:gdLst>
              <a:gd name="T0" fmla="*/ 341 w 341"/>
              <a:gd name="T1" fmla="*/ 693 h 693"/>
              <a:gd name="T2" fmla="*/ 62 w 341"/>
              <a:gd name="T3" fmla="*/ 463 h 693"/>
              <a:gd name="T4" fmla="*/ 0 w 341"/>
              <a:gd name="T5" fmla="*/ 0 h 693"/>
              <a:gd name="T6" fmla="*/ 0 60000 65536"/>
              <a:gd name="T7" fmla="*/ 0 60000 65536"/>
              <a:gd name="T8" fmla="*/ 0 60000 65536"/>
              <a:gd name="T9" fmla="*/ 0 w 341"/>
              <a:gd name="T10" fmla="*/ 0 h 693"/>
              <a:gd name="T11" fmla="*/ 341 w 341"/>
              <a:gd name="T12" fmla="*/ 693 h 6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1" h="693">
                <a:moveTo>
                  <a:pt x="341" y="693"/>
                </a:moveTo>
                <a:cubicBezTo>
                  <a:pt x="295" y="655"/>
                  <a:pt x="119" y="579"/>
                  <a:pt x="62" y="463"/>
                </a:cubicBezTo>
                <a:cubicBezTo>
                  <a:pt x="5" y="347"/>
                  <a:pt x="13" y="96"/>
                  <a:pt x="0" y="0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2F3772-A739-4540-B696-11370C91BA12}"/>
                  </a:ext>
                </a:extLst>
              </p14:cNvPr>
              <p14:cNvContentPartPr/>
              <p14:nvPr/>
            </p14:nvContentPartPr>
            <p14:xfrm>
              <a:off x="560160" y="987120"/>
              <a:ext cx="5149800" cy="395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2F3772-A739-4540-B696-11370C91BA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0800" y="977760"/>
                <a:ext cx="5168520" cy="397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60" grpId="0" animBg="1"/>
      <p:bldP spid="613461" grpId="0" animBg="1"/>
      <p:bldP spid="613462" grpId="0" animBg="1"/>
      <p:bldP spid="613463" grpId="0" animBg="1"/>
      <p:bldP spid="613464" grpId="0" animBg="1"/>
      <p:bldP spid="6134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6E5C2-8437-40DE-9368-871946A145B7}" type="slidenum">
              <a:rPr lang="en-US"/>
              <a:pPr/>
              <a:t>19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Single mass with spring (and damper)</a:t>
            </a:r>
          </a:p>
          <a:p>
            <a:pPr eaLnBrk="1" hangingPunct="1"/>
            <a:r>
              <a:rPr lang="en-US"/>
              <a:t>Characteristics of motion</a:t>
            </a:r>
          </a:p>
          <a:p>
            <a:pPr eaLnBrk="1" hangingPunct="1"/>
            <a:r>
              <a:rPr lang="en-US"/>
              <a:t>Design controller to achieve desired behavior for linear system</a:t>
            </a:r>
          </a:p>
          <a:p>
            <a:pPr eaLnBrk="1" hangingPunct="1"/>
            <a:r>
              <a:rPr lang="en-US"/>
              <a:t>Partitioning for linearization of nonlinear system</a:t>
            </a:r>
          </a:p>
          <a:p>
            <a:pPr eaLnBrk="1" hangingPunct="1"/>
            <a:r>
              <a:rPr lang="en-US"/>
              <a:t>“Vectorization” for unified approach to </a:t>
            </a:r>
            <a:r>
              <a:rPr lang="en-US" i="1"/>
              <a:t>controlling a manipulator</a:t>
            </a:r>
            <a:r>
              <a:rPr lang="en-US"/>
              <a:t> with many d.o.f.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1 Introduction</a:t>
            </a:r>
          </a:p>
          <a:p>
            <a:pPr lvl="1"/>
            <a:r>
              <a:rPr lang="en-US" dirty="0"/>
              <a:t>2 Spatial descriptions and transformations (2.1 – 2.9)</a:t>
            </a:r>
          </a:p>
          <a:p>
            <a:pPr lvl="1"/>
            <a:r>
              <a:rPr lang="en-US" dirty="0"/>
              <a:t>3 Manipulator kinematics (3.1 – 3.6)</a:t>
            </a:r>
          </a:p>
          <a:p>
            <a:pPr lvl="1"/>
            <a:r>
              <a:rPr lang="en-US" dirty="0"/>
              <a:t>7 Trajectory generation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82858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C6F29-0DCA-40A8-887C-1A55A2A17EFE}" type="slidenum">
              <a:rPr lang="en-US"/>
              <a:pPr/>
              <a:t>20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a linear system stability requires </a:t>
            </a:r>
            <a:r>
              <a:rPr lang="en-US" i="1"/>
              <a:t>k</a:t>
            </a:r>
            <a:r>
              <a:rPr lang="en-US" i="1" baseline="-25000"/>
              <a:t>v</a:t>
            </a:r>
            <a:r>
              <a:rPr lang="en-US" i="1"/>
              <a:t> </a:t>
            </a:r>
            <a:r>
              <a:rPr lang="en-US"/>
              <a:t>&gt;</a:t>
            </a:r>
            <a:r>
              <a:rPr lang="en-US" i="1"/>
              <a:t> </a:t>
            </a:r>
            <a:r>
              <a:rPr lang="en-US"/>
              <a:t>0</a:t>
            </a:r>
          </a:p>
          <a:p>
            <a:pPr eaLnBrk="1" hangingPunct="1"/>
            <a:r>
              <a:rPr lang="en-US"/>
              <a:t>Assuming bounded disturbance we can make certain guarantees</a:t>
            </a:r>
          </a:p>
          <a:p>
            <a:pPr eaLnBrk="1" hangingPunct="1"/>
            <a:r>
              <a:rPr lang="en-US"/>
              <a:t>Analysis more complex in nonlinear systems</a:t>
            </a:r>
          </a:p>
          <a:p>
            <a:pPr eaLnBrk="1" hangingPunct="1"/>
            <a:r>
              <a:rPr lang="en-US"/>
              <a:t>Linearization is not always possible</a:t>
            </a:r>
          </a:p>
          <a:p>
            <a:pPr lvl="1" eaLnBrk="1" hangingPunct="1"/>
            <a:r>
              <a:rPr lang="en-US"/>
              <a:t>inaccurate models</a:t>
            </a:r>
          </a:p>
          <a:p>
            <a:pPr lvl="1" eaLnBrk="1" hangingPunct="1"/>
            <a:r>
              <a:rPr lang="en-US"/>
              <a:t>unknown models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Stability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5BCC0-B3A8-41C6-841F-DABE63A2A5EE}" type="slidenum">
              <a:rPr lang="en-US"/>
              <a:pPr/>
              <a:t>21</a:t>
            </a:fld>
            <a:endParaRPr 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Energy-Based Stability Analysis</a:t>
            </a:r>
          </a:p>
        </p:txBody>
      </p:sp>
      <p:pic>
        <p:nvPicPr>
          <p:cNvPr id="43012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5263" y="1886247"/>
            <a:ext cx="3206750" cy="3063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1645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8863" y="2776835"/>
            <a:ext cx="3276600" cy="7302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16460" name="Text Box 12"/>
          <p:cNvSpPr txBox="1">
            <a:spLocks noChangeArrowheads="1"/>
          </p:cNvSpPr>
          <p:nvPr/>
        </p:nvSpPr>
        <p:spPr bwMode="auto">
          <a:xfrm>
            <a:off x="263352" y="6077248"/>
            <a:ext cx="724839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Energy of system is reduced until it comes to rest at x = 0</a:t>
            </a:r>
          </a:p>
        </p:txBody>
      </p:sp>
      <p:pic>
        <p:nvPicPr>
          <p:cNvPr id="616461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17563" y="3807123"/>
            <a:ext cx="4356100" cy="1965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553863" y="1581447"/>
            <a:ext cx="3048000" cy="890588"/>
            <a:chOff x="240" y="1041"/>
            <a:chExt cx="2832" cy="912"/>
          </a:xfrm>
        </p:grpSpPr>
        <p:sp>
          <p:nvSpPr>
            <p:cNvPr id="43017" name="Line 46"/>
            <p:cNvSpPr>
              <a:spLocks noChangeShapeType="1"/>
            </p:cNvSpPr>
            <p:nvPr/>
          </p:nvSpPr>
          <p:spPr bwMode="auto">
            <a:xfrm>
              <a:off x="384" y="1041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47"/>
            <p:cNvSpPr>
              <a:spLocks noChangeShapeType="1"/>
            </p:cNvSpPr>
            <p:nvPr/>
          </p:nvSpPr>
          <p:spPr bwMode="auto">
            <a:xfrm flipH="1">
              <a:off x="240" y="1089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Line 48"/>
            <p:cNvSpPr>
              <a:spLocks noChangeShapeType="1"/>
            </p:cNvSpPr>
            <p:nvPr/>
          </p:nvSpPr>
          <p:spPr bwMode="auto">
            <a:xfrm flipH="1">
              <a:off x="240" y="1185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49"/>
            <p:cNvSpPr>
              <a:spLocks noChangeShapeType="1"/>
            </p:cNvSpPr>
            <p:nvPr/>
          </p:nvSpPr>
          <p:spPr bwMode="auto">
            <a:xfrm flipH="1">
              <a:off x="240" y="128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Line 50"/>
            <p:cNvSpPr>
              <a:spLocks noChangeShapeType="1"/>
            </p:cNvSpPr>
            <p:nvPr/>
          </p:nvSpPr>
          <p:spPr bwMode="auto">
            <a:xfrm flipH="1">
              <a:off x="240" y="1377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51"/>
            <p:cNvSpPr>
              <a:spLocks noChangeShapeType="1"/>
            </p:cNvSpPr>
            <p:nvPr/>
          </p:nvSpPr>
          <p:spPr bwMode="auto">
            <a:xfrm flipH="1">
              <a:off x="240" y="1473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52"/>
            <p:cNvSpPr>
              <a:spLocks noChangeShapeType="1"/>
            </p:cNvSpPr>
            <p:nvPr/>
          </p:nvSpPr>
          <p:spPr bwMode="auto">
            <a:xfrm flipH="1">
              <a:off x="240" y="1569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53"/>
            <p:cNvSpPr>
              <a:spLocks noChangeShapeType="1"/>
            </p:cNvSpPr>
            <p:nvPr/>
          </p:nvSpPr>
          <p:spPr bwMode="auto">
            <a:xfrm flipH="1">
              <a:off x="240" y="1665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Line 54"/>
            <p:cNvSpPr>
              <a:spLocks noChangeShapeType="1"/>
            </p:cNvSpPr>
            <p:nvPr/>
          </p:nvSpPr>
          <p:spPr bwMode="auto">
            <a:xfrm flipH="1">
              <a:off x="240" y="1761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55"/>
            <p:cNvSpPr>
              <a:spLocks noChangeShapeType="1"/>
            </p:cNvSpPr>
            <p:nvPr/>
          </p:nvSpPr>
          <p:spPr bwMode="auto">
            <a:xfrm flipH="1">
              <a:off x="24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56"/>
            <p:cNvSpPr>
              <a:spLocks noChangeShapeType="1"/>
            </p:cNvSpPr>
            <p:nvPr/>
          </p:nvSpPr>
          <p:spPr bwMode="auto">
            <a:xfrm>
              <a:off x="384" y="1809"/>
              <a:ext cx="2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57"/>
            <p:cNvSpPr>
              <a:spLocks noChangeShapeType="1"/>
            </p:cNvSpPr>
            <p:nvPr/>
          </p:nvSpPr>
          <p:spPr bwMode="auto">
            <a:xfrm flipH="1">
              <a:off x="38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58"/>
            <p:cNvSpPr>
              <a:spLocks noChangeShapeType="1"/>
            </p:cNvSpPr>
            <p:nvPr/>
          </p:nvSpPr>
          <p:spPr bwMode="auto">
            <a:xfrm flipH="1">
              <a:off x="52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59"/>
            <p:cNvSpPr>
              <a:spLocks noChangeShapeType="1"/>
            </p:cNvSpPr>
            <p:nvPr/>
          </p:nvSpPr>
          <p:spPr bwMode="auto">
            <a:xfrm flipH="1">
              <a:off x="67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60"/>
            <p:cNvSpPr>
              <a:spLocks noChangeShapeType="1"/>
            </p:cNvSpPr>
            <p:nvPr/>
          </p:nvSpPr>
          <p:spPr bwMode="auto">
            <a:xfrm flipH="1">
              <a:off x="81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Rectangle 61"/>
            <p:cNvSpPr>
              <a:spLocks noChangeArrowheads="1"/>
            </p:cNvSpPr>
            <p:nvPr/>
          </p:nvSpPr>
          <p:spPr bwMode="auto">
            <a:xfrm>
              <a:off x="1200" y="1233"/>
              <a:ext cx="864" cy="57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3033" name="Picture 6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0" y="1425"/>
              <a:ext cx="384" cy="19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pic>
          <p:nvPicPr>
            <p:cNvPr id="43034" name="Picture 6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2" y="1137"/>
              <a:ext cx="151" cy="22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sp>
          <p:nvSpPr>
            <p:cNvPr id="43035" name="Freeform 64"/>
            <p:cNvSpPr>
              <a:spLocks/>
            </p:cNvSpPr>
            <p:nvPr/>
          </p:nvSpPr>
          <p:spPr bwMode="auto">
            <a:xfrm>
              <a:off x="384" y="1425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65"/>
            <p:cNvSpPr>
              <a:spLocks noChangeShapeType="1"/>
            </p:cNvSpPr>
            <p:nvPr/>
          </p:nvSpPr>
          <p:spPr bwMode="auto">
            <a:xfrm flipH="1">
              <a:off x="96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Line 66"/>
            <p:cNvSpPr>
              <a:spLocks noChangeShapeType="1"/>
            </p:cNvSpPr>
            <p:nvPr/>
          </p:nvSpPr>
          <p:spPr bwMode="auto">
            <a:xfrm flipH="1">
              <a:off x="110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67"/>
            <p:cNvSpPr>
              <a:spLocks noChangeShapeType="1"/>
            </p:cNvSpPr>
            <p:nvPr/>
          </p:nvSpPr>
          <p:spPr bwMode="auto">
            <a:xfrm flipH="1">
              <a:off x="124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68"/>
            <p:cNvSpPr>
              <a:spLocks noChangeShapeType="1"/>
            </p:cNvSpPr>
            <p:nvPr/>
          </p:nvSpPr>
          <p:spPr bwMode="auto">
            <a:xfrm flipH="1">
              <a:off x="139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69"/>
            <p:cNvSpPr>
              <a:spLocks noChangeShapeType="1"/>
            </p:cNvSpPr>
            <p:nvPr/>
          </p:nvSpPr>
          <p:spPr bwMode="auto">
            <a:xfrm flipH="1">
              <a:off x="153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70"/>
            <p:cNvSpPr>
              <a:spLocks noChangeShapeType="1"/>
            </p:cNvSpPr>
            <p:nvPr/>
          </p:nvSpPr>
          <p:spPr bwMode="auto">
            <a:xfrm flipH="1">
              <a:off x="168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71"/>
            <p:cNvSpPr>
              <a:spLocks noChangeShapeType="1"/>
            </p:cNvSpPr>
            <p:nvPr/>
          </p:nvSpPr>
          <p:spPr bwMode="auto">
            <a:xfrm flipH="1">
              <a:off x="182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Line 72"/>
            <p:cNvSpPr>
              <a:spLocks noChangeShapeType="1"/>
            </p:cNvSpPr>
            <p:nvPr/>
          </p:nvSpPr>
          <p:spPr bwMode="auto">
            <a:xfrm flipH="1">
              <a:off x="196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73"/>
            <p:cNvSpPr>
              <a:spLocks noChangeShapeType="1"/>
            </p:cNvSpPr>
            <p:nvPr/>
          </p:nvSpPr>
          <p:spPr bwMode="auto">
            <a:xfrm flipH="1">
              <a:off x="2112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74"/>
            <p:cNvSpPr>
              <a:spLocks noChangeShapeType="1"/>
            </p:cNvSpPr>
            <p:nvPr/>
          </p:nvSpPr>
          <p:spPr bwMode="auto">
            <a:xfrm flipH="1">
              <a:off x="2256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75"/>
            <p:cNvSpPr>
              <a:spLocks noChangeShapeType="1"/>
            </p:cNvSpPr>
            <p:nvPr/>
          </p:nvSpPr>
          <p:spPr bwMode="auto">
            <a:xfrm flipH="1">
              <a:off x="2400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7" name="Line 76"/>
            <p:cNvSpPr>
              <a:spLocks noChangeShapeType="1"/>
            </p:cNvSpPr>
            <p:nvPr/>
          </p:nvSpPr>
          <p:spPr bwMode="auto">
            <a:xfrm flipH="1">
              <a:off x="2544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77"/>
            <p:cNvSpPr>
              <a:spLocks noChangeShapeType="1"/>
            </p:cNvSpPr>
            <p:nvPr/>
          </p:nvSpPr>
          <p:spPr bwMode="auto">
            <a:xfrm flipH="1">
              <a:off x="2688" y="1809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70BA0-B295-4F4C-A9FD-D669210B08B2}"/>
                  </a:ext>
                </a:extLst>
              </p14:cNvPr>
              <p14:cNvContentPartPr/>
              <p14:nvPr/>
            </p14:nvContentPartPr>
            <p14:xfrm>
              <a:off x="2817000" y="4813920"/>
              <a:ext cx="1570320" cy="115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70BA0-B295-4F4C-A9FD-D669210B08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7640" y="4804560"/>
                <a:ext cx="1589040" cy="11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A98DD-D1A8-4886-BC04-0C9134E75C8C}" type="slidenum">
              <a:rPr lang="en-US"/>
              <a:pPr/>
              <a:t>22</a:t>
            </a:fld>
            <a:endParaRPr lang="en-US"/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Equations of Motion</a:t>
            </a:r>
          </a:p>
        </p:txBody>
      </p:sp>
      <p:pic>
        <p:nvPicPr>
          <p:cNvPr id="583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5137" y="2546297"/>
            <a:ext cx="5918895" cy="42091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2351584" y="1770717"/>
            <a:ext cx="181318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Joint Space</a:t>
            </a:r>
          </a:p>
        </p:txBody>
      </p:sp>
      <p:sp>
        <p:nvSpPr>
          <p:cNvPr id="58374" name="Text Box 10"/>
          <p:cNvSpPr txBox="1">
            <a:spLocks noChangeArrowheads="1"/>
          </p:cNvSpPr>
          <p:nvPr/>
        </p:nvSpPr>
        <p:spPr bwMode="auto">
          <a:xfrm>
            <a:off x="1835096" y="4065956"/>
            <a:ext cx="2846164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Operational Space</a:t>
            </a:r>
          </a:p>
        </p:txBody>
      </p:sp>
      <p:pic>
        <p:nvPicPr>
          <p:cNvPr id="5837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1" y="4804912"/>
            <a:ext cx="5702424" cy="4197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417536-8650-46B0-87FD-1862C143B4E6}"/>
                  </a:ext>
                </a:extLst>
              </p14:cNvPr>
              <p14:cNvContentPartPr/>
              <p14:nvPr/>
            </p14:nvContentPartPr>
            <p14:xfrm>
              <a:off x="465840" y="1668600"/>
              <a:ext cx="7504560" cy="500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417536-8650-46B0-87FD-1862C143B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480" y="1659240"/>
                <a:ext cx="7523280" cy="502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0261D9-86E4-42DF-A60D-396377AE043B}" type="slidenum">
              <a:rPr lang="en-US"/>
              <a:pPr/>
              <a:t>23</a:t>
            </a:fld>
            <a:endParaRPr lang="en-US"/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Effector Inertia Matrix </a:t>
            </a:r>
            <a:r>
              <a:rPr lang="en-US">
                <a:sym typeface="Symbol" pitchFamily="18" charset="2"/>
              </a:rPr>
              <a:t></a:t>
            </a:r>
          </a:p>
        </p:txBody>
      </p:sp>
      <p:pic>
        <p:nvPicPr>
          <p:cNvPr id="6451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0226" y="1795463"/>
            <a:ext cx="5053013" cy="292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2908301" y="1766888"/>
            <a:ext cx="1280607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Joint space: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19439" y="5700713"/>
            <a:ext cx="193675" cy="201612"/>
            <a:chOff x="864" y="2592"/>
            <a:chExt cx="144" cy="144"/>
          </a:xfrm>
        </p:grpSpPr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864" y="2592"/>
              <a:ext cx="144" cy="14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912" y="2640"/>
              <a:ext cx="48" cy="48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2990850" y="5902325"/>
            <a:ext cx="452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32" name="Line 12"/>
          <p:cNvSpPr>
            <a:spLocks noChangeShapeType="1"/>
          </p:cNvSpPr>
          <p:nvPr/>
        </p:nvSpPr>
        <p:spPr bwMode="auto">
          <a:xfrm flipH="1">
            <a:off x="2925764" y="5902325"/>
            <a:ext cx="128587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33" name="Line 13"/>
          <p:cNvSpPr>
            <a:spLocks noChangeShapeType="1"/>
          </p:cNvSpPr>
          <p:nvPr/>
        </p:nvSpPr>
        <p:spPr bwMode="auto">
          <a:xfrm flipH="1">
            <a:off x="3054351" y="5902325"/>
            <a:ext cx="130175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 flipH="1">
            <a:off x="3184525" y="5902325"/>
            <a:ext cx="128588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35" name="Line 15"/>
          <p:cNvSpPr>
            <a:spLocks noChangeShapeType="1"/>
          </p:cNvSpPr>
          <p:nvPr/>
        </p:nvSpPr>
        <p:spPr bwMode="auto">
          <a:xfrm flipH="1">
            <a:off x="3313114" y="5902325"/>
            <a:ext cx="130175" cy="133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35514" y="4495801"/>
            <a:ext cx="193675" cy="200025"/>
            <a:chOff x="864" y="2592"/>
            <a:chExt cx="144" cy="144"/>
          </a:xfrm>
        </p:grpSpPr>
        <p:sp>
          <p:nvSpPr>
            <p:cNvPr id="54303" name="Oval 17"/>
            <p:cNvSpPr>
              <a:spLocks noChangeArrowheads="1"/>
            </p:cNvSpPr>
            <p:nvPr/>
          </p:nvSpPr>
          <p:spPr bwMode="auto">
            <a:xfrm>
              <a:off x="864" y="2592"/>
              <a:ext cx="144" cy="14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18"/>
            <p:cNvSpPr>
              <a:spLocks noChangeArrowheads="1"/>
            </p:cNvSpPr>
            <p:nvPr/>
          </p:nvSpPr>
          <p:spPr bwMode="auto">
            <a:xfrm>
              <a:off x="912" y="2640"/>
              <a:ext cx="48" cy="48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636964" y="4695826"/>
            <a:ext cx="193675" cy="201613"/>
            <a:chOff x="864" y="2592"/>
            <a:chExt cx="144" cy="144"/>
          </a:xfrm>
        </p:grpSpPr>
        <p:sp>
          <p:nvSpPr>
            <p:cNvPr id="54301" name="Oval 20"/>
            <p:cNvSpPr>
              <a:spLocks noChangeArrowheads="1"/>
            </p:cNvSpPr>
            <p:nvPr/>
          </p:nvSpPr>
          <p:spPr bwMode="auto">
            <a:xfrm>
              <a:off x="864" y="2592"/>
              <a:ext cx="144" cy="144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21"/>
            <p:cNvSpPr>
              <a:spLocks noChangeArrowheads="1"/>
            </p:cNvSpPr>
            <p:nvPr/>
          </p:nvSpPr>
          <p:spPr bwMode="auto">
            <a:xfrm>
              <a:off x="912" y="2640"/>
              <a:ext cx="48" cy="48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142" name="Line 22"/>
          <p:cNvSpPr>
            <a:spLocks noChangeShapeType="1"/>
          </p:cNvSpPr>
          <p:nvPr/>
        </p:nvSpPr>
        <p:spPr bwMode="auto">
          <a:xfrm flipV="1">
            <a:off x="3175000" y="4816475"/>
            <a:ext cx="463550" cy="889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3" name="Line 23"/>
          <p:cNvSpPr>
            <a:spLocks noChangeShapeType="1"/>
          </p:cNvSpPr>
          <p:nvPr/>
        </p:nvSpPr>
        <p:spPr bwMode="auto">
          <a:xfrm flipV="1">
            <a:off x="3306763" y="4887914"/>
            <a:ext cx="449262" cy="860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 flipV="1">
            <a:off x="3778251" y="4543425"/>
            <a:ext cx="976313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3817939" y="4679951"/>
            <a:ext cx="949325" cy="150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6" name="Line 26"/>
          <p:cNvSpPr>
            <a:spLocks noChangeShapeType="1"/>
          </p:cNvSpPr>
          <p:nvPr/>
        </p:nvSpPr>
        <p:spPr bwMode="auto">
          <a:xfrm flipV="1">
            <a:off x="4864100" y="4248151"/>
            <a:ext cx="228600" cy="25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7" name="Line 27"/>
          <p:cNvSpPr>
            <a:spLocks noChangeShapeType="1"/>
          </p:cNvSpPr>
          <p:nvPr/>
        </p:nvSpPr>
        <p:spPr bwMode="auto">
          <a:xfrm flipV="1">
            <a:off x="4926014" y="4314826"/>
            <a:ext cx="257175" cy="277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8" name="Line 28"/>
          <p:cNvSpPr>
            <a:spLocks noChangeShapeType="1"/>
          </p:cNvSpPr>
          <p:nvPr/>
        </p:nvSpPr>
        <p:spPr bwMode="auto">
          <a:xfrm>
            <a:off x="5086350" y="4241801"/>
            <a:ext cx="96838" cy="7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5" name="Text Box 35"/>
          <p:cNvSpPr txBox="1">
            <a:spLocks noChangeArrowheads="1"/>
          </p:cNvSpPr>
          <p:nvPr/>
        </p:nvSpPr>
        <p:spPr bwMode="auto">
          <a:xfrm>
            <a:off x="2268539" y="2778125"/>
            <a:ext cx="3254609" cy="40011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Inertia perceived at the joints</a:t>
            </a:r>
          </a:p>
        </p:txBody>
      </p:sp>
      <p:sp>
        <p:nvSpPr>
          <p:cNvPr id="645156" name="Freeform 36"/>
          <p:cNvSpPr>
            <a:spLocks/>
          </p:cNvSpPr>
          <p:nvPr/>
        </p:nvSpPr>
        <p:spPr bwMode="auto">
          <a:xfrm>
            <a:off x="3978275" y="2066926"/>
            <a:ext cx="666750" cy="709613"/>
          </a:xfrm>
          <a:custGeom>
            <a:avLst/>
            <a:gdLst>
              <a:gd name="T0" fmla="*/ 0 w 420"/>
              <a:gd name="T1" fmla="*/ 447 h 447"/>
              <a:gd name="T2" fmla="*/ 363 w 420"/>
              <a:gd name="T3" fmla="*/ 234 h 447"/>
              <a:gd name="T4" fmla="*/ 342 w 420"/>
              <a:gd name="T5" fmla="*/ 0 h 447"/>
              <a:gd name="T6" fmla="*/ 0 60000 65536"/>
              <a:gd name="T7" fmla="*/ 0 60000 65536"/>
              <a:gd name="T8" fmla="*/ 0 60000 65536"/>
              <a:gd name="T9" fmla="*/ 0 w 420"/>
              <a:gd name="T10" fmla="*/ 0 h 447"/>
              <a:gd name="T11" fmla="*/ 420 w 420"/>
              <a:gd name="T12" fmla="*/ 447 h 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0" h="447">
                <a:moveTo>
                  <a:pt x="0" y="447"/>
                </a:moveTo>
                <a:cubicBezTo>
                  <a:pt x="153" y="377"/>
                  <a:pt x="306" y="308"/>
                  <a:pt x="363" y="234"/>
                </a:cubicBezTo>
                <a:cubicBezTo>
                  <a:pt x="420" y="160"/>
                  <a:pt x="381" y="80"/>
                  <a:pt x="34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7" name="Line 37"/>
          <p:cNvSpPr>
            <a:spLocks noChangeShapeType="1"/>
          </p:cNvSpPr>
          <p:nvPr/>
        </p:nvSpPr>
        <p:spPr bwMode="auto">
          <a:xfrm flipH="1" flipV="1">
            <a:off x="3929063" y="4005263"/>
            <a:ext cx="1219200" cy="2714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45158" name="Picture 3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81476" y="3803650"/>
            <a:ext cx="195263" cy="209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645159" name="Picture 3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72325" y="4083051"/>
            <a:ext cx="1017588" cy="2762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45160" name="Text Box 40"/>
          <p:cNvSpPr txBox="1">
            <a:spLocks noChangeArrowheads="1"/>
          </p:cNvSpPr>
          <p:nvPr/>
        </p:nvSpPr>
        <p:spPr bwMode="auto">
          <a:xfrm>
            <a:off x="6492875" y="4681538"/>
            <a:ext cx="321126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Inertia perceived at effector?</a:t>
            </a:r>
          </a:p>
        </p:txBody>
      </p:sp>
      <p:pic>
        <p:nvPicPr>
          <p:cNvPr id="645162" name="Picture 4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0538" y="5710238"/>
            <a:ext cx="1149350" cy="520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645163" name="Text Box 43"/>
          <p:cNvSpPr txBox="1">
            <a:spLocks noChangeArrowheads="1"/>
          </p:cNvSpPr>
          <p:nvPr/>
        </p:nvSpPr>
        <p:spPr bwMode="auto">
          <a:xfrm>
            <a:off x="4292601" y="5803900"/>
            <a:ext cx="3544175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Operational space inertia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4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31" grpId="0" animBg="1"/>
      <p:bldP spid="645132" grpId="0" animBg="1"/>
      <p:bldP spid="645133" grpId="0" animBg="1"/>
      <p:bldP spid="645134" grpId="0" animBg="1"/>
      <p:bldP spid="645135" grpId="0" animBg="1"/>
      <p:bldP spid="645142" grpId="0" animBg="1"/>
      <p:bldP spid="645143" grpId="0" animBg="1"/>
      <p:bldP spid="645144" grpId="0" animBg="1"/>
      <p:bldP spid="645145" grpId="0" animBg="1"/>
      <p:bldP spid="645146" grpId="0" animBg="1"/>
      <p:bldP spid="645147" grpId="0" animBg="1"/>
      <p:bldP spid="645148" grpId="0" animBg="1"/>
      <p:bldP spid="645155" grpId="0" animBg="1"/>
      <p:bldP spid="645156" grpId="0" animBg="1"/>
      <p:bldP spid="645157" grpId="0" animBg="1"/>
      <p:bldP spid="645160" grpId="0"/>
      <p:bldP spid="6451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Controlling a Real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SY8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58A7-78DA-434B-B02E-743E5CB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0B763-F55D-420E-A4AD-408AD314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269268"/>
            <a:ext cx="8784976" cy="65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2081F3-291B-4AA9-B0BC-778FFE8004E4}"/>
                  </a:ext>
                </a:extLst>
              </p14:cNvPr>
              <p14:cNvContentPartPr/>
              <p14:nvPr/>
            </p14:nvContentPartPr>
            <p14:xfrm>
              <a:off x="178200" y="847800"/>
              <a:ext cx="5721480" cy="449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2081F3-291B-4AA9-B0BC-778FFE8004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0" y="838440"/>
                <a:ext cx="5740200" cy="45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76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A98DD-D1A8-4886-BC04-0C9134E75C8C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Equations of Motion</a:t>
            </a:r>
          </a:p>
        </p:txBody>
      </p:sp>
      <p:pic>
        <p:nvPicPr>
          <p:cNvPr id="583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7890" y="3068984"/>
            <a:ext cx="5328592" cy="3789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437EB-4964-4B79-8F64-E0A65810A4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0" y="1889400"/>
            <a:ext cx="3295679" cy="962001"/>
          </a:xfrm>
          <a:prstGeom prst="rect">
            <a:avLst/>
          </a:prstGeom>
          <a:noFill/>
          <a:ln/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89C666-6EE4-45AA-A737-9BB580F70CB6}"/>
                  </a:ext>
                </a:extLst>
              </p14:cNvPr>
              <p14:cNvContentPartPr/>
              <p14:nvPr/>
            </p14:nvContentPartPr>
            <p14:xfrm>
              <a:off x="313920" y="1254240"/>
              <a:ext cx="10369440" cy="54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89C666-6EE4-45AA-A737-9BB580F70C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560" y="1244880"/>
                <a:ext cx="1038816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06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3D820-C638-4868-90B9-4EF3DD0139F6}" type="slidenum">
              <a:rPr lang="en-US"/>
              <a:pPr/>
              <a:t>6</a:t>
            </a:fld>
            <a:endParaRPr lang="en-US"/>
          </a:p>
        </p:txBody>
      </p:sp>
      <p:pic>
        <p:nvPicPr>
          <p:cNvPr id="503810" name="Picture 2" descr="glob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7368" y="2344628"/>
            <a:ext cx="22860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3811" name="Freeform 3"/>
          <p:cNvSpPr>
            <a:spLocks/>
          </p:cNvSpPr>
          <p:nvPr/>
        </p:nvSpPr>
        <p:spPr bwMode="auto">
          <a:xfrm>
            <a:off x="2282156" y="3395553"/>
            <a:ext cx="177800" cy="457200"/>
          </a:xfrm>
          <a:custGeom>
            <a:avLst/>
            <a:gdLst>
              <a:gd name="T0" fmla="*/ 16 w 112"/>
              <a:gd name="T1" fmla="*/ 288 h 288"/>
              <a:gd name="T2" fmla="*/ 16 w 112"/>
              <a:gd name="T3" fmla="*/ 144 h 288"/>
              <a:gd name="T4" fmla="*/ 112 w 112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88">
                <a:moveTo>
                  <a:pt x="16" y="288"/>
                </a:moveTo>
                <a:cubicBezTo>
                  <a:pt x="8" y="240"/>
                  <a:pt x="0" y="192"/>
                  <a:pt x="16" y="144"/>
                </a:cubicBezTo>
                <a:cubicBezTo>
                  <a:pt x="32" y="96"/>
                  <a:pt x="72" y="48"/>
                  <a:pt x="11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Planet – The Earth</a:t>
            </a:r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>
            <a:off x="1950368" y="463062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 flipV="1">
            <a:off x="1950368" y="173502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1874168" y="2268428"/>
            <a:ext cx="2286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6" name="Freeform 8"/>
          <p:cNvSpPr>
            <a:spLocks/>
          </p:cNvSpPr>
          <p:nvPr/>
        </p:nvSpPr>
        <p:spPr bwMode="auto">
          <a:xfrm>
            <a:off x="1620168" y="2116028"/>
            <a:ext cx="660400" cy="152400"/>
          </a:xfrm>
          <a:custGeom>
            <a:avLst/>
            <a:gdLst>
              <a:gd name="T0" fmla="*/ 112 w 416"/>
              <a:gd name="T1" fmla="*/ 0 h 96"/>
              <a:gd name="T2" fmla="*/ 16 w 416"/>
              <a:gd name="T3" fmla="*/ 48 h 96"/>
              <a:gd name="T4" fmla="*/ 208 w 416"/>
              <a:gd name="T5" fmla="*/ 96 h 96"/>
              <a:gd name="T6" fmla="*/ 400 w 416"/>
              <a:gd name="T7" fmla="*/ 48 h 96"/>
              <a:gd name="T8" fmla="*/ 304 w 41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96">
                <a:moveTo>
                  <a:pt x="112" y="0"/>
                </a:moveTo>
                <a:cubicBezTo>
                  <a:pt x="56" y="16"/>
                  <a:pt x="0" y="32"/>
                  <a:pt x="16" y="48"/>
                </a:cubicBezTo>
                <a:cubicBezTo>
                  <a:pt x="32" y="64"/>
                  <a:pt x="144" y="96"/>
                  <a:pt x="208" y="96"/>
                </a:cubicBezTo>
                <a:cubicBezTo>
                  <a:pt x="272" y="96"/>
                  <a:pt x="384" y="64"/>
                  <a:pt x="400" y="48"/>
                </a:cubicBezTo>
                <a:cubicBezTo>
                  <a:pt x="416" y="32"/>
                  <a:pt x="360" y="16"/>
                  <a:pt x="30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1950368" y="2420828"/>
            <a:ext cx="0" cy="2286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2255168" y="3792428"/>
            <a:ext cx="76200" cy="76200"/>
          </a:xfrm>
          <a:prstGeom prst="ellipse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 flipV="1">
            <a:off x="2291681" y="335110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03829" name="Text Box 21"/>
          <p:cNvSpPr txBox="1">
            <a:spLocks noChangeArrowheads="1"/>
          </p:cNvSpPr>
          <p:nvPr/>
        </p:nvSpPr>
        <p:spPr bwMode="auto">
          <a:xfrm>
            <a:off x="3647728" y="2134439"/>
            <a:ext cx="382829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/>
              <a:t>Velocity at equator:</a:t>
            </a:r>
          </a:p>
          <a:p>
            <a:pPr algn="l"/>
            <a:r>
              <a:rPr lang="en-US" sz="2000" dirty="0"/>
              <a:t>1673 km/h </a:t>
            </a:r>
          </a:p>
          <a:p>
            <a:pPr algn="l"/>
            <a:r>
              <a:rPr lang="en-US" sz="2000" dirty="0"/>
              <a:t>464 m/s</a:t>
            </a:r>
          </a:p>
          <a:p>
            <a:pPr algn="l"/>
            <a:r>
              <a:rPr lang="en-US" dirty="0"/>
              <a:t>Radius of earth at equator:</a:t>
            </a:r>
          </a:p>
          <a:p>
            <a:pPr algn="l"/>
            <a:r>
              <a:rPr lang="en-US" sz="2000" dirty="0"/>
              <a:t>6,378.14 km </a:t>
            </a:r>
          </a:p>
          <a:p>
            <a:pPr algn="l"/>
            <a:r>
              <a:rPr lang="en-US" dirty="0"/>
              <a:t>Angular velocity of earth:</a:t>
            </a:r>
          </a:p>
          <a:p>
            <a:pPr algn="l"/>
            <a:r>
              <a:rPr lang="en-US" sz="2000" dirty="0"/>
              <a:t>|</a:t>
            </a:r>
            <a:r>
              <a:rPr lang="en-US" sz="2000" dirty="0">
                <a:sym typeface="Symbol" pitchFamily="18" charset="2"/>
              </a:rPr>
              <a:t></a:t>
            </a:r>
            <a:r>
              <a:rPr lang="en-US" sz="2000" dirty="0"/>
              <a:t>| = |v| / |r| = 464 / 6,378,140 =</a:t>
            </a:r>
          </a:p>
          <a:p>
            <a:pPr algn="l"/>
            <a:r>
              <a:rPr lang="en-US" sz="2000" dirty="0"/>
              <a:t>7.27 </a:t>
            </a:r>
            <a:r>
              <a:rPr lang="en-US" sz="2000" dirty="0">
                <a:latin typeface="cmsy10" pitchFamily="34" charset="0"/>
              </a:rPr>
              <a:t>¢</a:t>
            </a:r>
            <a:r>
              <a:rPr lang="en-US" sz="2000" dirty="0"/>
              <a:t> 10</a:t>
            </a:r>
            <a:r>
              <a:rPr lang="en-US" sz="2000" baseline="30000" dirty="0"/>
              <a:t>-5 </a:t>
            </a:r>
            <a:r>
              <a:rPr lang="en-US" sz="2000" dirty="0"/>
              <a:t>rad/s =</a:t>
            </a:r>
          </a:p>
          <a:p>
            <a:pPr algn="l"/>
            <a:r>
              <a:rPr lang="en-US" sz="2000" dirty="0"/>
              <a:t>0,00417 deg/s</a:t>
            </a:r>
          </a:p>
        </p:txBody>
      </p:sp>
      <p:sp>
        <p:nvSpPr>
          <p:cNvPr id="503834" name="Text Box 26"/>
          <p:cNvSpPr txBox="1">
            <a:spLocks noChangeArrowheads="1"/>
          </p:cNvSpPr>
          <p:nvPr/>
        </p:nvSpPr>
        <p:spPr bwMode="auto">
          <a:xfrm>
            <a:off x="3647728" y="5085184"/>
            <a:ext cx="2995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Of course:  2</a:t>
            </a:r>
            <a:r>
              <a:rPr lang="en-US" sz="2000" dirty="0">
                <a:sym typeface="Symbol" pitchFamily="18" charset="2"/>
              </a:rPr>
              <a:t> in 24 hours!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4589-019A-46B7-B801-4DE85A793036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477191" name="Picture 7" descr="glob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1148" y="2072607"/>
            <a:ext cx="2286000" cy="228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7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are Coriolis Forces anyway?</a:t>
            </a:r>
          </a:p>
        </p:txBody>
      </p:sp>
      <p:sp>
        <p:nvSpPr>
          <p:cNvPr id="477194" name="Line 10"/>
          <p:cNvSpPr>
            <a:spLocks noChangeShapeType="1"/>
          </p:cNvSpPr>
          <p:nvPr/>
        </p:nvSpPr>
        <p:spPr bwMode="auto">
          <a:xfrm>
            <a:off x="2394148" y="435860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7195" name="Line 11"/>
          <p:cNvSpPr>
            <a:spLocks noChangeShapeType="1"/>
          </p:cNvSpPr>
          <p:nvPr/>
        </p:nvSpPr>
        <p:spPr bwMode="auto">
          <a:xfrm flipV="1">
            <a:off x="2394148" y="1463007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7197" name="Line 13"/>
          <p:cNvSpPr>
            <a:spLocks noChangeShapeType="1"/>
          </p:cNvSpPr>
          <p:nvPr/>
        </p:nvSpPr>
        <p:spPr bwMode="auto">
          <a:xfrm>
            <a:off x="2317948" y="1996407"/>
            <a:ext cx="2286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7196" name="Freeform 12"/>
          <p:cNvSpPr>
            <a:spLocks/>
          </p:cNvSpPr>
          <p:nvPr/>
        </p:nvSpPr>
        <p:spPr bwMode="auto">
          <a:xfrm>
            <a:off x="2063948" y="1844007"/>
            <a:ext cx="660400" cy="152400"/>
          </a:xfrm>
          <a:custGeom>
            <a:avLst/>
            <a:gdLst>
              <a:gd name="T0" fmla="*/ 112 w 416"/>
              <a:gd name="T1" fmla="*/ 0 h 96"/>
              <a:gd name="T2" fmla="*/ 16 w 416"/>
              <a:gd name="T3" fmla="*/ 48 h 96"/>
              <a:gd name="T4" fmla="*/ 208 w 416"/>
              <a:gd name="T5" fmla="*/ 96 h 96"/>
              <a:gd name="T6" fmla="*/ 400 w 416"/>
              <a:gd name="T7" fmla="*/ 48 h 96"/>
              <a:gd name="T8" fmla="*/ 304 w 416"/>
              <a:gd name="T9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96">
                <a:moveTo>
                  <a:pt x="112" y="0"/>
                </a:moveTo>
                <a:cubicBezTo>
                  <a:pt x="56" y="16"/>
                  <a:pt x="0" y="32"/>
                  <a:pt x="16" y="48"/>
                </a:cubicBezTo>
                <a:cubicBezTo>
                  <a:pt x="32" y="64"/>
                  <a:pt x="144" y="96"/>
                  <a:pt x="208" y="96"/>
                </a:cubicBezTo>
                <a:cubicBezTo>
                  <a:pt x="272" y="96"/>
                  <a:pt x="384" y="64"/>
                  <a:pt x="400" y="48"/>
                </a:cubicBezTo>
                <a:cubicBezTo>
                  <a:pt x="416" y="32"/>
                  <a:pt x="360" y="16"/>
                  <a:pt x="30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77198" name="Line 14"/>
          <p:cNvSpPr>
            <a:spLocks noChangeShapeType="1"/>
          </p:cNvSpPr>
          <p:nvPr/>
        </p:nvSpPr>
        <p:spPr bwMode="auto">
          <a:xfrm>
            <a:off x="2394148" y="2148807"/>
            <a:ext cx="0" cy="22860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477225" name="Picture 41" descr="ta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7" y="1463008"/>
            <a:ext cx="15906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227" name="Text Box 43"/>
          <p:cNvSpPr txBox="1">
            <a:spLocks noChangeArrowheads="1"/>
          </p:cNvSpPr>
          <p:nvPr/>
        </p:nvSpPr>
        <p:spPr bwMode="auto">
          <a:xfrm>
            <a:off x="7080448" y="1482249"/>
            <a:ext cx="86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9900"/>
                </a:solidFill>
                <a:sym typeface="Wingdings" pitchFamily="2" charset="2"/>
              </a:rPr>
              <a:t></a:t>
            </a:r>
          </a:p>
        </p:txBody>
      </p:sp>
      <p:pic>
        <p:nvPicPr>
          <p:cNvPr id="477232" name="Picture 48" descr="s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529808"/>
            <a:ext cx="16002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233" name="Text Box 49"/>
          <p:cNvSpPr txBox="1">
            <a:spLocks noChangeArrowheads="1"/>
          </p:cNvSpPr>
          <p:nvPr/>
        </p:nvSpPr>
        <p:spPr bwMode="auto">
          <a:xfrm>
            <a:off x="7080448" y="2625249"/>
            <a:ext cx="86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>
                <a:solidFill>
                  <a:srgbClr val="009900"/>
                </a:solidFill>
                <a:sym typeface="Wingdings" pitchFamily="2" charset="2"/>
              </a:rPr>
              <a:t></a:t>
            </a:r>
          </a:p>
        </p:txBody>
      </p:sp>
      <p:pic>
        <p:nvPicPr>
          <p:cNvPr id="477236" name="Picture 52" descr="oce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3901407"/>
            <a:ext cx="15605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237" name="Text Box 53"/>
          <p:cNvSpPr txBox="1">
            <a:spLocks noChangeArrowheads="1"/>
          </p:cNvSpPr>
          <p:nvPr/>
        </p:nvSpPr>
        <p:spPr bwMode="auto">
          <a:xfrm>
            <a:off x="7071798" y="4274469"/>
            <a:ext cx="86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9900"/>
                </a:solidFill>
                <a:sym typeface="Wingdings" pitchFamily="2" charset="2"/>
              </a:rPr>
              <a:t></a:t>
            </a:r>
          </a:p>
        </p:txBody>
      </p:sp>
      <p:pic>
        <p:nvPicPr>
          <p:cNvPr id="477238" name="Picture 54" descr="bathtu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36" y="5730207"/>
            <a:ext cx="1905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239" name="Text Box 55"/>
          <p:cNvSpPr txBox="1">
            <a:spLocks noChangeArrowheads="1"/>
          </p:cNvSpPr>
          <p:nvPr/>
        </p:nvSpPr>
        <p:spPr bwMode="auto">
          <a:xfrm>
            <a:off x="7080448" y="5749449"/>
            <a:ext cx="863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FF3300"/>
                </a:solidFill>
                <a:sym typeface="Wingdings" pitchFamily="2" charset="2"/>
              </a:rPr>
              <a:t></a:t>
            </a:r>
          </a:p>
        </p:txBody>
      </p:sp>
      <p:pic>
        <p:nvPicPr>
          <p:cNvPr id="477241" name="Picture 5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8" y="5273008"/>
            <a:ext cx="48768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7D2937-0B61-417C-986D-10FB6ABC3F96}"/>
                  </a:ext>
                </a:extLst>
              </p14:cNvPr>
              <p14:cNvContentPartPr/>
              <p14:nvPr/>
            </p14:nvContentPartPr>
            <p14:xfrm>
              <a:off x="2792160" y="2904120"/>
              <a:ext cx="2464560" cy="295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7D2937-0B61-417C-986D-10FB6ABC3F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2800" y="2894760"/>
                <a:ext cx="2483280" cy="29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5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7" grpId="0"/>
      <p:bldP spid="477233" grpId="0"/>
      <p:bldP spid="477237" grpId="0"/>
      <p:bldP spid="4772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D6BBBF-E880-4058-B85B-3D166786AD6A}" type="slidenum">
              <a:rPr lang="en-US"/>
              <a:pPr/>
              <a:t>8</a:t>
            </a:fld>
            <a:endParaRPr lang="en-US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Linearization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Control a nonlinear system</a:t>
            </a:r>
          </a:p>
          <a:p>
            <a:pPr eaLnBrk="1" hangingPunct="1"/>
            <a:r>
              <a:rPr lang="en-US"/>
              <a:t>Use control law partitioning to extract nonlinear portion</a:t>
            </a:r>
          </a:p>
          <a:p>
            <a:pPr eaLnBrk="1" hangingPunct="1"/>
            <a:r>
              <a:rPr lang="en-US"/>
              <a:t>Counteract or cancel nonlinear portion</a:t>
            </a:r>
          </a:p>
          <a:p>
            <a:pPr eaLnBrk="1" hangingPunct="1"/>
            <a:r>
              <a:rPr lang="en-US"/>
              <a:t>Achieve overall linear behavior of system</a:t>
            </a:r>
          </a:p>
          <a:p>
            <a:pPr eaLnBrk="1" hangingPunct="1"/>
            <a:r>
              <a:rPr lang="en-US"/>
              <a:t>Allows to treat the system as a unit mass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8B28C7-D5A4-4500-B058-B3A9794B842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versus Nonlinear Control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control</a:t>
            </a:r>
          </a:p>
          <a:p>
            <a:pPr lvl="1" eaLnBrk="1" hangingPunct="1"/>
            <a:r>
              <a:rPr lang="en-US" dirty="0"/>
              <a:t>systems described by linear differential eqns.</a:t>
            </a:r>
          </a:p>
          <a:p>
            <a:pPr lvl="1" eaLnBrk="1" hangingPunct="1"/>
            <a:r>
              <a:rPr lang="en-US" dirty="0"/>
              <a:t>commonly used in industrial robots</a:t>
            </a:r>
          </a:p>
          <a:p>
            <a:pPr lvl="1" eaLnBrk="1" hangingPunct="1"/>
            <a:r>
              <a:rPr lang="en-US" dirty="0"/>
              <a:t>dynamics are non-linear</a:t>
            </a:r>
          </a:p>
          <a:p>
            <a:pPr lvl="1" eaLnBrk="1" hangingPunct="1"/>
            <a:r>
              <a:rPr lang="en-US" dirty="0"/>
              <a:t>often this approximation is useful</a:t>
            </a:r>
          </a:p>
          <a:p>
            <a:pPr eaLnBrk="1" hangingPunct="1"/>
            <a:r>
              <a:rPr lang="en-US" dirty="0"/>
              <a:t>Nonlinear control</a:t>
            </a:r>
          </a:p>
          <a:p>
            <a:pPr lvl="1" eaLnBrk="1" hangingPunct="1"/>
            <a:r>
              <a:rPr lang="en-US" dirty="0"/>
              <a:t>various forms of linearization</a:t>
            </a:r>
          </a:p>
          <a:p>
            <a:pPr lvl="1" eaLnBrk="1" hangingPunct="1"/>
            <a:r>
              <a:rPr lang="en-US" dirty="0"/>
              <a:t>address nonlinearities</a:t>
            </a:r>
          </a:p>
        </p:txBody>
      </p:sp>
      <p:pic>
        <p:nvPicPr>
          <p:cNvPr id="29701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1752601"/>
            <a:ext cx="2819400" cy="269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\pagestyle{empty}&#10;\usepackage{amsmath}&#10;\begin{document}&#10;\begin{align*}&#10;\end{align*}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x} = f'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0"/>
  <p:tag name="PICTUREFILESIZE" val="31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' = - k_v \dot{x} - k_p x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53.875"/>
  <p:tag name="PICTUREFILESIZE" val="846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x} + k_v \dot{x} + k_p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.875"/>
  <p:tag name="PICTUREFILESIZE" val="769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x} = f'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0"/>
  <p:tag name="PICTUREFILESIZE" val="3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_v = 2 \sqrt{k_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00.75"/>
  <p:tag name="PICTUREFILESIZE" val="75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_d(t), \dot{x}_d(t), \ddot{x}_d(t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62"/>
  <p:tag name="PICTUREFILESIZE" val="77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' = \ddot{x} = \ddot{x}_d + k_v \dot{e} + k_p e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9.875"/>
  <p:tag name="PICTUREFILESIZE" val="120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 \stackrel{\mbox{\tiny def.}}{=} e(t) = x_d(t) -x(t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5.875"/>
  <p:tag name="PICTUREFILESIZE" val="135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e} + k_v\, \dot{e} + k_p\, e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6.875"/>
  <p:tag name="PICTUREFILESIZE" val="80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_p \; e = f_{\mbox{\tiny disturbance}} \Rightarrow e =&#10; \frac{f_{\mbox{\tiny disturbance}} }{k_p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24"/>
  <p:tag name="PICTUREFILESIZE" val="358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e} + k_v \, \dot{e} + k_p\, e = f_{\mbox{\tiny disturbance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5.875"/>
  <p:tag name="PICTUREFILESIZE" val="1189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' = \ddot{x}_d + k_v \, \dot{e} + k_p \, e + k_i \int \!\! edt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84.875"/>
  <p:tag name="PICTUREFILESIZE" val="2529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e} + k_v \, \dot{e} + k_p \, e + k_i \int \!\! edt = f_{\mbox{\tiny disturbance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46.75"/>
  <p:tag name="PICTUREFILESIZE" val="3060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 = q \; x^3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79.875"/>
  <p:tag name="PICTUREFILESIZE" val="463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3.75"/>
  <p:tag name="PICTUREFILESIZE" val="3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6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, \ddot{x} + b \, \dot{x} + q\,x^3 = f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4.875"/>
  <p:tag name="PICTUREFILESIZE" val="108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'= \ddot{x}_d + k_v \, \dot{e} + k_p \, e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3.875"/>
  <p:tag name="PICTUREFILESIZE" val="104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alpha = 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3.5"/>
  <p:tag name="PICTUREFILESIZE" val="13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beta = b \, \dot{x} + q \, x^3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2"/>
  <p:tag name="PICTUREFILESIZE" val="75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\mathbf{v}(\mathbf{q},\dot{\mathbf{q}})+ \mathbf{G}(\mathbf{q}) = 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9.875"/>
  <p:tag name="PICTUREFILESIZE" val="1234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C(\mathbf{q}) [\dot{\mathbf{q}}^2] + B(\mathbf{q})[\dot{\mathbf{q}}\dot{\mathbf{q}}] + \mathbf{G}(\mathbf{q}) = 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15.875"/>
  <p:tag name="PICTUREFILESIZE" val="220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 = \alpha \, \tau' + \bet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17.875"/>
  <p:tag name="PICTUREFILESIZE" val="61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' = \ddot{\mathbf{q}}_d + \mathbf{k}_v \; \dot{\mathbf{e}} + \mathbf{k}_p \; \mathbf{e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4"/>
  <p:tag name="PICTUREFILESIZE" val="1086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%\ddot{\mathbf{q}} &#10;\alpha &amp; = &amp; M(\mathbf{q}) \\[0.7cm]&#10;\beta &amp; = &amp; C(\mathbf{q})[\dot{\mathbf{q}}^2] + B(\mathbf{q})[\dot{\mathbf{q}} \dot{\mathbf{q}}] + \mathbf{G}(\mathbf{q})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40.75"/>
  <p:tag name="PICTUREFILESIZE" val="531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0.875"/>
  <p:tag name="PICTUREFILESIZE" val="238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\mathbf{q}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0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k}_p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1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k}_v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5.25"/>
  <p:tag name="PICTUREFILESIZE" val="9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2,3383"/>
  <p:tag name="ORIGINALWIDTH" val="2166,302"/>
  <p:tag name="LATEXADDIN" val="\documentclass{slides}\pagestyle{empty}&#10;\usepackage{amsmath}&#10;\begin{document}&#10;\begin{align*}&#10;f &amp;= m\ddot{x} + b\dot{x} + k x\\&#10;f &amp;= -k_p x - k_v \; \dot{x}&#10;\end{align*}&#10;\end{document}&#10;"/>
  <p:tag name="IGUANATEXSIZE" val="20"/>
  <p:tag name="IGUANATEXCURSOR" val="18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q}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10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8.25"/>
  <p:tag name="PICTUREFILESIZE" val="80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Sigm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.5"/>
  <p:tag name="PICTUREFILESIZE" val="75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q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52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q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69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e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39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ot{\mathbf{e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C(\mathbf{q},\dot{\mathbf{q}}) + B(\mathbf{q},\dot{\mathbf{q}}) + \mathbf{G}(\mathbf{q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4.75"/>
  <p:tag name="PICTUREFILESIZE" val="106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_{\mbox{\scriptsize Coriolis}} = - 2 \, m \, \omega_{\{A\}} \times \,^A\mathbf{v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61.875"/>
  <p:tag name="PICTUREFILESIZE" val="1812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E = \frac{1}{2}\, m \, \dot{x}^2 + \frac{1}{2} \, k \, x^2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93"/>
  <p:tag name="PICTUREFILESIZE" val="1867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\dot{E} &amp;=&amp; m \ddot{x} \dot{x} + k x \dot{x}\\&#10;&amp; = &amp; (-b\dot{x} - kx) \dot{x} + k x \dot{x}\\&#10;&amp; = &amp; -b\dot{x}^2\\&#10;&amp; &lt; &amp;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7.875"/>
  <p:tag name="PICTUREFILESIZE" val="6157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\mathbf{v}(\mathbf{q},\dot{\mathbf{q}})+ \mathbf{G}(\mathbf{q}) = 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9.875"/>
  <p:tag name="PICTUREFILESIZE" val="1234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Lambda(\mathbf{x}) \ddot{\mathbf{x}}+ \mathbf{\mu}(\mathbf{x},\dot{\mathbf{x}}) + \mathbf{p}(\mathbf{x}) = \mathbf{F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0"/>
  <p:tag name="PICTUREFILESIZE" val="1201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(\mathbf{q}) \ddot{\mathbf{q}} + C(\mathbf{q}) [\dot{\mathbf{q}}^2] + B(\mathbf{q})[\dot{\mathbf{q}}\dot{\mathbf{q}}] + \mathbf{G}(\mathbf{q}) = \tau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15.875"/>
  <p:tag name="PICTUREFILESIZE" val="2206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athbf{F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3.5"/>
  <p:tag name="PICTUREFILESIZE" val="55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=?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1.75"/>
  <p:tag name="PICTUREFILESIZE" val="204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\ddot{x} + b\dot{x} + k{x}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Lambda(\mathbf{x}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7.25"/>
  <p:tag name="PICTUREFILESIZE" val="20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  = \alpha f'+ \bet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15"/>
  <p:tag name="PICTUREFILESIZE" val="57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\alpha f' + \bet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35.875"/>
  <p:tag name="PICTUREFILESIZE" val="118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alpha = m \quad \beta = b \dot{x} + k x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4"/>
  <p:tag name="PICTUREFILESIZE" val="8594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142</Paragraphs>
  <Slides>24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CMR5</vt:lpstr>
      <vt:lpstr>Calibri</vt:lpstr>
      <vt:lpstr>CMMI10</vt:lpstr>
      <vt:lpstr>cmsy10</vt:lpstr>
      <vt:lpstr>Arial</vt:lpstr>
      <vt:lpstr>CMSY10ORIG</vt:lpstr>
      <vt:lpstr>CMMI5</vt:lpstr>
      <vt:lpstr>CMBX10</vt:lpstr>
      <vt:lpstr>CMMI8</vt:lpstr>
      <vt:lpstr>CMSY7</vt:lpstr>
      <vt:lpstr>LCMSS8</vt:lpstr>
      <vt:lpstr>CMR10</vt:lpstr>
      <vt:lpstr>CMR7</vt:lpstr>
      <vt:lpstr>CMEX10</vt:lpstr>
      <vt:lpstr>CMMI7</vt:lpstr>
      <vt:lpstr>CMSY8</vt:lpstr>
      <vt:lpstr>Larissa-Design</vt:lpstr>
      <vt:lpstr>Custom Design</vt:lpstr>
      <vt:lpstr>Disclaimer</vt:lpstr>
      <vt:lpstr>Reading for this set of slides</vt:lpstr>
      <vt:lpstr>Robotics Controlling a Real Robot</vt:lpstr>
      <vt:lpstr>PowerPoint Presentation</vt:lpstr>
      <vt:lpstr>Equations of Motion</vt:lpstr>
      <vt:lpstr>Our Planet – The Earth</vt:lpstr>
      <vt:lpstr>What are Coriolis Forces anyway?</vt:lpstr>
      <vt:lpstr>Linearization</vt:lpstr>
      <vt:lpstr>Linear versus Nonlinear Control</vt:lpstr>
      <vt:lpstr>Control Law Partitioning</vt:lpstr>
      <vt:lpstr>Control Law Partitioning</vt:lpstr>
      <vt:lpstr>Unit Mass Controller</vt:lpstr>
      <vt:lpstr>Trajectory or Motion Control</vt:lpstr>
      <vt:lpstr>Disturbance Rejection</vt:lpstr>
      <vt:lpstr>Integral Term gives PID Control</vt:lpstr>
      <vt:lpstr>Linearization using Partitioning</vt:lpstr>
      <vt:lpstr>Linearization of Real Robot</vt:lpstr>
      <vt:lpstr>The Controller</vt:lpstr>
      <vt:lpstr>Recap</vt:lpstr>
      <vt:lpstr>Stability Analysis</vt:lpstr>
      <vt:lpstr>Energy-Based Stability Analysis</vt:lpstr>
      <vt:lpstr>Equations of Motion</vt:lpstr>
      <vt:lpstr>Effector Inertia Matrix 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cp:lastModifiedBy>9221399870380026@msopseudo.tu-berlin.de</cp:lastModifiedBy>
  <cp:revision>186</cp:revision>
  <dcterms:modified xsi:type="dcterms:W3CDTF">2020-11-23T15:16:05Z</dcterms:modified>
</cp:coreProperties>
</file>