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ink/ink1.xml" ContentType="application/inkml+xml"/>
  <Override PartName="/ppt/tags/tag6.xml" ContentType="application/vnd.openxmlformats-officedocument.presentationml.tags+xml"/>
  <Override PartName="/ppt/tags/tag7.xml" ContentType="application/vnd.openxmlformats-officedocument.presentationml.tags+xml"/>
  <Override PartName="/ppt/ink/ink2.xml" ContentType="application/inkml+xml"/>
  <Override PartName="/ppt/tags/tag8.xml" ContentType="application/vnd.openxmlformats-officedocument.presentationml.tags+xml"/>
  <Override PartName="/ppt/notesSlides/notesSlide3.xml" ContentType="application/vnd.openxmlformats-officedocument.presentationml.notesSlide+xml"/>
  <Override PartName="/ppt/ink/ink3.xml" ContentType="application/inkml+xml"/>
  <Override PartName="/ppt/ink/ink4.xml" ContentType="application/inkml+xml"/>
  <Override PartName="/ppt/notesSlides/notesSlide4.xml" ContentType="application/vnd.openxmlformats-officedocument.presentationml.notesSlide+xml"/>
  <Override PartName="/ppt/ink/ink5.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ink/ink6.xml" ContentType="application/inkml+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9.xml" ContentType="application/vnd.openxmlformats-officedocument.presentationml.notesSlide+xml"/>
  <Override PartName="/ppt/ink/ink7.xml" ContentType="application/inkml+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ink/ink8.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9"/>
  </p:notesMasterIdLst>
  <p:sldIdLst>
    <p:sldId id="346" r:id="rId3"/>
    <p:sldId id="347" r:id="rId4"/>
    <p:sldId id="313" r:id="rId5"/>
    <p:sldId id="348" r:id="rId6"/>
    <p:sldId id="326" r:id="rId7"/>
    <p:sldId id="323" r:id="rId8"/>
    <p:sldId id="330" r:id="rId9"/>
    <p:sldId id="329" r:id="rId10"/>
    <p:sldId id="261" r:id="rId11"/>
    <p:sldId id="336" r:id="rId12"/>
    <p:sldId id="327" r:id="rId13"/>
    <p:sldId id="335" r:id="rId14"/>
    <p:sldId id="328" r:id="rId15"/>
    <p:sldId id="325" r:id="rId16"/>
    <p:sldId id="262" r:id="rId17"/>
    <p:sldId id="263" r:id="rId18"/>
    <p:sldId id="264" r:id="rId19"/>
    <p:sldId id="265" r:id="rId20"/>
    <p:sldId id="266" r:id="rId21"/>
    <p:sldId id="267" r:id="rId22"/>
    <p:sldId id="268" r:id="rId23"/>
    <p:sldId id="269" r:id="rId24"/>
    <p:sldId id="270" r:id="rId25"/>
    <p:sldId id="271" r:id="rId26"/>
    <p:sldId id="272" r:id="rId27"/>
    <p:sldId id="338" r:id="rId28"/>
    <p:sldId id="273" r:id="rId29"/>
    <p:sldId id="274" r:id="rId30"/>
    <p:sldId id="275" r:id="rId31"/>
    <p:sldId id="276" r:id="rId32"/>
    <p:sldId id="277" r:id="rId33"/>
    <p:sldId id="278" r:id="rId34"/>
    <p:sldId id="279" r:id="rId35"/>
    <p:sldId id="339" r:id="rId36"/>
    <p:sldId id="280" r:id="rId37"/>
    <p:sldId id="343" r:id="rId38"/>
  </p:sldIdLst>
  <p:sldSz cx="12192000" cy="6858000"/>
  <p:notesSz cx="6858000" cy="9144000"/>
  <p:embeddedFontLst>
    <p:embeddedFont>
      <p:font typeface="Calibri" panose="020F0502020204030204" pitchFamily="34" charset="0"/>
      <p:regular r:id="rId40"/>
      <p:bold r:id="rId41"/>
      <p:italic r:id="rId42"/>
      <p:boldItalic r:id="rId43"/>
    </p:embeddedFont>
  </p:embeddedFontLst>
  <p:custDataLst>
    <p:tags r:id="rId4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14" autoAdjust="0"/>
  </p:normalViewPr>
  <p:slideViewPr>
    <p:cSldViewPr snapToGrid="0">
      <p:cViewPr varScale="1">
        <p:scale>
          <a:sx n="97" d="100"/>
          <a:sy n="97" d="100"/>
        </p:scale>
        <p:origin x="1074"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2.fnt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14:03.515"/>
    </inkml:context>
    <inkml:brush xml:id="br0">
      <inkml:brushProperty name="width" value="0.05292" units="cm"/>
      <inkml:brushProperty name="height" value="0.05292" units="cm"/>
      <inkml:brushProperty name="color" value="#FF0000"/>
    </inkml:brush>
  </inkml:definitions>
  <inkml:trace contextRef="#ctx0" brushRef="#br0">13969 9526 329 0,'0'0'131'16,"0"0"-60"-16,0 0 1 15,0 0-6-15,0 0-14 16,0 0-16-16,-19-26-1 16,19 21 14-16,0 0 4 0,0 1 7 15,0 1 15 1,-7 1 7-16,7 2-5 0,0 0-8 16,0 0-8-1,0 0 0-15,0-2-1 0,-3 2-2 16,3-2 4-16,0-2-2 15,-10 0-16-15,10-1-4 16,-13 0-5-16,6-3-7 16,-2 1-7-16,-5-2-4 15,8 2 1-15,-10 0-7 16,-4 1-5-16,10-1 2 16,-3 2-8-16,-3 1 3 15,-1 4-2-15,-2 0 0 16,-1 0-1-16,-6 0 0 0,-7 0-10 15,0 11 4-15,1 7-1 16,-8 1 5-16,1 7 1 16,0-3 1-16,-4 5 1 15,7 0 1 1,0 0 0-16,7 1-2 0,0 4 1 16,12 1-1-16,-6 1 0 15,7 0 0-15,-4 1 0 16,10-1 0-16,-3-4 1 15,7-3 0-15,6 0 0 16,0-5-1-16,0 0 1 16,0 3 0-16,6-2 8 0,7 0-8 15,-3 2 6 1,10 2 0-16,-10 0-6 0,6-3 0 16,7 2 9-16,-3 1-9 15,3-4 5-15,-1 2 0 16,5-4 1-16,-4 0-6 15,12-2 0-15,-15-5 5 16,19 0 0-16,-12-3-5 16,2-2 8-16,4-3-8 15,-4-5 0-15,-3-2 10 0,4 0-3 16,6-2 10 0,-3-18 1-16,3-6 12 0,0-9-2 15,3-5-12 1,0 2 3-16,-10 2-7 0,-2 0-7 15,12 2 11 1,-16 3 5-16,-4 2 6 0,-5-1 15 16,-1-2 9-16,-4 4-9 0,1-5 25 15,-10-2 3 1,0-1-23-16,0-2-13 0,0-6-5 16,0-3 3-1,-10-2-11-15,-12 0 11 16,5 3-15-16,-9 1 1 15,3 4-1-15,-6 7-5 0,2 6-12 16,8 3-1 0,-7 5 0-16,3 3-6 0,6 4-16 15,-12 6-41 1,6 4-71-16,-10 3-110 0,-6 0-82 16,-20 24-48-1,10 4-168-15,10-6-10 0</inkml:trace>
  <inkml:trace contextRef="#ctx0" brushRef="#br0" timeOffset="1366.01">18579 9622 689 0,'0'0'175'16,"0"0"25"-16,0 0-11 0,0 0-10 15,0 0-67-15,0 0-38 16,0 0 12-16,-98-94-1 16,85 82-22-16,-10 5-22 15,0-2-7-15,-3 2 8 16,-13 0-7-16,13 2-12 15,0 3-8-15,-4 2-8 16,1 0-7-16,-7 0-2 0,13 0 1 0,-10 7-5 31,-9 9 6-31,-1-2 0 0,14 6 0 0,-1-1 0 16,1 0 0 0,-4 4 0-16,10-1-1 15,13 1 1-15,-9 2-1 16,6-1 1-16,6 1-1 15,0 1 1-15,4 0 0 16,3 0 0-16,0 0-1 0,0 2 1 16,0 0 0-16,0 4 1 15,0-3 0-15,10 3 0 16,0-1 0-16,9-3 1 16,11 0-1-1,-4-1-1-15,4-4 0 0,2-1 1 16,4-6 6-16,13-2 5 15,-3-5-1-15,3-6 5 16,0-3 3-16,-3 0 13 16,3-13 5-16,7-13-10 15,-4-5-7-15,4-3-8 0,-7 0-4 16,-10-6-1 0,-6 2 2-16,-4-5 1 0,-9-5 27 15,-7-1-13 1,-6-3-2-16,-7-3-1 0,0 1-5 15,0 4 14 1,-7 5-1-16,-13 9 4 0,-22 7 0 16,12 5-22-1,-15 12-11-15,-11 7-16 0,-10 5-6 16,-12 0-63 0,-4 25-187-16,17 3-371 0,12-5-505 0</inkml:trace>
  <inkml:trace contextRef="#ctx0" brushRef="#br0" timeOffset="3265.93">18547 4739 728 0,'0'0'263'0,"0"0"-33"0,0 0-37 16,0 0-43-1,0 0-57-15,0 0-45 0,0 0-12 16,-56-63 10-16,46 58-4 15,10-5-4-15,-13 1 3 16,7 2-4-16,-4-1-11 16,-7 0 11-16,-2 0-4 15,-1 2-11-15,-3 0-11 16,-3 2 2-16,7 2-7 16,-11 2-1-16,4 0-5 15,0 0 0-15,-10 0 0 16,19 0-2-16,-2 5 1 15,-1 4 0-15,0 4 0 16,-2 1 1-16,5-1 1 16,-9 5 0-16,3 0 0 15,17 1 6-15,-17 4 0 0,10-1-1 16,0 1-4-16,3 0 5 16,0-1-6-16,0-2-1 15,-3 2 7-15,10 0-6 16,-7 2 0-16,10 2 11 0,0-2-11 15,0 3 0 1,0 0 8-16,0-1-3 0,10 0-5 16,6-4 5-1,4-2-5-15,9-3 15 0,4-4 4 16,-7-1 18 0,17-2-1-16,-11-6-4 0,-2-2-7 15,-1-1-7-15,7-1-4 16,-6 0-1-16,-7 0 0 15,13 0 0-15,-7-7-7 16,7-5 2-16,-3-2-8 0,3 4 5 16,-7-4-4-1,1 0 8-15,-4-2-4 0,-7 3 1 16,4 0 1 0,-10-1-1-16,4 2 7 0,-4 0 3 15,0-4 4 1,-3 1 1-16,-4-2 10 0,14 0 6 15,-10 0 6 1,-10 0 8-16,3 0-12 0,-3-4-10 16,0 4-8-16,0-3-5 15,0 0-2-15,0-2 0 16,0-1-3-16,0 0 8 16,-10 1 0-16,0 2 4 15,-3 0 9-15,7 4-9 0,-17 3-9 16,23 1-2-1,-13 2-7-15,3 3-4 16,0 0 4-16,-3 0-6 0,-7 1 1 16,4-2-1-1,-4 4-1-15,-9-2-8 0,-4 1 0 16,-3 0-5 0,-3 2-49-16,-7-2-82 0,17 1-99 15,-27 0-123 1,4 3-263-16,22 1-330 0</inkml:trace>
  <inkml:trace contextRef="#ctx0" brushRef="#br0" timeOffset="8127.09">18040 3056 46 0,'0'0'388'15,"0"0"-214"-15,0 0-29 0,0 0-19 16,0 0-55-16,0 0-26 16,0 0-12-1,0 0 17-15,0 0 10 0,0 0-2 16,3 0-16-16,-3 0-15 15,3 0-4-15,-3 0 2 16,13 0 10-16,-3 0 13 16,0 0 5-16,0 0-5 15,6 0-16-15,-6 0-10 16,9 0-15-16,-9 0-6 16,20 0 9-16,-11-2-9 15,-2 0 5-15,19 0-4 16,-7 0-1-16,-3 0 12 15,1-1-7-15,-8 0 6 16,1 2-1-16,6 1-10 16,-6-1 1-16,-1 1-1 0,1 0 0 15,-4 0-1-15,7 0 1 16,-3 0 0-16,6 0 0 16,-3 0 1-16,3 0 0 15,-3 0-1-15,-7 0 0 16,4 0 0-16,-10 0 5 15,-4-4 1-15,14 4-1 16,-10-1-5-16,-10 1 9 0,6 0-4 16,-2 0-5-16,-4 0-1 15,0 0 1-15,13 0 0 16,-13 0-1-16,6 0-1 16,-3-3 1-16,-3 3 1 15,0 0-1-15,0 0 6 16,0 0 4-16,0 0-1 15,0 0 17-15,0 0-4 16,0 0 0-16,0 0-3 16,0 0-10-16,0 0 0 15,0 0 1-15,0 0-10 0,0 0 0 16,0 0 0 0,0 0-1-16,0 0-17 15,0 13 10-15,0 6 8 16,0 1 0-16,0 4 0 0,0-2 1 15,0 4 1 1,0-1-1-16,0 1 1 0,0 1 4 16,0-1-5-16,0 0 5 0,0 2-5 15,0-2 6 1,0 0-6-16,-3-2 5 16,3-2-5-16,0-4 0 15,-6 2 8-15,6-2-3 0,-4 0-5 16,-5 2 0-1,9 0 0-15,0-2 1 0,0-2 5 16,0-2-7 0,-4-6 2-16,4-2-1 0,0-2 1 15,0 1-1 1,0-2 1-16,0-3-1 16,0 2 11-16,0-2-11 15,0 0 11-15,0 0-2 16,0 0-9-16,0 0 5 15,0 0 0-15,0 0-3 16,0 0 6-16,0 0-2 0,0 0 5 16,0 0 2-16,0 0 6 0,0 0-1 15,0 0 0 1,0 0-1-16,0 0-3 0,0 0-3 16,0 0 4-1,0 0 3-15,0 0 6 0,0 0 8 16,-6 0 12-1,6 0 16-15,-7 0 4 0,4 0-13 16,-17 0-15-16,14 0-30 16,-17 0-7-16,10 0 0 15,-10 0 0-15,-7 0 0 16,11 0 1-16,-7 0-1 16,-4-2 2-16,4-1-1 15,-4 3-1-15,-2 0 0 16,-4 0-6-16,0 0 0 15,3 0 0-15,-3 0-3 16,7 5 9-16,-1-1-6 0,1 0 4 16,12 2 2-16,-2-4 0 15,6 0 1-15,-7 0 1 16,-6 0-1-16,6-2 0 16,4 2 1-1,-14 4-2-15,11-5 0 0,-1 2 0 16,-3-1 0-1,17-2 0-15,-4 1 1 0,0-1 0 16,10 0 0-16,0 0 6 16,0 0 2-16,0 0 2 15,0 0 1-15,0 0 1 0,0 0-4 16,0 0 0 0,0 0-2-16,0 0-6 0,0 0 0 15,0 0-1 1,0 0-1-16,0 0-1 15,0 0-4-15,0 0 6 16,0 0 0-16,0 0-1 0,0 0 1 16,0 0-1-16,0 0 1 15,0 0 1 1,0 0 0-16,0 0 5 0,0 0-5 16,0 0 0-16,0 0 6 15,0 0 5-15,0 0 7 16,0-7 16-16,0-5-4 15,10-6-22-15,-10-2-9 16,0-4 1-16,10 0-1 0,-7 0 0 16,-3 2 1-1,0 0 0-15,0 1 0 16,0 0 5-16,3 3-6 16,7-2 0-16,-7 0 0 0,4-2 0 15,-7 6 0 1,10-4 0-16,-10 0 0 0,0 2 0 15,10-2 8 1,-10 0-1-16,0 4 5 0,0 2 1 16,3 0 11-16,-3 6-10 15,0-1-7-15,0 2 1 16,0 2-8-16,0 0 2 16,0 1 4-16,0 2 0 15,0-2 3-15,0 2 0 16,0-2-9-16,0 3 1 15,0-4 1-15,0 3 4 0,0 0-5 16,0-3 0-16,0 4 0 16,0 1-1-16,0 0 0 15,0 0-1-15,0 0 1 16,0 0-6-16,0 0 5 16,0-4 0-16,0 4 0 15,0 0 0-15,0 0 1 16,0 0 0-16,0 0 0 15,0 0 1-15,0 0-1 16,0 0 0-16,0 0 1 16,0 0 0-16,0 0-1 0,0 0 2 15,0 0-2 1,0 0 1-16,0 0-1 0,0 0 0 16,0 0 0-1,0 0 0-15,0 0 0 0,0 0 0 16,0 0 0-1,0 0 0-15,0 0 0 16,0 0-1-16,0 0 0 0,0 0 0 0,6 0 0 16,-6 0 0-1,4-2-5-15,-4 2 4 0,6-1 1 16,-3-2 1 0,-3 1 0-16,17 0 0 15,-14-4-1-15,7 6 0 16,6-2-7-16,-6-2-2 0,0 4 8 15,6 0-9 1,-6 0 10-16,-3-2-1 0,6 2 1 16,-4 0 0-1,-5 0 0-15,-1 0 1 0,0 0-1 16,7 0-65 0,-7 0-123-16,14 0-182 0,-17-2-308 15,0-3-489-15</inkml:trace>
  <inkml:trace contextRef="#ctx0" brushRef="#br0" timeOffset="112346.03">20278 1747 517 0,'0'0'598'16,"0"0"-413"0,0 0 47-16,0 0-21 15,0 0-79-15,-10-30-34 16,10 30-10-16,0 0 22 15,0-1-3-15,-13 1-19 16,13-1-24-16,-7 1-25 16,-9 0-27-16,-4 0-12 15,-13 0-1-15,-22 0-5 16,-4 16 0-16,-10 12 5 16,-16 8-6-16,-10 6 7 15,7 8 0-15,-4 8-6 16,1 4 5-16,15 2-11 0,1 0 6 15,16 2-3-15,4-4 3 16,6-5 5-16,22-7-1 16,5-7-8-16,5-5 1 15,4-9 8-15,10-7-7 16,0-3 7-16,3-9-5 16,0-3 5-16,0-4 1 15,0-1 0-15,0-2 7 16,0 0 9-16,0 0 1 15,0 0 2-15,0 0-4 16,0 0-15-16,0 0 0 16,0 0-11-16,0 0-50 0,0 0-127 15,0-2-52-15,0-18-103 16,0-2-251-16,3-1-199 0</inkml:trace>
  <inkml:trace contextRef="#ctx0" brushRef="#br0" timeOffset="112835.85">19116 2234 447 0,'0'0'601'0,"0"0"-426"15,0 0 48-15,0 0-35 16,0 0-74-16,0 0-37 16,0 0 7-16,3-10 29 0,-3 10-11 15,0 2-58 1,0 9-26-16,-3 8-18 0,-7 10 0 16,0 7 16-1,-9 7-3-15,9 5-4 0,-3-1-2 16,6-4-5-1,-2-2-1-15,-5-10 5 0,14-9-6 16,-3-3 0 0,3-12-1-16,0-1 1 15,0-4-1-15,0-2 0 16,0 0 1-16,0 0 0 0,10 0 29 16,6-10 10-16,4-2 17 15,0-2 12-15,12-1-25 16,-2 0-25-16,-4 1-12 15,0 2-5-15,-16 2-1 16,10-2-1-16,-11 2-44 16,-2-2-128-16,-7-6-115 15,0 0-201-15,0 3-515 0</inkml:trace>
  <inkml:trace contextRef="#ctx0" brushRef="#br0" timeOffset="113945.64">20840 1319 801 0,'0'0'234'0,"0"0"-27"15,0 0-3-15,0 0-71 16,0 0-61-16,0 0-34 0,0 0-7 16,0-30-5-1,13 24-4-15,-3-4-1 0,3 4 8 16,10-6 4 0,-3 4 4-16,9 0 4 0,-9-2-1 15,9 3-15-15,-2 3-6 16,-4 1 1-16,-7 3-10 15,-6 0-8-15,3 0-2 16,-3 0-1-16,-7 7-11 16,10 6 12-16,-3 6 0 15,-10 3 1-15,0 2 8 16,0 5-8-16,0 0 14 0,0 5-6 16,-7 1 4-1,-12-1-6-15,-8 5 2 0,-9-2 0 16,0 1-2-1,-3 0-1-15,0 0-5 0,-4-4 0 16,7-2 0 0,7 1-1-16,6-4 0 0,0 1 1 15,3-4-1-15,11 0 0 16,-1 0 0-16,-6-4-1 16,6 0-7-16,10-5 8 0,-10 2-2 15,10-2-4 1,0-4 5-16,0 1-7 0,0-6 0 15,0 3-4 1,0-8 2-16,10 3 9 0,0-5 1 16,9-1 5-16,-3 0 20 15,14 0 16-15,-1 0 8 16,-9 0 1-16,9 0-26 16,-9 0-5-16,0 0-7 15,-7-1-6-15,3-3-5 16,1 2-1-16,-8 0 0 15,1 1-1-15,0 1-32 16,-10 0-130-16,0-5-127 0,0 3-244 16,0-3-273-16</inkml:trace>
  <inkml:trace contextRef="#ctx0" brushRef="#br0" timeOffset="114644.89">20739 2376 553 0,'0'0'251'16,"0"0"-93"-16,0 0 11 15,0 0-75-15,0 0-26 16,0 0-13-16,0 0 0 15,6 0 14-15,-6 0-13 16,0 0-11-16,0 0-7 16,0 0-15-16,0 2-11 15,0-1-9-15,0 2-2 16,0 0-1-16,0-2 0 16,0 4-1-16,0 2 1 15,0-4 1-15,10 2 5 16,-10-3-6-16,0-2 2 15,4 0 4-15,-4 0 7 16,6 0 9-16,-6 0 10 0,0 0 23 16,3-2 18-1,-3-9-11-15,7-2-31 0,-7-3-20 0,0-1-2 16,0 2-2 0,10 8 2-16,-10 1 21 15,0 5-3-15,0 1-27 16,0 0-1-16,0 0-28 0,0 0 1 15,0 7 0 1,0-1 21-16,0 1 7 16,0-4 1-16,0 1 2 0,0-2-2 15,0-2 8 1,0 0-1-16,0 0 8 0,0 0 4 16,0 0-12-16,3 0-8 15,-3 0-96-15,0 0-138 16,0 0-349-16</inkml:trace>
  <inkml:trace contextRef="#ctx0" brushRef="#br0" timeOffset="119885.81">20104 3237 436 0,'0'0'157'0,"0"0"-56"16,0 0 3-1,0 0-19-15,0 0-31 16,0 0-24-16,0 0 21 0,0 0 14 0,0 0 16 16,0 0 13-1,0 0-4 1,0 0 0-16,0 0 0 0,0 0 0 16,0 0 2-16,0 0-15 15,0 0-20-15,0 0-17 16,0 0-14-16,0 0-5 15,0 0-2-15,0 0 3 16,0 0 3-16,0 0 6 16,0 0-3-16,0 0-10 15,0 0-6-15,10 0-12 16,0 0 0-16,9 3 0 16,8-3 11-16,-8 2 14 15,11-2-2-15,-11 2-5 0,-2 2-17 16,12-4 1-1,-22 3-2-15,6 0 0 0,-3-1 0 16,-7 2-1-16,0-1 0 0,0-2 0 16,7-1 0-1,-10 0 1-15,0 4 0 0,3-4 1 16,-3 0 0 0,0 2 0-16,0-2-1 0,0 0 0 15,0 1-1 1,0-1-5-16,0 0 5 15,7 2 1-15,-7-2 0 16,0 0 0-16,3 0 2 0,-3 0-1 16,0 0 5-16,0 3-5 15,0-3-1-15,0 2-2 16,0 0-5-16,7 1 4 16,-7 0-19-16,13 3-111 15,-7-4-178-15,4-2-454 0</inkml:trace>
  <inkml:trace contextRef="#ctx0" brushRef="#br0" timeOffset="131935.57">13482 9937 348 0,'0'0'173'0,"0"0"-122"15,0 0 23 1,0 0 1-16,0 0-49 0,0 0-18 15,0 0 4 1,0-19 18-16,0 15 16 0,0 2 14 16,0 2 5-16,0-1-2 15,0 1 9-15,0 0-8 16,0 0-13-16,0 0-18 16,0 0-8-16,0 0-1 15,0 0-2-15,0 0 1 16,0 0 8-16,0 0 9 15,0 0 20-15,0 0-6 16,0 0 2-16,0 0-3 16,0 0 28-16,0 0 13 0,0 1-30 15,0 1-29 1,-4 2-10-16,-2-1 5 16,-1 4-10-16,-6 2-12 15,-3 4-7-15,0 3 8 0,-11 2-8 16,5 2 7-1,-1 0-8-15,0 0 1 0,-3 2 0 16,-1-3 0-16,4-2 0 16,10-3 0-16,-3-2 1 15,9-4 6-15,-2-3 4 16,5-4 20-16,-5 1 28 16,2-2 4-16,-6 0-5 15,6 0-15-15,-2 0-10 0,-5 0-6 16,5 0-7-1,-8 0 0-15,7 0-11 0,1 0-1 16,-14 0 0-16,20 0 2 16,-11 0 5-16,1-2-3 15,0 1 1-15,0-2-2 0,-3 1-4 16,6 0-6 0,-6-1-1-16,3 1 0 0,-1 1 0 15,8 1 1 1,-4-2 7-16,10 2 1 0,-10-4 4 15,10 3 3 1,-13-2 1-16,10 1-1 0,0-2-1 16,-17 1-6-1,13 0-1-15,-6-3-8 0,-6 4 1 16,-11-2 4 0,24 0-5-16,-17 0-1 0,16 1 1 15,-3-2 5 1,1-2 0-16,-1 2 2 0,0-1 2 15,0 0 8-15,-6-4-9 16,6 3 9-16,0 4-3 16,-9-4-6-16,9 0 1 15,10 0-4-15,-13-2-4 0,6-3 14 16,-3-1 3 0,-3 3 10-16,7-4 5 0,-4 1 2 15,3-1-12 1,-6 0-11-16,13 1-4 0,-10 0-3 15,4-3-5 1,-7 4 0-16,10-5-1 0,-4 0 1 16,-9-2-1-16,16 4 6 15,-10-6-5-15,10 2 0 16,-10-1 0-16,0-5 0 16,-3 2 0-16,13-3 0 15,-6-1 0-15,-1 0 0 16,-6 0-1-16,13 1 1 15,-3-1-1-15,-1-1 0 16,4 5 0-16,0-3 0 16,0 4-1-16,0 0 0 15,0 2 0-15,0 0 0 0,0 0 0 16,0-2 0 0,4 2 0-16,-1-2 0 0,10-1 1 15,-3 1 0 1,-7 1 0-16,10-1 0 0,-3 2-6 15,0 2 6 1,0-2-1-16,6 0-6 0,-9-1 7 16,9 0 0-16,0 0 0 0,-3 4-1 15,4-2-5 1,-4 2 4-16,3 1 1 0,4 0-7 16,-10 0 7-1,19-1-1-15,-3 0-4 0,-6 5 6 16,-1 0-1-1,-9 4-1-15,10 1 1 16,-10 0-6-16,-4 2 5 16,24-2 1-16,-17 2-7 0,6-2 7 15,-2 2 0-15,-1 0 0 16,-3 1 0 0,7-1 0-16,0 0-6 0,-4 2 7 15,7-2-1-15,-7 3 0 16,-3 2-1-16,0 0-4 15,4 0-3-15,-7 0 0 16,-7 0 0-16,10 0 0 16,-3 0 0-16,-1 0 2 0,11 2 7 15,-7 4-1 1,4 4 0-16,-1-1 1 0,4 0 1 16,-4 1 0-1,-3 2 1-15,3 0-2 0,-3-2 1 16,7 2 1-1,-4-2 5-15,-2 4-5 0,2-2-1 16,-6-4-1-16,-4 3 1 16,7-1 1-16,-9-1-1 15,5-1 7-15,-2 4-2 16,0-2-6-16,-7 2 2 16,13 2 8-16,-4-2-9 15,-2 5 7-15,6-2-1 16,-3 3-1-16,-4 1-6 15,8 2 2-15,-5 1-1 16,1 0 5-16,-7-1-5 16,10 1 0-16,-3-5 1 0,-6 2 4 15,2-4-5-15,-6-2 0 16,10-1 0-16,-10-3 0 16,10 1 0-16,-10 1 0 15,0-1 1-15,10-1-1 16,-10 1 1-16,9 0-1 15,-9-2 1-15,0 4-1 16,10 0 5-16,-10 0-6 0,0 5 0 16,10 0 1-1,-7-1 0-15,-3 0 1 0,4-3-1 16,-4-1-1 0,13-5 0-16,-13-4 0 0,6 0 0 15,-6-3 0 1,0 0 1-16,3 0 7 0,-3 0 1 15,0 0 4 1,0 0 1-16,0 0 1 0,0 0 7 16,0-3 7-16,0 1-1 0,0 2-15 15,0-1-2 1,0 1-11-16,0 0-7 0,0 0-11 16,0-4-69-1,0 4-43-15,0 0-80 0,0-2-80 16,0-1 2-1,0-2-18-15,0 0 17 0,0-2-35 16,-3 1-43 0,-16 2-28-16</inkml:trace>
  <inkml:trace contextRef="#ctx0" brushRef="#br0" timeOffset="132835.63">13335 9536 95 0,'0'0'397'0,"0"0"-224"16,0 0-18-16,0 0 46 0,0 0-12 16,0 0-102-1,0 0 36-15,9-12 31 0,-9 12-15 16,0 0-33 0,4 0-12-16,-4 0-18 0,0 0-16 15,0 0-10 1,0 0-9-16,0 0-19 0,6 0-11 15,-6 0-11 1,10 0 0-16,-3 0 0 16,6 7 19-16,-4 1 11 0,11 1-1 15,-4 1 1-15,-2 0 0 16,2 2-11-16,-3-2 0 16,3 3 2-1,-6-3-5-15,10 1-2 0,-10 0-1 16,-1 0-1-16,11-2-3 15,-13 3-8-15,6-3 15 16,-4 3-7-16,8-2-3 16,-4-1-4-16,-3 0 4 15,0-5-5-15,-1 1 0 0,-2-5 9 16,-4 0 1 0,0 0-3-16,-3 0 12 15,0 0-2-15,0 0-1 16,0 0 1-16,0 0-6 15,0 0 3-15,0 0 4 16,0 0 1-16,0 0-4 0,0 0 7 16,0 0 5-1,0-5 8-15,0-4 8 0,14-2 3 16,-14-8-14-16,9-7-13 16,1-3-8-16,-10-3 5 15,10-7 4-15,6 6 4 16,-9-1-1-16,-7 7-4 15,13 8-1-15,-10-2-2 16,4 6-4-16,-4 1 6 0,-3 1-1 16,7-1 0-1,-7 2 5-15,0 2-5 0,0 1-2 16,0 3-4 0,9-1 5-16,-9 2-8 0,0 3 3 15,0 2-11-15,0 0 8 16,0 0-1-16,0 0-8 15,0 0 0-15,0 0-9 16,0 0-4-16,0 0-17 16,0 0-104-16,0 0-103 15,0 0-240-15,0-5-97 16,0 1-301-16</inkml:trace>
  <inkml:trace contextRef="#ctx0" brushRef="#br0" timeOffset="133885.65">12252 8291 517 0,'0'0'214'0,"0"0"-100"16,0 0 53-16,0 0-25 16,0 0-30-16,0 0 2 0,0 0 12 15,6-12-5 1,-6 12-10-16,0 0-4 0,0 0-5 15,0 0-4 1,0 0-13-16,0 0-11 0,0 0-21 16,0 2-16-16,0 4-17 15,0 7-19-15,0 2-1 16,0 7 13-16,0 2 4 16,0 6-7-16,3 2-3 15,1-2-2-15,2 2-5 0,4-1 0 16,-3 0 6-1,-4 1-5-15,0-6 6 0,-3 0-5 16,3-4-1-16,-3-2 8 16,10-1-8-1,-10 0 0-15,3-2-1 0,4 2 0 16,-7-3 1 0,3 1-1-16,-3 0 2 0,7-1-1 15,-7-4-1-15,0-4 1 16,0-3 0-16,0-3-1 15,0-2 9-15,0 0-3 16,0 0 3-16,0 0 0 16,0 0-2-16,0 0-7 15,10 0-9-15,-10-7-78 16,0-1-49-16,0-4-10 0,9 2-37 16,-9-6-47-1,10-11-24-15,-3 2-70 16,-7 3-213-16</inkml:trace>
  <inkml:trace contextRef="#ctx0" brushRef="#br0" timeOffset="135066.01">12117 8322 85 0,'0'0'310'16,"0"0"-165"-16,0 0-21 16,0 0-35-16,0 0-32 15,0 0 21-15,0 0 47 16,0 0-5-16,0 0-44 15,0 0-18-15,0 0 7 16,0 0 3-16,0 0 7 16,0 0 17-16,0 0 1 15,0 0 2-15,0 0-10 16,0 0-22-16,0 0-16 16,0 0 3-16,0 0-5 15,7 0-3-15,-7 0-2 0,0 0-5 16,0 0 5-16,3 0 6 15,4 0 13-15,3-5-11 16,-1 1-14-16,1 1-15 16,0 0-10-16,3-4-9 0,0 2 2 15,10-3 5 1,3 2-5-16,-13-3 5 0,14 1 4 16,-8 1 2-1,-6-1 3-15,4 0-1 0,2 0-3 16,-12 1-11-1,16 2 5-15,-17-2-5 16,17 2 0-16,-3 2 0 0,-4-2 0 0,-6 1-1 16,10-1 0-1,-14 4 0-15,7-3 1 0,-13 2-1 16,10 0 1 0,-10-1 1-16,10 1 3 15,-10 1-4-15,10-2-1 16,-10 3 1-16,9 0-1 0,-2 0-1 15,-7 0 0 1,3 0 0-16,1 0 0 0,-4 0-1 16,3-3 2-1,7 3 0-15,-10 0-5 0,0 0 5 16,3 0 1 0,-3 0 0-16,0 0 11 0,0 0-6 15,0 0 12-15,0 0 9 16,0 0 9-16,0 0-4 15,0 0 1-15,0 0 1 16,0 0-14-16,0 0-11 0,0 0 1 16,0 0 1-1,0 0-10-15,0 0 8 0,0 0-8 16,0 0 10 0,0 0-10-16,0 0 0 0,0 0-1 15,0 0-1 1,0 0-5-16,0 0-6 0,0 0-55 15,0 0-119 1,0 0-78-16,0 0-86 0,10-1-195 16,-4-6-172-16</inkml:trace>
  <inkml:trace contextRef="#ctx0" brushRef="#br0" timeOffset="137320.9">12108 8889 8 0,'0'0'26'0,"0"0"4"0,0 0-30 16,0 0-64-16</inkml:trace>
  <inkml:trace contextRef="#ctx0" brushRef="#br0" timeOffset="138921.75">12058 8907 18 0,'0'0'56'0,"0"0"-27"16,0 0-15-16,0 0-5 15,0 0-2-15,0 0-7 16,0 0-8-16,0 0 6 16,7-10 2-16,-7 6 1 15,0 4 18-15,0-2 5 16,0 2 1-16,0-2-18 16,0 0-7-16,0-1-22 0,0 3-7 15,0-1-21-15,0-1-34 16,0-3 70-16,0 3 14 15,0-3 5-15,0 3 28 16,0-3 19-16,0 4-4 16,0 1-6-16,0 0-5 15,0 0-12-15,0 0-15 16,0 0-9-16,0 0 0 16,0 0 0-16,0 0 1 15,0 0-1-15,0 0 1 16,0 0-1-16,0 0-1 15,0 0-6-15,0 0-72 16,0 0-69-16</inkml:trace>
  <inkml:trace contextRef="#ctx0" brushRef="#br0" timeOffset="140525.82">11915 8375 61 0,'0'0'86'0,"0"0"-28"16,0 0 20-16,0 0-12 16,0 0 9-16,0 0 38 15,0 0 1-15,9-33-32 0,-9 30-13 16,0 3-5-1,0-2 15-15,0 2 4 0,0 0 1 16,0 0-5-16,0 0-5 16,0 0-7-16,0 0-5 15,0 0 5 1,0 0 13-16,0 0-32 0,0 0-25 16,0 0-5-16,-9 2-2 15,9 1-5-15,0-2-10 16,-14 1-1-16,14 2 0 0,-3 0 0 15,0 1 0 1,-7 2-1-16,0 3 0 16,4 0-5-16,2 0 5 0,-5 3-2 15,2 0 2 1,7-5-5-16,-6 2 6 0,6 0 0 16,0 0 0-1,0 0 0-15,0 2 0 0,0 1 0 16,0-2 0-1,0 0-1-15,0 0-6 0,0 0 1 16,0-2-5 0,13 1 3-16,-4-4 7 0,1 4 0 15,3-8-6-15,0 6 6 0,1-5 1 16,-5-1 10 0,8-2 6-16,-4 0 4 15,0 0 11-15,0 0 20 16,-3 0 23-16,0 0-21 0,-10-2-24 15,6-5-8 1,7 2-5-16,-10 0-6 0,4-1 2 16,-4 0-6-1,7-1 1-15,-3-3 0 0,-7 1-6 16,9 3 0-16,-2-2 1 16,-7 2-1-16,0 2 10 15,0-1-4-15,13 2-6 16,-13-5 0-16,0 2 0 15,0 0 7-15,0-4-7 16,0 4 11-16,10-4-5 0,-10 2-5 16,0-1-1-1,0 2 8-15,0 1-7 16,0 0-1-16,0 2 5 16,0-1-5-16,0 1 0 0,0 0 0 15,0-3 5 1,0 1-5-16,0-4 0 0,0 4 0 15,0 0 2 1,0 2 4-16,0 2 2 0,0 1-1 16,0 1-7-16,-10-3 11 0,10 3-6 15,-13-2 4 1,6 0 12-16,7 0 0 16,-9-2 14-16,9 4-19 15,0-2-8-15,-7 1-3 0,7 1-4 16,-6-3 6-1,6 1 1-15,-4 0-3 0,1-1-4 16,-4 0-1-16,4 1 0 16,-10-2-1-16,7 4-1 15,6-1-1-15,-7 1-5 16,4 0-5-16,-4 0-7 16,-6 0-5-16,7 0-29 15,-17 10-85-15,-17 31-147 16,4-6-210-16,-3 4-176 0</inkml:trace>
  <inkml:trace contextRef="#ctx0" brushRef="#br0" timeOffset="147365.7">12006 9189 2 0,'0'0'235'0,"0"0"-160"15,0 0-6 1,0 0-11-16,0 0-24 0,0 0 4 16,0 0 15-1,0 2 6-15,0-2-8 0,0 0-3 16,0 0 14-1,0 0 20-15,0 0 10 0,0 0-21 16,0 0-35-16,0 0-20 0,0 0-15 16,0 0-1-1,0 0 0-15,0 0 5 0,0 0 17 16,0 0 30 0,0 0 17-16,0 0 8 0,0 0-3 15,0 0-9 1,0 0-12-16,0 0-5 0,0 0-5 15,0 0 7 1,7 0 4-16,-7 0 1 0,6 0 4 16,-6 0-4-1,0 0-4-15,3-5 1 0,-3 4-8 16,7-6-14 0,-7 2-11-16,3-2-11 0,1 0-8 15,2-2 0-15,1 2 1 16,-7-3 7-16,9 0-7 15,-9 0 5-15,7-2-4 16,6 2 4-16,-3 0 1 0,-10 1-5 16,10 0 4-1,-7 1-5-15,4 2 0 0,-1-2 0 16,-3 3 0 0,-3 2 1-16,7-3-1 0,-7 2 8 15,0 2-8 1,0-2-1-16,3 0 0 0,-3 1 1 15,0-2 0 1,3 1-1-16,1 0 1 0,-4 0 0 16,0 2 1-16,0-2-2 15,10 2 7-15,-7 0-7 16,-3 0 0-16,0-2 1 16,0 2-1-16,6-4 2 15,-6 2-1-15,4 1 0 16,-4-1 0-16,6 1 0 15,-6-1 8-15,0 2-8 16,0 2 9-16,0 0 4 0,0 0 2 16,0 0-4-1,0 0-11-15,0 0 5 0,0 0 2 16,0 0-7 0,0 0-1-16,0 0 0 0,0 0 1 15,0 0 8-15,0 0-7 16,0 0-1-16,0 0 8 15,0 0 1-15,0 0 1 16,0 0 7-16,0 0-5 16,0 0-7-16,0 0-6 15,0 0-1-15,0 0-8 16,0 2-54-16,0 25-212 16,-10-1-204-16,-9-3-512 0</inkml:trace>
  <inkml:trace contextRef="#ctx0" brushRef="#br0" timeOffset="149295.93">12229 8969 142 0,'0'0'190'0,"0"0"-50"16,0 0-7-1,0 0-47-15,0 0-42 16,0 0-20-16,0 0-5 15,0-11 1-15,0 9 5 16,0 2 12-16,0 0 5 16,0 0-6-16,0 0 2 15,0 0 5-15,0 0 2 16,0 0 1-16,0 0 3 16,0 0-5-16,0 0 1 15,0 0-3-15,0 0 8 16,0 0 10-16,0 0-1 0,0 0 11 15,0 0 20 1,0 0-4-16,0 0-13 0,0 0-8 16,0 0-17-16,0 0-20 15,0 0-9-15,0 0-12 16,0 0-6-16,0 0 0 16,0 0-1-16,0 0 0 15,0 0-2-15,0 6 1 16,0 3 1-16,0 5 0 15,0-1 1-15,0 3 0 0,0 3 11 16,0-3-6-16,0 0-5 16,0 0 17-16,0-2-9 15,0 2 1-15,0-4-4 16,0 2 1-16,0-1 3 16,0-1-1-16,0-1-2 15,0 1-5-15,0-6-1 16,0 3 0-16,0-2 0 15,13-1 9-15,-13 2-9 16,6-2 5-16,-2 3-4 16,2-1-1-16,-3 1 0 0,1 1 0 15,2 0 9 1,1-3-9-16,-4-1 0 0,4 0 0 16,-7-3 14-1,0 0 0-15,0 0 1 0,3-3 9 16,-3 0-1-1,0 1-5-15,0-1 2 0,3 0-4 16,-3 0 1-16,0 0-2 0,0 0-4 16,0 0 3-1,0 0-9-15,0 3-5 0,0-3-1 16,0 0 0 0,0 0 1-16,0 0-1 0,0 0 0 15,0 0-1 1,0 0 1-16,0 4-8 0,0 9-33 15,0-1-216 1,-13-2-453-16</inkml:trace>
  <inkml:trace contextRef="#ctx0" brushRef="#br0" timeOffset="165085.81">13858 9723 326 0,'0'0'147'16,"0"0"-72"-16,0 0-7 0,0 0-23 16,0 0 10-1,0 2-6-15,0-2 0 16,0 0 9-16,0 0 7 0,0 0 6 16,0 0 11-16,0 0 8 15,0 0 10-15,0 0 0 16,0 0-2-16,0 0 8 15,0 0-4-15,0 0-17 16,0 0-12-16,0 0-20 16,0 0-5-16,0 0 23 15,0 0-9-15,0 0-10 16,0 0-5-16,0 0-8 16,0 0-13-16,0 0-1 15,0 0 0-15,0 0 6 16,0 0 1-16,0 0-1 15,0 0 0-15,0 0 0 0,0 0-3 16,0 0-3 0,0 0-5-16,0 0-4 0,0 0 3 15,0 0-5-15,0 0 2 16,0 0 1-16,0 0 3 16,0 0 7-16,0 0 5 15,0-14-1-15,13 1-3 16,-3-3-5-16,0-1-3 15,9-3-5-15,-9 1 0 16,10 2-4-16,-10-2-5 16,-1 2 0-16,1 2 1 15,0 1-6-15,-3 1 0 16,16-2-1-16,-17 2 1 0,14 0-1 16,-10-3 1-16,3 1 0 15,3-2 8-15,4-2-2 16,-1 2 2-16,1-3-9 15,6-1 0-15,-6 0 0 16,9 2 2-16,-6-1-1 16,3 1 8-16,-6 4-8 15,-1 0 12-15,-2 2-4 0,2-1 0 16,1 2 5 0,-7 2 4-16,0-2-2 0,0 2-4 15,4 1-4 1,6-3-3-16,3 1-4 0,-10 1-1 15,7-3 6 1,0 3-5-16,-7-2-1 0,14 1 1 16,-11 1 0-16,8 2 11 15,-5-3-4-15,5 2-7 16,-8-5 14-16,21 2-6 16,-11-2-7-16,7-1 12 15,-3-2-8-15,3 5 1 16,-10-5 2-16,-6 6-1 15,6-2 1-15,-3 1 3 0,-4 3-2 16,-9 1-2-16,6 1-8 16,-3 0 6-16,4 3-6 15,6-2 0-15,-4-1-1 16,1 2 0-16,0-2 1 16,6 0 0-1,-7 4 0-15,8-4 1 0,-4 2 0 16,-7 0-1-16,7 1 1 15,-7-1-1-15,4 4 1 16,-14-5-1-16,27 5 1 16,-17-4 0-16,1 3-1 0,-1-3 0 15,1 3 2 1,-4-3-2-16,3 3 1 0,-10 0 0 16,8 0-1-1,-5 0-1-15,-2 0 1 16,16 2 0-16,-13-2 0 15,6 2 0-15,-3-4 0 16,3 4-6-16,-2 0 6 0,2 0-1 16,-6 0 0-1,6 0 0-15,-3 0 1 0,4-3 0 0,5 0 6 16,-8 1-5 0,2 2 0-16,-3-2 1 0,3 2-2 15,-6-2 1 1,7 2 0-16,-8 0-1 0,1-3 1 15,-3 3-1 1,12 0 0-16,1-1 1 0,-7 1-1 16,7-4 0-1,-1 4 0-15,-2 0-1 0,-1 0 0 16,7 0 0 0,-10 0 1-16,3 0 0 0,-3 0-1 15,4 0 1 1,-1 0 1-16,-3 0-1 0,4 0 0 15,-11 0 1-15,17 0 0 16,-16 0 0-16,16 0-1 0,-10 0 0 16,0 0-1-1,0 0 0-15,3 5 0 0,-3-2 0 16,7 1 1 0,-4 1 0-16,4-2 1 0,-4 5 0 15,4-4-1 1,-4 0 0-16,7 1 1 0,0 0 0 15,-10-1 0 1,10-1 5-16,-13 0-6 0,16 3 1 16,-16-5 0-16,3 4-1 0,3-1 1 15,4 1 0 1,-4 0 0-16,7-1 0 0,-3 2 0 16,-1 0 0-1,1-3 6-15,-4 2-7 16,7 0 0-16,-6 2 2 15,2-4-2-15,1 2 2 16,-10-1 5-16,16 1-7 0,-13 0 8 16,3-1-8-1,-3 2 1-15,-6 1 5 0,13-2-6 16,-14-1 1 0,7 2-2-16,-3 0 2 0,6 0-1 15,-2 3 1 1,-1-3 0-16,3 3-1 0,0-2 1 15,-3 2-1-15,-3-3 1 16,0 5-1-16,6-5 0 16,-6 1 0-16,-3-1 1 15,6 4-1-15,-3-4 0 16,-1 0 0-16,8 0 0 16,-4 2 0-16,-7-2 0 15,8 0-1-15,2 0 1 16,-16 1 0-16,20 0 0 15,-7-1 0-15,3 1 0 16,-6 0 0-16,9 2 6 16,1-2-6-16,0-1 1 0,-7 1-2 15,3-2 1-15,1 3 0 0,-8-4 0 16,1 1 1 0,0 2 0-16,-3-3 0 15,6-1 0-15,-4 0 0 16,-2 3-1-16,6-5 0 15,-3 2 0-15,-4-1 0 16,1 2 0-16,6 1 0 0,-3 0 0 16,-4-2 0-16,7 4 0 15,1-1 0 1,-8 0 0-16,14-2 1 0,-10 2 0 16,-1 1-1-1,1 0 0-15,7 0 0 0,-4-2 1 16,-4 2-1-1,8-4 0-15,-7 4 0 0,-1-2 1 16,-2-1-1-16,9 2 1 16,-3 1-1-16,1 0 0 15,5 0-1-15,-2-1 1 0,-8 1 0 16,1 1 0 0,10-4 1-16,-10 2-1 0,13 4 0 15,-10-4 0 1,10 4 1-16,-4-3-1 0,-2 2 1 15,2 3-1 1,-3-3 1-16,7 2-2 0,-3 0 2 16,0 1-1-1,-1-4 0-15,-2 1 0 0,6-1 0 16,-7 0 0-16,-3-4 1 16,0 3-1-16,0-2 0 15,-3-2 1-15,0 3-1 16,0-3 2-16,9 2-1 15,-9 0-1-15,0 2 0 16,0-3 1-16,-4 1 0 16,14 1-1-16,-10 1 0 15,3 0-1-15,3 3 0 16,-3 1 1-16,4-1 0 16,2 2 0-16,-9-2 1 15,10 2-1-15,-4-2 0 16,-9 2 1-16,9-4-1 0,-6 1 0 15,6 3 0 1,-6-3 0-16,0-1 1 0,-4-1 0 16,7 2 0-16,-3-5-1 0,-10 2 6 15,7-3-6 1,-7 0 0-16,0-3 1 16,0 2 7-16,13 0-7 15,-13 1 1-15,0-1 7 0,10-1-3 16,-10 3-5-1,0-4 5-15,0 2 8 0,6-2-7 16,-6 0 10-16,0 0 1 16,0 0-1-16,0 0 1 15,0 0-1-15,0 0-2 16,0 0 3-16,0 0-3 16,0 0-5-16,0 0-1 15,0 0 0-15,0 0-1 16,0 0-1-16,0 0-7 15,0-6-59-15,0 3-96 16,0-2-64-16,0-2-89 16,0-1-180-16,-16-7 16 15,3 1-74-15,6 1-168 0</inkml:trace>
  <inkml:trace contextRef="#ctx0" brushRef="#br0" timeOffset="166168.73">17860 9259 561 0,'0'0'325'16,"0"0"-163"-16,0 0 23 15,0 0-27-15,0 0-29 16,0 0-49-16,0 0 20 16,-7-20 34-16,7 20-1 15,0 0 2-15,0 0-2 16,0 0-21-16,0 0-24 16,0 0-19-16,0 0-8 15,0 0-4-15,0 0-14 16,0 0-10-16,0 0-12 0,7 0 6 15,2 8 14 1,5 1 7-16,-1 1 2 0,-4 3-12 16,11 2-6-1,0 0-8-15,-4 4-5 16,4 0-5-16,-1 1-5 0,-6 0-3 16,4 3 1-16,-1-3 1 15,-3 1-7-15,-3-3 0 0,10 1 6 16,-14-2-1-1,7 0-4-15,4-2 7 0,-8-1 0 16,-5-4 1 0,12 1 4-16,-13-3 2 0,7 0-2 15,-3-1-2 1,-1-2-2-16,1 1-2 0,-1-2-7 16,4 4 6-16,-10-2-7 15,7 1 5-15,6 0-5 16,-3 0 0-1,-4 0 0-15,-6-4 1 0,7 3-1 16,-1 0 0-16,-6-5 1 16,7 5 0-16,-7-4 0 0,3-2 0 15,-3 1 0 1,0 3 0-16,0-4 0 0,7 1-1 16,-7 1 1-1,0-2 0-15,0 0 5 0,0 0-5 16,0 0 10-1,0 0-1-15,0 0-1 0,0 0 2 16,0 0-4 0,0 0 2-16,0 0-8 0,0 0 1 15,0 5-1-15,-10 3 0 0,-3-1 0 16,-10 9 5 0,-7 4-4-16,4 2-1 0,-3 4 0 15,-1 0 0 1,1-4 0-16,9 2-1 0,1-5 0 15,9-2-1 1,-7-7-1-16,17-2-4 16,-3-1 5-16,3-1 0 15,0-5 0-15,0-1 1 0,0 0 0 16,0 0 0 0,0 0 1-16,0 0-1 0,0 0 0 15,0 0-1-15,0 0-50 16,0 0-149-16,-6-20-181 15,2 3-420-15,-2-6-542 0</inkml:trace>
  <inkml:trace contextRef="#ctx0" brushRef="#br0" timeOffset="167586.92">16665 7413 456 0,'0'0'309'16,"0"0"-55"0,0 0-6-16,0 0-66 15,0 0-29-15,0 0-4 16,0 0 4-16,4-7 8 15,-4 7-36-15,0 0-27 16,0 0-14-16,0 0-17 0,0 0-18 16,0 7-19-16,9 8-18 15,-5 7 20-15,9 8 9 16,0 2-3-16,-10 9-5 16,10 6 1-16,-3 6-10 15,0 5-3-15,-10 9-3 16,0 8-2-16,0 3-5 15,0 2-2-15,0 1-8 16,-10-8 0-16,10-10 5 16,-10-10-6-16,10-12 0 15,0-12 6-15,0-9 0 16,0-10-5-16,0-2 0 16,0-8 8-16,0 0 3 0,0 0 9 15,0 0 9 1,0 0 1-16,0 0 1 0,0 0-2 15,0 0-5-15,0-8-8 16,0-2-17-16,0-6-59 16,0-2-141-16,-13-9-184 0,7 4-297 15,-14 1-482-15</inkml:trace>
  <inkml:trace contextRef="#ctx0" brushRef="#br0" timeOffset="168425.64">16253 7496 727 0,'0'0'250'16,"0"0"-54"-16,0 0 12 0,0 0-57 15,0 0-22 1,0 0-8-16,0 0 11 15,0-9-6-15,0 9-20 16,0 0-6-16,0 0-4 16,3 0-17-16,1 0-21 0,9-1-12 15,0-1-3-15,3-2 0 16,20-2 2-16,-6 3-11 16,9-4 5-16,0 0-8 15,0 0-4-15,-3 1-14 16,7 0-5-16,-7 3-7 15,3 0 0-15,0 0 0 0,-6 3 5 16,6 0 0-16,-9 0-4 16,-1 0-1-1,1 0 0-15,-7-1 6 0,3 1-6 16,-16 0 1 0,9 0 4-16,-2 0-5 0,-14 0 8 15,-3 0 5-15,3 0 2 16,-3 0 12-16,0 0 5 15,0 0-3-15,0 0-6 16,0 0-4-16,0 0-11 16,0 0 4-16,0 0-3 15,0 0-4-15,0 0-5 16,0 0 0-16,0 0 0 16,0 0-1-16,0 0-9 15,0 0-3-15,0 0 2 0,3 0-2 16,7 1 3-1,-6 5-62-15,2-3-139 0,-6 4-144 16,0 0-187-16,0-2-276 0</inkml:trace>
  <inkml:trace contextRef="#ctx0" brushRef="#br0" timeOffset="169838.28">15985 8241 113 0,'0'0'494'0,"0"0"-356"16,0 0 15-1,0 0-34-15,0 0-35 0,0 0-15 16,0 0 12-1,0 0 23-15,0 0 4 16,0 0-9-16,0 0 1 0,0 0-11 16,0 0-16-16,0 0-13 15,0 0-16-15,0 0-10 16,3 0-14-16,4 0-2 16,-7 0 14-16,6 0 9 15,7 0 24-15,-3-4 4 16,10 2-13-16,-4-4-11 15,-3 3-13-15,4 0-4 16,2-1 1-16,-6-1-4 16,7 4-7-16,-4 1-7 15,-9 0-2-15,6 0-7 16,-3 0-2-16,-4 0 0 16,7 0-1-16,-6 8-5 15,3 0 6-15,-10 1 0 0,0 2 6 16,0-3 0-1,0 4 2-15,0 0 1 0,0 2 4 16,0 1 0 0,0 2-1-16,-7-5-4 0,-6 7-1 15,-13-4-5-15,6 3-1 0,1 2-1 16,-8 5 0 0,-2-2-1-16,6 5 0 15,-6-4-5-15,22-2 5 16,-16-3 0-16,23-6-9 15,0-4-1-15,0-4 1 16,0-1-8-16,0-4 3 16,0 3 0-16,0-3-4 0,0 0 19 15,13 0 3-15,-3 0 45 16,10 0 13-16,-1 0-12 16,1 0-6-16,-4 0-1 15,7 0-8-15,3-5-4 16,-16 3-8-16,10-2 9 15,9 3 2-15,-12-4-16 16,6 3 7-16,-7 0-6 0,7 0 7 16,-7 2-7-1,-6-2-3-15,0 2 0 0,-10 0 0 16,16 0-6 0,-6 0 3-16,-7 0-2 0,-3 0 5 15,0 0 0 1,0-2 3-16,0 2-6 0,0 0-3 15,0 0-3 1,0 0-6-16,0-2-11 0,0 2-95 16,0-5-100-16,0-16-101 15,-10 5-242-15,-9-8-458 0</inkml:trace>
  <inkml:trace contextRef="#ctx0" brushRef="#br0" timeOffset="171446.91">15802 7507 646 0,'0'0'169'0,"0"0"-32"16,0 0 47 0,0 0-37-16,0 0-7 15,0 0 9-15,0 0 6 16,0 0-27-16,0 0-31 15,0 0 2-15,0 0-9 16,0 0-20-16,0 0-4 16,0 0-7-16,6 0-17 0,-6 0-11 0,0 0-6 31,0 0 8-31,7 0 1 0,-1 0-9 0,-6 0 1 16,10 0 2-1,-3-7 2-15,6-3-10 0,3 1-14 16,-3-1 0-1,7-2-5-15,-4 2 0 0,-6-2 5 16,0 0 5-16,3 1-5 16,-3-2-6-1,-4 2 1-15,7 1-1 0,-3 2 8 16,-3 1-8-16,-7 2 1 16,6 1 5-1,-6-1-5-15,0 4-1 16,0-1-1-16,0-2 1 15,13 1 0-15,-13 0 12 0,0 1-6 16,10 0 1-16,-10 2 7 16,0 0-4-16,0 0-10 15,0 0 0-15,0 0-1 16,0 0 0-16,0 0 0 16,0 0 0-16,0 0-5 15,0 0 6-15,0 0 1 16,0 0-1-16,0 0 11 15,0 0-11-15,0 0-6 16,0 0-3-16,0 2-3 16,0 6-4-16,0 6 15 15,0 5 1-15,0 3 0 0,0 1 7 0,0 4-6 16,7-2 1 0,-7 4-2-16,0-2 2 0,13 1-1 15,-13-2-1 1,6 0 2-16,-2-5-1 0,-4-4 0 15,6 0 0 1,-6-3 1-16,0-2-1 16,0 0 0-16,0 0 1 0,3-4-2 15,-3 1 1 1,0-4-1-16,0 0 1 0,0 0 0 16,0-3 0-1,0-2 7-15,0 3-2 0,0-3-6 16,0 0 1-1,0 0 4-15,0 0 2 0,0 0-1 16,4 0 5-16,-4 0 2 0,0 0-1 16,0 0 1-1,0 0-1-15,0 0 0 0,0 0 0 16,0 1 0 0,0-1-11-16,0 3 0 15,6 2 0-15,-6 2 0 16,7-1 0-16,-7 1 0 0,3 1 0 15,-3 0 7 1,0-4-8-16,0 0 1 0,0-1 3 16,0-3-3-1,0 2-1-15,0-2 6 0,0 0-4 16,7 0 7 0,-7 0-1-16,0 0 7 0,0 0 3 15,0 0 8-15,0 0-10 16,0 0 5-16,0 0-10 15,0 0-11-15,0 0 0 16,0 0-13-16,0 0-80 0,0 0-244 16,0-6-388-1,0-6-625-15</inkml:trace>
  <inkml:trace contextRef="#ctx0" brushRef="#br0" timeOffset="188406.81">18452 9730 636 0,'0'0'270'15,"0"0"-128"-15,0 0 18 0,0 0-32 16,0 0-54-1,16-12-37-15,-13 10 33 16,-3-1 49-16,10 1 1 16,-10 2-22-16,0-1-12 15,0-2-14-15,0 0-13 0,10 2-6 16,-10 1-6-16,10-3-7 16,-10 3-6-16,0-2-5 15,10 1 2-15,0-5 0 16,3 4-3-16,0-3 2 15,0-2 3-15,6 1 7 16,1-3 6-16,6 0 3 16,-6-2-10-16,9 0-7 15,-2-2-9-15,-1-1-5 16,0-2 2-16,0 0 7 16,13-4 5-16,-13 4 3 15,4-4 0-15,-10 4-7 16,9-5 7-16,-9 3 3 0,9-1 1 15,1-4-9 1,-8 0-3-16,5 0-3 0,-1 0 1 16,10-2-2-16,-13 2-7 15,3 0 2-15,0 0-1 16,-3 1-1-16,6-4 2 16,-2 3-3-16,2-5 3 15,0 1-1-15,1 1 4 16,-4-3-3-16,4 3-3 15,2-4 0-15,-6 2 4 16,-3-2-3-16,4 1 5 0,-8 0 0 16,11-3-4-16,-4 2-1 0,-10 2 4 15,0-2 1 1,-2 7 0-16,-1-2 1 0,-4-1-1 16,-2-1-4-1,6-1-8-15,3-1-9 0,-9 0 2 16,6 0 8-1,-3 0-9-15,-4 0 1 0,-2 2-1 16,6 0 0 0,-1 3 10-16,-5 0-10 0,2 2 7 15,-6-4-1 1,10 2-1-16,-7-4 0 0,-3 2 0 16,7-5 2-1,-7 0-2-15,3-3 0 16,-3 0-5-16,0 4 5 15,0-2-5-15,0 6 1 16,0-2 5-16,0 4 2 0,0-1 0 16,0 1-1-16,0-2-8 0,0-2 7 15,0-2-7 1,0 5 0-16,-3-4 1 0,-4 0 8 16,4 2 2-1,-7-2 4-15,4 1-8 0,-4-2 7 16,-3-3-1-1,6 2-4-15,-3-5 0 0,1-1-8 16,-5 0 0-16,-2 1 0 16,3 0 0-16,6 2 0 15,-2 5 5 1,-4 1-6-16,-1 2 0 0,5 1-1 16,-4 2-1-16,6 0-8 15,-3-2 4-15,-3 1 5 16,7-4 0-16,-4-2-5 15,-10-2 6-15,10-4 0 16,-9-2-2-16,9 2-4 16,0 2 0-16,-6 6 6 15,6 2-1-15,7 4 1 16,-10 2 0-16,9 0 0 0,-6 0 0 16,7 2 0-1,-7-5 0-15,1-2 0 0,2-3-1 16,-3 2 1-1,-3 0 0-15,-3-2 0 0,9 2 0 16,-6-4 0-16,-3 4-6 0,-4-2-5 16,7 0 4-1,-13 1-1-15,3-2 7 0,16-1 1 16,-16 2 0 0,7-3 1-16,-3-5-1 15,2 2 0-15,-2-2 0 16,-4 3-1-16,6 1 1 15,-2 5 0-15,9 3 0 16,-10 1 1-16,14 0-1 16,-4 3 0-16,0-6 0 0,-3 2 0 15,-3 1 0-15,2-8 0 16,-5 0 0-16,2 0 1 16,-2-3-1-16,2-1-5 15,-5 0-4-15,12 3 7 16,-13 0-5-16,10 1 6 15,0 2 0-15,3 2 0 16,-7 1-5-16,4 1 5 0,13 1 1 16,-16 2-1-1,16-1 1-15,-10-2 0 16,0 2 0-16,1 1-1 16,-1-2 0-16,-3-1 0 0,0-4 0 15,-4 0 1 1,1 0-1-16,-10-2-6 0,3 3-1 15,10-2 8 1,-4 8 0-16,11-2 0 0,-11 9-1 16,14 2 1-16,-7 3 0 15,10 2 0-15,0 2 1 16,-6 0 0-16,6 4 0 16,0 1-1-16,0-2 0 15,0 3-1-15,0 0 1 16,0 0-6-16,0 0 0 15,0 0-3-15,0 0-3 16,-3 0-3-16,3 0-11 0,0 0 1 16,0 0-4-16,-7 6 4 15,7 6-5-15,-3 3 9 16,-7 8 11-16,7 9 10 16,-1 4 0-16,-5 2 1 15,-1-2-1-15,0-1 1 16,0-5-1-16,10-5 0 15,-10-2 0-15,10-7 1 16,-10-3-1-16,10-2 0 16,0-5 0-16,0-1 0 0,0-3-1 15,0-2 0 1,0 0 1-16,0 0 6 0,0 0 4 16,0 0 8-1,0-4 2-15,0-5 5 0,0-2-5 16,0-1-10-1,0-1-8-15,10 0-1 16,-10-1 5-16,0 2-5 0,0-1 0 0,0 0-1 31,10-1 1-31,-10 2-1 0,0-4-1 16,10 2 0-16,-10-2-5 16,10 6 6-16,-10-2-1 0,0 4 1 15,0 1 0 1,10 2-1-16,-10 3 0 0,0 2 0 15,0-2-5 1,0 2 5-16,0 0-1 0,0 0-5 16,0 0 5-1,0 0-4-15,0 0-1 16,9 0 6-16,-9 0-8 16,4 0 1-16,-1-2 2 0,7 2 0 15,0-3-1 1,-1 2-1-16,11-5 7 0,3 3 0 15,0 0 0 1,6-1-5-16,7-1 5 0,-6 0 0 0,-4 3 1 16,0 0-2-1,-10 2-5-15,-3 0 6 16,4 0-10-16,-17 0 10 16,10 0 0-16,-7 0-6 15,3 0 6-15,-6 0 1 16,4 0-6-16,2 0 6 15,-6 0 0-15,4 0 1 16,-4 0 1-16,0 0-1 0,0 0-1 16,0 0 0-16,0 0 1 0,0 0 5 15,0 0-5 1,0 0 0-16,0 0 1 16,0 0-2-16,0 0-2 15,0 0-73-15,0 2-148 0,0 14-262 16,0 0-126-1,0 0-215-15</inkml:trace>
  <inkml:trace contextRef="#ctx0" brushRef="#br0" timeOffset="194327.11">20853 6622 629 0,'0'0'376'15,"0"0"-142"-15,0 0 36 16,0 0-34-16,0 0-43 15,0 0-25-15,0 0-8 16,0-10-46-16,0 10-46 0,0 0-26 16,0 6-25-1,0 10-17-15,0 8 1 0,0 6 35 16,0 10 15 0,0 9-4-16,0 9 10 15,0 7-12-15,0 7-1 0,0 4-14 16,0 2-12-16,-13 2-1 15,13-6-5-15,0-3-3 16,0-6-8-16,0-9 1 16,0-6 7-16,0-13-8 15,0-6 9-15,0-9-2 16,0-5 2-16,0-8 2 16,0-4 6-16,0-3 3 0,0-2 12 15,0 0 2 1,0 0 0-16,0 0-9 0,0 0-5 15,0 0-21 1,0-7-11-16,0-7-108 0,0-8-144 16,-6-26-208-16,-4 10-130 15,3-4-387-15</inkml:trace>
  <inkml:trace contextRef="#ctx0" brushRef="#br0" timeOffset="195035.53">20448 6644 606 0,'0'0'257'0,"0"0"9"31,0 0-7-31,0 0-32 0,0 0-20 16,0 0-31 0,0 0-13-16,0 0-20 0,6 0-42 0,11 0-15 15,9 1 36 1,7 4 17-16,12-3-30 0,-2 0-14 15,13 4-18 1,-1-6-24-16,4 6-9 0,-7-2-20 16,7 0-5-1,-10 2-4-15,-9-3-4 0,5 4-2 16,5-2 0 0,-18 2 3-16,4-1 6 0,-6-2 3 15,-4 2 0 1,-7-2 4-16,-5-2 3 0,2 0 5 15,-10-2 5-15,8 0 2 16,-14 2-2-16,9-2 1 0,1 3-2 16,0-3-7-1,-3 0-4-15,-4 1-7 0,-3-1-2 16,0 0-16 0,0 0 7-16,0 0-7 0,0 0-1 15,0 0-56 1,0 0-186-16,-10 0-244 0,-10 0-249 15,-3-6-1002-15</inkml:trace>
  <inkml:trace contextRef="#ctx0" brushRef="#br0" timeOffset="202998.76">19865 6489 626 0,'0'0'228'16,"0"0"-23"-16,0 0 12 15,0 0-41-15,0 0-47 16,0 0-12-16,0 0-12 0,10-3-15 16,-10 3-25-16,7 0-18 15,-7 0-18 1,10 0-13-16,-1-4 2 0,11 2 17 16,0 0 22-1,-1-1 13-15,11 3-11 16,-11 0-9-16,1 0-16 15,-10 0-23-15,0 0-5 16,-1 0-5-16,-5 3 0 0,9 5 11 16,-10 2-11-16,4-2 11 15,-7 4-3-15,0 0-1 16,0-2 8-16,0 6 5 16,0 4-6-16,-20 2 2 15,0 4-8-15,-6 0-1 16,3 2-7-16,-13 4 0 0,7-2 5 15,-4-2-6 1,4-4 1-16,12-3 0 0,-9-6 0 16,16-6-1-16,10-4-1 15,-13-3 0-15,13 1 1 16,0-3-8 0,0 0 7-16,0 0-5 0,0 0 6 15,0 0 0-15,0 0 1 16,13 0 6-16,-3 0-1 15,10 0 8-15,3 0 8 16,3 0 11-16,-7 0 5 16,8 0 1-16,-8 0-5 15,1 0-11-15,6 0-5 0,-6 0-5 16,-1 1-2 0,-6 1-10-16,4 2 0 0,-7-2 1 15,-4 0-1 1,7-2 9-16,-3 2-9 0,0-2 1 15,-10 0 4 1,16 2-5-16,-13-2-1 0,7 2 2 16,-6 0-2-16,9-2 1 0,-10 4 7 15,3-4-2 1,-2 0 0-16,-4 0 4 0,6 0 4 16,-6 0 8-1,0 1 15-15,10-1 1 0,-10 0-4 16,0 0-1-1,3 0-3-15,-3 0-2 0,0 0-7 16,0 0-6 0,7 0-4-16,-7 2-5 0,0-2-5 15,0 0-1-15,0 3 0 16,0-1-1-16,0 0-41 16,0 8-218-16,-10-2-432 15,-10-4-549-15</inkml:trace>
  <inkml:trace contextRef="#ctx0" brushRef="#br0" timeOffset="205265.61">20189 7418 426 0,'0'0'328'0,"0"0"-99"16,0 0 49-16,0 0-25 15,0 0-55-15,0 0-55 16,0 0-32-16,0 0-20 16,0 0-23-16,0 0-11 15,0 0-8-15,0 0-18 16,0 0-12-16,0 0-6 16,0 0-4-16,0 0 2 15,0 0 6-15,0 0 4 16,0 0 4-16,13-2-4 15,4-1-3-15,-4-2-2 16,3-1 6-16,4 5-2 16,3-1-10-16,0 2-1 15,-4 0 1-15,1 0 5 0,-7 0-1 16,-3 0 2-16,-4 0 0 16,1 0-10-16,-7 0-5 15,0 0 0-15,0 2-1 16,0 5 0-16,0 1 1 15,0 4-1-15,0 4-1 16,-13-1 1-16,0 2-6 16,-7 2-3-16,-3 2-1 15,0-7 2-15,4 2 1 16,-4-3-5-16,16 2 0 16,-3-8 0-16,-3 0 11 15,13-1-11-15,0-3-3 0,0-3 1 16,0 0 1-1,0 0 3-15,0 3-7 0,0-1 0 16,0 3 5-16,13 0 12 16,4 3 2-16,6-2 11 15,3 4 9-15,-7-3 2 16,4 2 12-16,3-3-8 16,-16 3-1-16,10-2-2 0,-10 1-15 15,-4-1-1 1,4 0-3-16,0 0-5 0,-7 0 1 15,-3-2 5 1,0 0 1-16,0 2 2 0,0-1 2 16,0 7 1-1,-13 0-4-15,-13 1-3 0,6 2-5 16,1 0 0 0,-1 3-1-16,-6-6 0 0,6 0 0 15,1-2 0 1,-4-4 0-16,16 0 2 0,-3-5 7 15,-6-2 0-15,3 0 7 16,-7 0-6-16,10 0-1 16,-9-7 0-16,9 0-8 15,0 3 10-15,0-2-1 0,4 3-1 16,6 0-9 0,0 2 0-16,0-2-18 0,0 1-89 15,0-7-163 1,0-3-355-16,0 2-712 0</inkml:trace>
  <inkml:trace contextRef="#ctx0" brushRef="#br0" timeOffset="208551.11">21122 5021 129 0,'0'0'369'16,"0"0"-134"-16,0 0-15 0,0 0-24 16,0 0-23-16,0 0-25 15,0 0-28 1,0-4-18-16,0 4-7 16,0 0-12-16,0 0-28 0,0 0-25 15,0 0-15 1,0 0-5-16,0 0-2 0,0 0-1 15,0 0 2-15,0 0 1 16,0 0 15-16,0 0 16 16,0 0 2-16,0 0 2 15,0 0-11-15,0 0-15 16,0 0-7-16,0 0-10 16,0 0 4-16,0 0-6 15,0 0 1-15,0 0 0 16,0 0-1-16,0 0 1 15,0 0 5-15,0 0-6 16,0 0 0-16,0 0 0 16,0 0 0-16,0 0 1 15,0 0 1-15,0 0-1 0,0 0-1 16,0 0 1-16,0 0 0 16,0 0 0-16,0 0 1 15,0 0-1-15,0 0-1 16,0 0 0-16,0 0-5 15,0 0-10-15,0 0-20 16,0 0-26-16,0 0 1 0,0 0 5 16,0 0 13-16,0 0 13 15,0 0 13-15,0 0 6 16,0 0 8-16,0 0 1 16,0 0 1-16,0 0-1 15,0 0 1-15,0 0 0 16,0 0 0-16,0 0 0 15,0 0 1-15,0 0 6 16,0 0-7-16,0 0 1 0,0 0-1 16,0 0 0-1,0 0 1-15,0 0-1 0,0 0 1 16,0 0-1 0,0 0 0-16,0 0-10 0,0 0-30 15,0 0-61 1,0 0-59-16,0 0-24 0,0 0 12 15,0-3 4 1,0 1-42-16,0 1-129 0</inkml:trace>
  <inkml:trace contextRef="#ctx0" brushRef="#br0" timeOffset="210775.9">18252 5012 598 0,'0'0'237'0,"0"0"-60"0,0 0 29 15,0 0-29 1,0 0-45-16,0 0-29 0,0 0-17 15,0 0-4-15,0 0-24 16,0 0-18-16,-6 0-5 0,-1 0-3 16,-22 0 2-1,22 0 1-15,-22 0 2 0,-1 0 4 16,-2 0-18 0,-11 0-5-16,4 0-5 0,0 0-5 15,-7 0-1 1,-3 5 6-16,13-1 5 0,-7-1 16 15,7-3-7 1,-3 2-11-16,3-2-6 0,-3 0 2 16,9 0 6-16,1 0 13 15,-1 0-3-15,1 0-1 16,3-2 3-16,-4-5 13 16,-3 1-6-16,17-5-7 15,-13 6-10-15,-1-2-14 0,4 0-5 16,-3 1 0-1,9 0 0-15,-6 0 1 0,6-2 10 16,1 2 6-16,-1-3 8 16,-3-1 19-16,7-2-5 15,3-3-16 1,-4 1-3-16,-2 0-5 0,9 0-7 16,-10-2-3-16,10 3-5 15,-6-3 5-15,3-3 5 16,-4 2 8-16,4-3 4 15,7-2 15 1,-4-4-14-16,-6 1-15 0,6-3 0 16,7-1-7-16,-17 1-1 0,20-2 5 15,-7-1-5 1,-2 1-1-16,5-2 8 16,-12 2-8-16,13-4 1 15,-7 4 0-15,-7-3-1 0,17 5 1 16,-9 3-1-1,-1 1 0-15,10-2 2 16,-13 3-2-16,13-3 2 0,0 1-2 0,-3-5 1 16,3-2 0-1,-4 2-1-15,4-3 2 16,0 2-1-16,0 4-1 16,0 2 1-16,0-3-1 15,0 4 0-15,0-1 0 16,4-2 0-16,-1 3 0 0,10-5 6 15,-13 0-6 1,10 0 2-16,-10 1-2 16,9 0-1-16,8 0 0 15,-7 4 0-15,-4 2-1 16,7 2-7-16,-3 0 9 0,0 4 0 16,0 0-8-1,0 3 7-15,-1 3 0 0,-2-4 0 16,6 2 1-16,-3-1 0 15,-4 3-6-15,7-4 6 16,7-2-1-16,-4 3 0 16,-2 0-1-16,2-2 2 15,4 0-1-15,-1 1 1 16,-2 0 0-16,5-1 0 16,5 0-1-16,-4-1-5 15,-4 4 5-15,7-2 1 16,-6 5-5-16,-10-1 5 15,0 7 0-15,-1 1 1 16,-9-2-1-16,10 4 0 0,-10-1-9 16,0 1 3-16,13 0-2 15,-9-3 2-15,15 1 5 16,-9 0 0-16,10 0 1 0,-7-1-1 16,3 3 1-1,-6-3 0-15,-4 3-1 16,8 0 1-16,-5 0-1 15,1 0 1-15,0-4-1 16,0 4 1-16,0 0 0 0,-4 0-1 16,14-2 1-1,-10 2 0-15,13 0 0 0,-14-2 0 16,8 2 1 0,-7 0-1-16,-10 0 0 0,6 0 0 15,-6 0 1-15,13-3-1 16,-13 3 0-1,17 0 0-15,-17 0 0 0,6 0 0 16,1 0 0-16,2 0 0 16,1-1 0-16,-3 1 1 15,6 0-1-15,0-2 0 16,-10 0 2-16,7 2-2 0,0-4 1 16,-10 4 0-1,3 0-1-15,-3 0 0 0,0 0 0 16,0 0-1-1,0 0 2-15,0 0 4 0,0 0-4 16,0 0 0 0,0 0 0-16,0 0 0 0,0 0-1 15,0 0 0-15,0 0 0 16,0 0-1-16,0 0-12 16,0 0-72-16,0 0-130 15,0 8-97-15,-13 14-43 16,-3-2-323-16,-7-6-142 0</inkml:trace>
  <inkml:trace contextRef="#ctx0" brushRef="#br0" timeOffset="211820.42">17578 3196 204 0,'0'0'324'16,"0"0"-162"-16,0 0 11 15,0 0-2 1,0 0-24-16,0 0-15 0,0 0-7 16,0-10 4-16,0 10-7 15,0 0-5-15,0 0-17 0,0 0-11 16,0 0 2-1,0 0-19-15,0 0-26 0,0 0-23 16,0 0-14 0,0-2-1-16,0 2-8 0,0 0 7 15,4-2-5 1,5-1-1-16,1 1 0 0,7 1-1 16,-11-5 0-1,17 5 0-15,-10 1 0 0,3 0-1 16,-6 0 1-1,7 0 0-15,-4 0-1 0,-7 0 1 16,14 0 0-16,-10 0 0 16,-4 0-1-16,7 0 0 15,-3 0-2-15,-10 0-3 16,0 0 5-16,7 0-5 16,-7 0 5-16,0 0 1 15,0 0 0-15,0 0-2 16,19 0 2-16,-15 0 0 15,2 0-1-15,-6 0 0 16,10 0 0-16,-7 0-5 0,-3 1 4 16,7-1-5-1,-7 4 1-15,0-2 5 0,3-1 0 16,-3-1 0 0,0 2-1-16,0-2-4 0,0 3 0 15,0-1-2-15,0 0 7 16,0 2 0-1,0-4-1-15,0 0 2 0,0 0 0 16,0 0 0-16,0 2 0 16,0 2 0-16,0 2 1 15,0 0 5-15,0 6-3 16,-10 4 3-16,-3-1-5 0,7 4 0 16,-17-5 1-1,16 4-1-15,-3 0 1 0,-9 3-1 16,9-1 0-1,0-1 5-15,-6 1-5 0,3 2 0 16,-4-6 0 0,14 3 0-16,-13-6 7 0,9 1-6 15,1 0 5 1,-11-6-5-16,17 1-1 0,-13 0 7 16,13-3 3-16,0 0 3 15,-6-5 1-15,6-1-1 16,0 2 1-16,0-2-9 15,0 0-5-15,0 0-1 16,0 0-6-16,0 0-116 0,0 0-236 16,0 0-457-16</inkml:trace>
  <inkml:trace contextRef="#ctx0" brushRef="#br0" timeOffset="213045.92">15088 3631 514 0,'0'0'296'15,"0"0"-114"-15,0 0 42 16,0 0-66-16,0 0-64 16,0 0-36-16,0 0-23 15,0-9-12-15,0 9-14 16,0 0-9-16,0 0 0 15,4 0-6-15,-4 4 6 16,0 13 0-16,9 6 15 0,-9 3 24 16,0 6 9-1,0 3-2-15,0 4-14 16,0 3-10-16,0 1 2 0,4 2-6 16,-4 2 4-16,0 3 0 15,0 1-5-15,0 0-5 16,0 0 1-16,0-3-5 15,0-4-1-15,0-3 2 16,0-9-8-16,0-2 5 16,0-8 4-16,-4-3-9 15,4-6 5-15,0-7-5 16,0 2 0-16,0-6 5 16,0-2-5-16,0 0 8 15,0 0-2-15,0 0 1 16,0 0-7-16,0 0-1 15,0 0-23-15,0-14-109 16,-9-8-190-16,9-6-663 0</inkml:trace>
  <inkml:trace contextRef="#ctx0" brushRef="#br0" timeOffset="213798.76">14735 3602 491 0,'0'0'145'0,"0"0"13"16,0 0 12-16,0 0-44 16,0 0-13-16,0 0-9 15,0 0-17-15,0 0-10 16,0 0 10-16,0 0 36 16,0 0 21-16,10 0-19 0,0-4-44 15,9 1-28 1,1 2-13-16,3 1-22 0,3 0-6 15,-10 0-11 1,24 0 6-16,-11 0-6 0,14 0 0 16,-8 0 5-1,5 0-6-15,2 0 2 0,1 0 7 16,12-8-2-16,-19 2-6 16,7 0 8-16,-27 4-8 15,17-2 5-15,-17 2 0 16,-6 2-5-16,0-2 0 15,10 2 6-15,-10 0-6 16,3-2 0-16,-4 2 8 0,-2 0 4 16,-1 0 9-1,-6 0 0-15,0 0 2 0,0 0-8 16,14 0-5 0,-14 0-2-16,0-3-9 0,0 3 5 15,0 0-5 1,0 0-15-16,0 0-146 0,0 0-118 15,16 0-58 1,4 0-216-16,-11-3-117 0</inkml:trace>
  <inkml:trace contextRef="#ctx0" brushRef="#br0" timeOffset="-198761">14244 3420 557 0,'0'0'181'15,"0"0"-78"1,0 0-5-16,0 0-34 15,0 0 1-15,0 0 42 16,0 0 55-16,13-8-12 0,-3 2-76 16,-10-1-32-16,10-2-14 0,6 3-2 15,-6-2-6 1,-3 2-10-16,9 0-9 0,-3 3 0 16,3-2 5-1,1 1-6-15,-11 0 1 0,7 0-1 16,4 4 1-1,-4 0-1-15,3 0-2 0,4 0-7 16,-10 0-5 0,-4 5-7-16,7 7 21 0,-3-1 8 15,-7 3 6 1,1 0 1-16,-1 6 4 0,7-2-5 16,-7 1-8-16,-3-2 0 15,7 0 3-15,-7-4-9 16,0-2 1-16,0-2 0 15,0-1 7-15,0 2-8 16,-7 0-6-16,-6 4-5 16,-3 0 0-16,-7-4 0 0,3 4 2 15,-6-4 8 1,6-2-7-16,10 0 8 0,-3-4-1 16,7-2-7-1,6-2 1-15,0 0 6 0,0 0 1 16,0 0-1-1,0 0-5-15,0 0 5 0,6 0 1 16,7 0 2-16,-3 0 7 16,10 0 5-16,-4 0-4 15,7 0-1-15,-3 0 0 16,-4 0-1-16,-6 0-7 16,3 0-1-16,-6 4 0 15,-7 0 0-15,0 2-9 16,0 0 0-16,0 0 9 15,0 5 6-15,0 1-5 16,0 5 11-16,0 2 0 16,-10 5-2-16,-16 1 0 0,-4 1-8 15,1 2-1 1,-11-4-1-16,14-5 0 0,-3 1 0 16,6-10 0-1,13-4 2-15,3-3 8 0,4-3 7 16,3 0 13-16,0 0 43 15,0 0-10-15,0-8-24 16,0 2-8-16,-6-3 7 0,6 2-10 16,0 4-15-1,0 0-13-15,0 3-16 0,0 0-65 16,0-3-165 0,0 3-315-16,0-1-370 0</inkml:trace>
  <inkml:trace contextRef="#ctx0" brushRef="#br0" timeOffset="-196010.98">14460 4362 116 0,'0'0'242'0,"0"0"-106"0,0 0 32 16,0 0-26-1,0 0 4-15,0 0-12 16,0 0-21-16,0 0-13 16,0 0-10-16,0 0-12 15,0 0-7-15,0 0-4 16,0 0-4-16,0 0 4 15,0 0 0-15,0 0-2 16,0 0-5-16,0 0-12 16,0 0-14-16,0 0-18 15,0 0-16-15,0 0-1 0,-3 0-14 16,3 0 14 0,-7 4-9-16,4 8 4 15,3 1 5-15,-10 6 1 0,4 7 0 16,-4 1 1-16,-3 3 5 15,6 2-5-15,-3 2-1 16,-3-4 1-16,7-1-1 16,-1-2 6-16,4-1-6 15,-4-7 0-15,4 0 0 16,-7-6 0-16,7-2 0 16,3-5 0-16,0 0-2 0,0-6-6 15,0 0 0 1,0 3-6-16,0-3-7 0,0 3 9 15,3-1 7 1,10 2 5-16,-3 0 0 0,3 2 0 16,0-5 1-16,4 4 0 15,6-5 6-15,-4 2-6 16,1-2 11-16,0 0-3 16,-4 0-9-16,-3 0 8 15,3 0-7-15,-6 0 9 16,0 0 4-16,0 0-6 15,-4 0-6-15,-6 0-1 16,13 0 5-16,-13 0-6 0,10 0 0 16,-3-5-1-1,3 2-25-15,3-4-64 16,6-2-50-16,7-4-172 16,-6 0-341-16,0 5-38 0</inkml:trace>
  <inkml:trace contextRef="#ctx0" brushRef="#br0" timeOffset="-195580.97">14339 4652 413 0,'0'0'314'0,"0"0"-178"0,0 0 40 15,0 0-41 1,0 0-76-16,0 0-11 0,0 0 7 16,134-50 48-16,-104 35-20 15,2 5-32-15,-12 0-29 16,-4 6-15-16,7 0-7 16,-16 2-1-16,6 2-53 15,-3 0-75-15,-1 0-32 16,8 0-39-16,-7 0-38 15,-7-3-57-15,0 0-229 16</inkml:trace>
  <inkml:trace contextRef="#ctx0" brushRef="#br0" timeOffset="-195100.85">14378 4409 476 0,'0'0'264'16,"0"0"-127"-16,0 0-81 15,0 0 38 1,0 0 44-16,138-82 17 0,-109 63-10 15,10 4-25 1,-3 0-34-16,-13 2-40 0,-3 5-20 16,-4 0-16-16,4 5 0 0,-10-1 0 15,0-2-9 1,6 5 0-16,-3-1-1 0,-3 2 1 16,-10-3-1-1,0 3-8-15,0 0-37 0,0 0-235 16,0 0-410-16</inkml:trace>
  <inkml:trace contextRef="#ctx0" brushRef="#br0" timeOffset="-191434.88">11384 6262 1432 0,'0'0'221'0,"0"0"-159"15,0 0 35-15,0 0-29 16,0 0-51 0,0 0-17-16,10 0-10 0,-6 0-4 15,5 3-3-15,4 6 7 16,4 3 9-16,9 3 1 15,3 6 8-15,7 1 11 16,4 9 8-16,-1 2-8 16,-3 10-2-16,13 4-2 15,-6 7 0-15,-7 6-6 16,0 8-2-16,0 5-6 16,-7 7 11-16,0 3-6 15,4-1-4-15,-7-2 4 16,-3-2-6-16,-6-7 1 15,5-10 8-15,-2-5-9 16,-13-10 0-16,2-11 1 0,-2-8 0 0,6-11-1 16,-13-8 0-1,10-3 0-15,-10-5 2 16,0 0-1-16,0 0 19 16,0 0 23-16,0 0 1 15,0 0 0-15,0 0 0 16,0-7-17-16,0 1-15 15,0-3-12-15,0 2-25 16,0-1-174-16,0-1-318 16,0 2-536-16</inkml:trace>
  <inkml:trace contextRef="#ctx0" brushRef="#br0" timeOffset="-190933.43">11872 7286 780 0,'0'0'215'16,"0"0"-88"-16,0 0 24 0,0 0-71 16,0 0-80-16,0 0-32 15,0 0 20-15,29 38 12 16,-6-11 35-16,-6 8-13 0,12-3 11 16,-6 4-7-1,3-3-10-15,-13-3-4 16,4-3-4-16,-8-6 5 15,-2-11 5-15,6-4-5 0,-13-3 10 16,10-3 14-16,0 0 6 16,6-18 49-16,-3-13 69 15,17-11-37-15,-1-10-42 16,-3-2-27-16,10 5 5 16,-13 7-2-16,-3 9 1 15,-14 10-15-15,7 7-16 16,-6 6-18-16,-4-2-10 15,4 3-24-15,3-2-121 16,9-7-111-16,-12 4-279 16,16 0-224-16</inkml:trace>
  <inkml:trace contextRef="#ctx0" brushRef="#br0" timeOffset="-189950.99">15389 5791 1053 0,'0'0'304'16,"0"0"-156"-1,0 0-11-15,0 0-80 0,0 0-57 16,0 0 0 0,0 0 0-16,40-3 24 0,-24 14 26 15,17 3 3 1,-4 7-4-16,1 4-18 15,6 5 0-15,0 5 4 16,0 5-4-16,-4 6-9 0,8 1-8 16,-14 8 1-16,16-2-6 15,-12-2-8-15,-7 4 6 16,6-4 0-16,-6-5 4 0,6 1 5 16,-12-4 3-1,6 0-3-15,-4-4-2 0,-2 0 2 16,2-4-9-1,-9 1-1-15,10-6 1 0,-10-4-6 16,-1-6 1 0,1-5-1-16,-3-8 1 0,-7-2 8 15,3-5 9 1,-3 0 17-16,0 0 20 0,7 0 11 16,-7 0-9-16,0 0-17 15,0-5-13-15,0 1-28 16,0-6-53-16,0 2-135 15,0-10-115-15,-17 2-235 16,4 4-281-16</inkml:trace>
  <inkml:trace contextRef="#ctx0" brushRef="#br0" timeOffset="-189450.96">15766 6628 763 0,'0'0'350'15,"0"0"-203"1,0 0 27-16,0 0-79 0,0 0-49 15,0 0-27 1,0 0 0-16,42 4 31 0,-19 9 18 16,-3 6-8-1,9 3-15-15,-6 4-8 0,6 1-11 16,-2 0-10-16,-1 1-8 16,-10-4-7-16,14-2 9 15,-1-6-9-15,-9-3-1 16,-7-6 0-16,3-3 17 15,-3-4 10-15,-6 0 21 16,12-11 58-16,-9-13 61 16,10-9-26-16,-4 1-62 15,4-2-35-15,-10 7-12 16,-10 8-6-16,6 5 6 16,1 4-1-16,-1 7-12 15,-6-2-13-15,0 5-6 16,0-2-7-16,0 2-75 15,4-2-130-15,12-8-137 16,10 4-201-16,-3-4-119 0</inkml:trace>
  <inkml:trace contextRef="#ctx0" brushRef="#br0" timeOffset="-188360.49">22660 5892 664 0,'0'0'545'16,"0"0"-448"-16,0 0 55 0,0 0 28 15,0 0-9 1,0 0-80-16,0 0-24 0,0-3 30 15,0-3-2 1,0 5-19-16,-4-1-8 0,4 2-13 16,0-4-5-1,-6 4-4-15,-4-1-9 0,-3-1-23 16,-3-1-14-16,-4 1-12 16,-10 2 0-16,-2 0 2 15,-4 0-5-15,-23 5 9 16,16 11-1-16,-12-1 5 15,2 5 1-15,-6 3 0 0,-6 4-1 16,0 1 1-16,-4 5-7 16,3 3-1-1,-2 7 9-15,-4-1-1 0,16 1 0 16,-9-2 0 0,22-3-5-16,1 1-4 0,12-6 8 15,1-2-4 1,9-1-1-16,4-7 1 0,3-4 5 15,3-2 1 1,6-7 8-16,1-4 1 0,3 0 1 16,0-6 2-16,0 0 9 15,0 0 10-15,0 0 4 16,0 0-3-16,0 0-10 0,0 0-22 16,0 0-22-1,0-6-155-15,0-5-136 0,0-4-410 0</inkml:trace>
  <inkml:trace contextRef="#ctx0" brushRef="#br0" timeOffset="-187936.24">21642 6114 912 0,'0'0'182'0,"0"0"-44"16,0 0 11-16,0 0-18 15,0 0-57-15,0 0-36 16,0 0 0-16,0 27 62 0,-16-3-11 16,9 5-31-1,-9 7-16-15,-4 5-13 0,-3-2-5 16,10 3-11-1,0-2-7-15,-3-4-4 0,6-6-2 16,7-6 2-16,-7-2-2 16,10-8-2-16,0-2-6 15,0-9 8-15,19 0 45 16,1-3 66-16,6 0 96 16,13-3-36-16,1-9-43 15,2-7-49-15,-6 3-48 16,10 0-22-16,-16-1-9 0,-4 3-15 15,-3 3-140 1,-4-9-167-16,-9 5-236 0,0 2-311 0</inkml:trace>
  <inkml:trace contextRef="#ctx0" brushRef="#br0" timeOffset="-186731.1">15946 1887 111 0,'0'0'582'0,"0"0"-441"0,0 0 48 16,0 0 8-16,0 0-46 15,0 0-38-15,0 0-13 16,3-6-14-16,-3 6 2 16,0 0 4-16,0 0-7 15,-3 0-53-15,-7 8-19 16,3 2-13-16,-6 10 1 16,-13 6 5-16,-4 9 3 15,-6 4 1-15,-6 9-1 16,-4 2-3-16,0 4 2 15,1 2-8-15,9 4 0 16,0 3 0-16,6 2-1 16,-3-1 1-16,17-2 0 0,0-2 0 15,6-3 0-15,0-1 0 16,-3-6 1-16,6 0 0 16,7-4 1-16,-9-2 5 15,9-4-6-15,0-8 9 16,-14-3-2-16,14-6-2 15,0-5 0-15,0-8-5 16,0-3 1-16,0-2 6 16,0-5 10-16,0 0 25 15,0 0 8-15,0 0-15 16,0 0-23-16,0 0-4 16,0 0-9-16,0 0-44 0,0 0-130 15,0 0-132-15,-6 0-284 16,-1-5-145-16</inkml:trace>
  <inkml:trace contextRef="#ctx0" brushRef="#br0" timeOffset="-186119.3">15294 2884 477 0,'0'0'403'0,"0"0"-128"0,0 0-7 16,0 0-74 0,0 0-73-16,0 0-52 0,0 0-24 15,10-10-17 1,-10 10-28-16,0 0 0 15,0 0-17-15,10 8-2 16,-7 8 19-16,10-1 17 0,-3 8 5 16,0-3 13-16,3 2-5 15,-3 2-2-15,-3-8-11 16,2 4-1-16,-5-8-2 16,2 1 1-16,-3 0-2 15,4 1-5-15,-7 0-7 16,0 0 0-16,0-4 0 15,6 0 0-15,-6-2 5 16,14 0-5-16,-14-5-1 0,0-3 1 16,0 0 0-1,0 0 12-15,0 0-2 0,9 0-10 16,-9 0 12 0,0 0-7-16,7 0 10 0,-7 0 6 15,13-2 24 1,-3-7 20-16,0-4 11 0,9-6-10 15,7 1-36 1,-6-3-15-16,10-2-14 0,-11 5-2 16,-2 1 1-1,5 2 0-15,-8 3 0 0,-1 0-1 16,0 4-22-16,3-3-121 16,4-1-91-16,-1 5-76 15,-19 1-310-15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18:49.850"/>
    </inkml:context>
    <inkml:brush xml:id="br0">
      <inkml:brushProperty name="width" value="0.05292" units="cm"/>
      <inkml:brushProperty name="height" value="0.05292" units="cm"/>
      <inkml:brushProperty name="color" value="#FF0000"/>
    </inkml:brush>
  </inkml:definitions>
  <inkml:trace contextRef="#ctx0" brushRef="#br0">7834 15560 436 0,'0'0'130'16,"0"0"-42"-16,0 0 16 16,0 0-16-1,0 0-41-15,0-5-12 16,0 5 11-16,0 0-5 0,0 0-1 16,0 0 9-1,0 0 2-15,0 0-16 16,0 0-2-16,0 0 2 15,0 0-3-15,0 0 4 0,0 0 12 16,0 0 11-16,0 0 21 16,0 0 13-16,0 0 9 15,0 0-2-15,0 0-13 16,0 0-10-16,0 0-7 16,0 0-13-16,0 0-1 15,0 0-6-15,0 0-3 16,0 0-1-16,0 0-9 15,0 0-14-15,0 0-13 16,0 0-10-16,0 0-10 16,7 0-4-16,16 0 14 15,-4 0 6-15,1 0-6 16,6 0 2-16,-6 0-1 0,6-2 0 16,-3 2 0-16,-3-3 0 0,-4 3-1 15,-9-2-32 1,-1 2-15-16,4 0-31 15,-10 0-49-15,0 0-13 16,0 0-14-16,0 0-23 16,0 0-38-16,0 0-71 15,0 0-83-15,0 0-362 0</inkml:trace>
  <inkml:trace contextRef="#ctx0" brushRef="#br0" timeOffset="600.83">7805 15693 447 0,'0'0'161'0,"0"0"-52"16,0 0 23-16,0 0-36 15,0 0-36-15,0 0-7 16,0 0 24-16,0 4 2 0,0-4 0 16,0 0-13-1,0 2-15-15,0-2-20 0,0 0 9 16,6 4 24 0,17-2 9-16,-16 2-15 0,22-2-5 15,-16 2-23 1,7 0-9-16,0-1 4 0,-4 2-2 15,4-3-1 1,-4 3 0-16,-3-4-6 0,-3 3-4 16,6-2-5-16,-6-1 3 0,-7 2-8 15,4-3-1 1,-7 2-1-16,0-2 1 0,0 0-1 16,0 2 1-1,0-2-1-15,0 0 0 0,0 0-1 16,0 0-27-1,7 0-77-15,-7 0-93 0,6 0-119 16,4 0-171 0,-4 0-251-16</inkml:trace>
  <inkml:trace contextRef="#ctx0" brushRef="#br0" timeOffset="1831.27">8391 15297 626 0,'0'0'229'0,"0"0"-55"0,0 0-8 16,0 0-76-1,0 0-60-15,0 0-17 0,0 0 5 16,-7 0 6-1,4 7-2-15,-7 2 9 0,0 1 6 16,-6 4-8-16,-1-2 6 16,11 4 9-16,-4 2-15 15,4 0-4-15,-14 1-9 16,20 2-7-16,-10 1-1 16,-3 0-6-16,13 4-1 15,-7-4 0-15,7 2 14 16,-9-2 2-16,9 4-4 15,0-4 6-15,-7-2 0 16,7 0 8-16,0 0-5 16,0-4-8-16,0-4 12 15,0 2-4-15,0-1-11 0,0 1 0 16,0-2-5-16,0 0-5 0,0 0 0 16,0-1 0-1,0-1 0-15,0-2-1 16,0 0 0-16,0-2-1 15,0-2-9-15,7 0 10 0,-7-2 7 16,9 2 0-16,-2-3 3 16,6 0-2-16,-3 3 3 15,0-4 4-15,9 0 4 16,-9 2-3-16,-3-2-4 16,6 0-2-16,-3 0-4 15,-4 0 1-15,7 0 7 16,-3 0 7-16,-3 0-3 15,-1-7-5-15,7 0-4 16,-3 0-9-16,-3 0 0 16,6-1-1-16,-13 0 1 0,10 0 6 15,-10-4 1 1,6 4-1-16,-6 0 4 0,0-4-8 16,0 2-1-1,0-3 7-15,0 3-8 0,0 0 0 16,0 1 1-1,0 5-1-15,0-2 2 0,0 2 8 16,0 2 8 0,0-2-7-16,-6 2-9 0,-4 0 10 15,-3 0-3-15,6-2 2 16,7 2-3-16,-10-3-1 16,-3 2-6-16,13 3 0 15,-6-2 5-15,-1 2 1 16,-3 0-1-16,7 0-5 15,-7 0 8-15,0 0-7 16,1 0-1-16,-5 0 9 0,8 0-8 16,-10 0-1-1,6 0 1-15,-10 5-1 0,20 0 8 16,-13-2-8 0,-3 4 5-16,16 1-5 0,-13-4 0 15,6 2-1 1,-3 4-2-16,4-2-11 0,2 7-64 15,-5-1-211-15,9 0-485 16</inkml:trace>
  <inkml:trace contextRef="#ctx0" brushRef="#br0" timeOffset="22109.9">11270 14056 491 0,'0'0'83'15,"0"0"-42"-15,0 0 70 16,0 0 25-16,0 0-37 15,-20 0-25-15,20 0 42 16,0 0 5-16,0 0-12 16,0 0-4-16,0 0-7 15,0 0-22-15,0 0-6 16,0 0-6-16,0 0-8 16,0 0-6-16,0 0-8 15,0 0 4-15,0 0 5 16,0 0-4-16,0 0-16 0,0 0-9 15,0 0-7-15,0 0-5 16,0 0-9-16,0 0 6 16,7 0-6-16,16 0 6 15,6 4 37-15,1-1 9 16,15-3-1-16,-9 0-15 16,7 0-21-16,-14 0-8 15,7 0-7-15,-6 0-1 16,-11 0 0-16,1 3-1 15,-10 3 0-15,10 0-8 16,-4 2 3-16,-3 0 5 16,7 0 1-16,-4-1 0 15,-3 2 0-15,7 1 0 0,6-4 0 16,-6 4 6-16,-1-4-5 16,11-2 6-16,-7-2-1 15,-7 0 0-15,-3-2 3 16,-10 2-8-16,7-2 8 15,0 0-7-15,-10 3-1 16,3 0 5-16,-3-3-5 0,3 1-1 16,-3-1 2-16,0 3 7 15,0-3 5-15,0 0 4 16,0 0 5-16,0 0 5 16,0 0-1-16,0 0-1 15,0 0-5-15,0 0-1 16,0 0-4-16,0 0-7 15,0 0-3-15,0 0-5 16,0 0-1-16,0-7-79 16,14-12-234-16,-14-7-474 0</inkml:trace>
  <inkml:trace contextRef="#ctx0" brushRef="#br0" timeOffset="24267.34">13806 13432 383 0,'0'0'125'0,"0"0"-57"16,0 0 29-1,0 0-26-15,0 0-16 0,0 0-5 16,0 0 9-16,0 0 14 0,0 0-1 31,0 0 10-31,0 0-9 0,0 0-18 0,0 0-9 16,0 0 5 0,0 0-5-16,0 0 6 15,0 0-9-15,0 0 2 16,0 0-6-16,0 0-3 0,0 0-7 15,0 0 6 1,0 0 8-16,10 0 12 0,-4 0 5 16,7 0-3-1,-3 0-11-15,-10 0-17 16,20 0-8-16,-4 0-5 16,-10 0-16-16,8 0 0 15,-1 0 0-15,3 0 0 0,4 2 1 16,-1-2 0-1,-2 0 0-15,12 0 0 0,-6 0 0 16,6 0 1-16,-2 0 6 16,-8 0-8-16,14 0 8 15,-7 0 1-15,-6 0 4 0,3 0 2 16,-7 0 1 0,-3 0 4-16,10 0-3 0,-13 0-16 15,0 0 2 1,-1 0-2-16,5 0 1 0,-1 0 8 15,0 0-9 1,6 0 8-16,-2 0-9 16,2 0 1-16,-2 0 1 0,6 0-2 15,-7 0 0-15,4 0 0 16,-1 0 2-16,-6 0-2 0,4 0 0 16,-7 0-3-1,-1 0 3-15,11 0 1 16,-10 0 1-16,-4 0-1 15,7 0 11-15,-6 0-3 0,3 0 1 16,-10 0 8 0,13 0 0-16,-7 0 0 15,-2 0-7-15,2 0 1 0,-3 0-1 16,-3 0 0 0,4 0-3-16,-4 0 10 0,0 0 10 15,6 0 6 1,-6 0 1-16,0 0-6 0,0 0 0 15,0 0 4-15,0 0-5 16,0 0-8-16,0 0-13 16,0 0-2-16,0 0-4 15,0 0-2-15,-10 0-14 16,-3 3-233-16,-6-3-475 0</inkml:trace>
  <inkml:trace contextRef="#ctx0" brushRef="#br0" timeOffset="30990.09">13881 14538 173 0,'0'0'214'0,"0"0"-162"0,0 0-19 15,0 0 32-15,0 0-15 16,0 0 15 0,0 0 16-16,0 0-7 0,0 0-1 15,0 0 0-15,0 0 5 16,0 0-3-16,0 0 7 15,0 0 1-15,0 0 2 16,0 0-8-16,0 0-16 16,0 0-3-16,0 0 8 15,0 0-5-15,3 0 0 16,-3 0-4-16,3 0-4 16,-3 0-8-16,0 0-9 15,4 0-9-15,-4 0-6 16,0 0-8-16,10 0-12 15,-10 0-1-15,9 0-1 0,-5 0-5 16,12 0 5-16,4 0-5 0,-1 0 6 16,-2 0 0-1,12 0 1-15,-6 0 1 0,3 0 4 16,-9 0-5 0,5 0 1-16,8 0-1 0,6 0 7 15,-7 0-6 1,4-2-2-16,3-1 1 0,-7 2 0 15,7 1 5 1,-3 0 2-16,-7 0-7 0,4 0 9 16,-14 0-9-1,7 0-1-15,-3 0-1 0,-4 0 0 16,-6 0 1-16,3 0 0 16,3 0 1-16,-6 0 0 15,0 0 1-15,0 0-2 16,-4 0 2-16,7 0-1 15,-6 0 10-15,-4 0-10 16,4 0 7-16,-7 0 6 0,0 0 2 16,13 1-3-1,-7-1 6-15,-6 0 2 0,4 3 2 16,2-3 1 0,-3 2 0-16,-3-2 2 0,4 2-4 15,-4-2-4 1,0 0-6-16,0 2-3 0,0-2 3 15,0 0 4 1,0 0-10-16,0 0 3 0,0 0-9 16,0 5-52-16,-4 0-254 15,-9-5-717-15</inkml:trace>
  <inkml:trace contextRef="#ctx0" brushRef="#br0" timeOffset="59130.12">3676 14082 15 0,'0'0'334'0,"0"0"-189"0,0 0-42 16,0 0 39-16,0 0-12 0,0 0-35 15,0 0-24 1,0 0 22-16,0 0 15 16,0 0 11-16,0 0 1 15,0 0-9-15,0 0-34 16,0 0-10-16,0 0-7 15,0 0-9-15,0 0-11 16,0 0-11-16,0 0 0 16,0 0-2-16,0 0-4 0,0 0 1 15,6 0-6 1,20 0-3-16,10-4 32 16,10-4 15-16,7-2-34 15,2 1-21-15,4 0-6 0,-7 3-1 16,7 4 0-1,-19 2-2-15,9 0-6 16,-10 0 2-16,-3 0-2 0,-7 2 7 16,-9 2-5-16,-4 0 5 0,-2 2 0 15,-5-5 1 1,-9-1 2-16,0 2 5 0,10-2-1 16,-10 0 0-1,0 0 3-15,0 0 0 0,0 0-3 16,0 0 1-1,0 0 2-15,0 0-9 0,0 0-6 16,0 0-92 0,0 0-103-16,0 0-51 0,0 0-54 15,0-2-103-15,0 2-155 0</inkml:trace>
  <inkml:trace contextRef="#ctx0" brushRef="#br0" timeOffset="59610.11">3646 14274 728 0,'0'0'192'0,"0"0"-106"0,0 0 93 16,0 0-11-1,0 0-87-15,0 0-60 0,0 0-4 16,66-15 38 0,-34 10 5-16,18-1-5 0,-1 2 24 15,6-2-10 1,4 3-15-16,-7-2-16 0,11 0-12 15,-8 3-4 1,-9 1-7-16,3 1-4 0,-19 0-3 16,-1 0-8-1,-13 0 8-15,-2 0-7 16,-14 0 6-16,9 0-6 0,-9 0 11 16,0 0 16-16,0 0 11 15,0 0 11-15,0 0 1 16,0 0-5-16,0 0 7 15,0 0-7-15,0 0-10 16,0 0-17-16,0 0-19 0,0 0-47 16,0 6-216-1,0 1-513-15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20:21.581"/>
    </inkml:context>
    <inkml:brush xml:id="br0">
      <inkml:brushProperty name="width" value="0.05292" units="cm"/>
      <inkml:brushProperty name="height" value="0.05292" units="cm"/>
      <inkml:brushProperty name="color" value="#FF0000"/>
    </inkml:brush>
  </inkml:definitions>
  <inkml:trace contextRef="#ctx0" brushRef="#br0">6585 4963 46 0,'0'0'116'0,"0"0"-60"15,0 0 5-15,0 0 22 16,0 0 33-16,0 0 5 16,55-60 4-16,-55 51 40 0,13-3-29 15,-3 1-48-15,-10 2 6 16,7 0-24-16,-7 1-24 15,0-2 21-15,13 4 14 16,-13 0 25-16,0 0-2 16,0 2 2-16,0 0 2 15,0-2-23-15,0 0-42 16,-13 2-26-16,6 0-17 16,-3-1 1-16,-3 1-1 15,0 4-6-15,-10 0-7 16,-6 0 6-16,-7 0-1 0,-4 7 7 15,-5 9 0 1,-14 0-1-16,10 7-5 0,0 2 6 16,-7 5-7-16,4 5 2 15,-1 2 6-15,-6 6-1 16,7 2 0-16,9 3-7 0,4 0 0 16,0 0 8-1,19 5-10-15,-3-2 1 0,20 1-4 16,3 0 4-1,0 4 2-15,10-4 6 0,10-3 1 16,6-4-7 0,3-3 5-16,10-4 2 0,1 1 0 15,6-3 19-15,3-1-2 16,0-4 2-16,3-6-4 16,7-6 1-16,-7-6 2 15,14-5-5-15,-7-6 3 16,-4-2-2-16,21 0-5 15,-21 0 6-15,11-9-2 16,-11-6 8-16,1-6-5 16,-7 1-3-16,0-6 5 15,-3-3-5-15,9-7 8 16,-12-6 7-16,3-4 22 0,-7-5-14 16,-3 0 14-1,-13-5 23-15,-7-2-2 16,-9-4-10-16,6-1-4 15,-13-4-11-15,0-3-21 16,-13 4-16-16,6 2 1 0,-16 7-9 0,7 4 10 16,-10 7-4-1,3 4-5-15,-3 4 11 0,-4 0 7 16,-16 3 0 0,-3-1-11-16,-16 5-3 0,-4 4-5 15,-9 4-1 1,12 10-7-16,-2 7 1 0,28 3-4 15,1 3-5 1,23 3-13-16,16 32-218 16,0 1-239-16,26-6-304 0</inkml:trace>
  <inkml:trace contextRef="#ctx0" brushRef="#br0" timeOffset="45994.83">14179 14020 542 0,'0'0'264'16,"0"0"-163"-16,0 0 45 0,0 0 36 15,0 0-57-15,0 0-67 16,0-3-13-16,0 3 17 16,0-2 5-16,0 2-6 15,13 0 5-15,-7-1-8 16,4-3-11-16,-3 2-9 15,9 1-9-15,-9-1-15 16,12 2-4-16,1 0-9 16,-1 0 0-16,-2 0 0 15,6 0-1-15,3 0 1 16,-10 0 0-16,7 2 0 16,7 6 1-16,-11 1-1 15,4 1-1-15,0 0 2 16,0 3-2-16,-7 2 1 15,4-1 8-15,-4-2-9 0,4 2 1 16,-10-4 0-16,3 4 0 16,-3 0 5-16,-1-1-5 0,-5 3 1 15,2-1 8 1,1 3-9-16,-4 0 6 0,-3 0-1 16,0 0 1-1,0-1 1-15,0 3-1 0,0 3-5 16,0-4 6-1,-10 6-6-15,-3 1 5 16,-3-2 1-16,3 1 1 0,-4 0-8 16,4 3 1-1,-3 0-1-15,-4-5 0 0,14 3 5 16,-4-1-5 0,-3-5-1-16,10 1 1 0,-1-6 0 15,1 1 0-15,-3-3 0 16,2 3 2-16,4-3 6 15,-6 3 4-15,-1 2 5 16,4 0-4-16,0 2-2 16,-4 2 3-16,4 0-8 15,-4 4-1-15,4-2-5 16,-7 1 1-16,10-2-1 16,-6 0-1-16,6 0 0 15,0-1 1-15,0 1-1 0,0-1 1 16,0 1-1-1,0 0 1-15,0-2 0 0,6 0-1 16,4-5 0-16,0 4 0 0,-7-8 0 16,7-1 0-1,0 1 1-15,0-3 0 0,-1-2 0 16,-2 0 6 0,3-4 1-16,0 4-7 0,-1-3 0 15,-9 2 1 1,10-4-1-16,0 2 5 15,-10 0-6-15,10 1 1 16,-4-1-1-16,-6 1-1 16,0-1 1-16,13 0 1 0,-13 0-1 15,0-2 0-15,0-2 0 16,0 0 1 0,0 4 1-16,0-4-1 0,0 0-1 15,0 2 1-15,0 0-1 16,0 3 3-16,0-2 3 15,-13 4-6-15,7 0 9 16,-4 2-3-16,-10 0 0 0,11 1-4 16,-1-2-1-1,-7 4-1-15,4-2 0 0,0 0 0 16,10 0-1 0,-7-3-8-16,7 2 2 0,3-3-1 15,-7 3 2 1,7-2 4-16,-3 3 1 0,3-1-7 15,0 4 7 1,0 1 0-16,0-2 0 0,0 7 1 16,0-2 0-1,0 3 0-15,0 2 1 0,0 1 0 16,0 2 11-16,0 1 7 16,0 0-1-16,0-2-8 15,0 2 1-15,0 2-3 16,0-1 0-16,0-2-7 15,0 5 8-15,0 2-8 16,0-3 0-16,3 0 5 0,4 0-5 16,-7-2 0-16,3 2 7 15,-3-5-2-15,10 3-5 16,-10-3-1-16,3-2 0 16,4 4 0-16,-7-4 7 15,6 2-6-15,-2 1 0 16,2-1 0-16,-6 4 10 15,3-5-1-15,1 5-9 16,-4-1 6-16,3-1 1 16,7 3-7-16,-7 0 5 0,-3 0-5 15,0 0 0 1,0 0 1-16,0 3-1 16,0-1 6-16,7 1-6 15,-7-1 0-15,0-2 0 0,0 1 0 16,0 0 1-1,0-1-1-15,0 0 0 0,0-3 0 16,0 2 0-16,0 0-1 0,0-5 9 16,0-2-7-1,0-1-2-15,0-4 1 0,0-4 5 16,0 1-4 0,0 1-2-16,0-1 2 15,0 1 4-15,0 0 2 16,0 0 0-16,0 1 1 15,0-2-8-15,0-2 12 16,0 2-3-16,0-1-1 16,-7-2-7-16,7 0-1 15,0 0 0-15,0 0 0 16,-3 0 1-16,-7 0 3 16,10 2-4-16,-3 1 0 15,-1-2 0-15,1 3 1 16,3-4-1-16,-6 1 1 15,2-2-2-15,4 1 1 0,0-6 1 16,-6 1-1-16,6-2 1 0,0 1-2 16,0-1 1-1,-7 2 0-15,7 0-1 16,0-2 0-16,-3 5 1 16,3-2 0-16,-3 0 0 15,-4 0 0-15,7-2-1 16,0-2 0-16,0 2 1 15,0 2 0-15,-3-3-1 16,3 2 1-16,-7 0-1 0,4 2 1 16,3-3-1-16,0 2 0 15,0 1 0-15,0-2 0 16,-10-1 0-16,10 2 1 16,0 0-1-16,-6 0 0 15,6-2-1-15,0 2 1 16,0 2 0-16,-10-2 0 15,10 4-1-15,0-4 1 16,0 4 0-16,-13-4 0 0,13 3 0 16,0-2 1-1,-7-1 0-15,7-2-1 0,0 2 0 16,0-5 7 0,-10 2-7-16,10-3 0 0,0 2 1 15,0-2 7 1,0 2-8-16,0-2 1 0,0 2 5 15,0 1 0 1,-6-2 1-16,-1 1-7 0,7-2 6 16,-6 4 2-16,6-3-8 0,-7 2 2 15,4-1-1 1,-4 0 8-16,4 0-4 0,3 1-4 16,-10-3-1-1,10 0 1-15,0 0 5 0,-3 0 0 16,3 0 9-1,0 0 3-15,-3 0 17 0,3 0-3 16,0 0-12 0,0 0-8-16,0 0-1 0,-4 0-11 15,4 0 2 1,0 0-1-16,-6 0 0 0,6 0-1 16,-3 0 0-16,3 0-1 15,0 0-9-15,-10 0-1 16,10 0-17-16,0 0-54 15,0 0-71-15,0 0-34 16,0-5-51-16,0-9-129 16,0 0-387-16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21:42.237"/>
    </inkml:context>
    <inkml:brush xml:id="br0">
      <inkml:brushProperty name="width" value="0.05292" units="cm"/>
      <inkml:brushProperty name="height" value="0.05292" units="cm"/>
      <inkml:brushProperty name="color" value="#FF0000"/>
    </inkml:brush>
  </inkml:definitions>
  <inkml:trace contextRef="#ctx0" brushRef="#br0">5953 6051 12 0,'0'0'83'0,"0"0"10"16,0 3 5-16,0-3-25 16,0 0 5-16,0 0 12 15,0 0-12-15,0 0-13 16,0 0 5-16,0 0 11 15,0 0 17-15,0 0 14 16,0 0-7-16,0 0-24 0,0 0-14 16,0 0-24-16,0 0-9 15,0 0-5 1,0 0 3-16,0 0 5 0,0 0-3 16,0 0-1-16,0 0-2 15,0 0 7-15,0 0-2 16,0 0-10-16,0 0-8 15,0 0-8-15,0 0-1 16,0 0-3-16,0 0 15 16,0 0 9-16,0 0 2 15,0 0 0-15,0 0 0 16,0 0 0-16,0 0 3 16,0 0 15-16,0 0-3 15,0 0-6-15,0 0-1 0,0 0-1 16,0 0 4-1,0 0 15-15,0-3 11 0,0-1 14 16,0-5-1-16,0-3-21 0,0-3-14 16,0-3-12-1,0-8-6-15,0-3-8 0,0-3-7 16,0-1-4 0,0-3 2-16,0 2 7 15,0 0 5-15,0-2 5 16,0 4-10-16,0-7-12 0,0 4 8 15,0-4-4-15,0 2-5 16,0-4-5 0,0 3-1-16,0 1 6 0,0-2-4 15,0 4 10 1,0-3 4-16,0 2 1 0,-10-2 0 16,10 0-9-1,-10 2-7-15,1 1 1 0,9 0-1 16,-10 7 8-16,10-2-7 15,-10 7 7-15,0-4-2 16,7 1-5-16,0 0 3 16,-1-1-4-16,4 3 0 15,-6-3 0-15,2-1-1 16,4 2 1-16,-6 0 0 16,-1-1-1-16,7 2 0 15,0 2 0-15,-3 1 1 16,0-1 0-16,3 7-1 0,0-3 1 15,-7 4 0 1,7 1-1-16,0 4 0 0,0 0-1 16,0 4-1-16,0 1 1 0,0 0 0 15,0 3-1 1,0 2 1-16,0 0-9 16,0 0 1-16,0 0-2 15,0 0-7-15,0 0 4 0,0 0 0 16,-3 0 1-1,3 0 2-15,0 2 5 16,0 4 0-16,0 4-3 0,0 3 3 16,0 3 5-16,0 4-7 15,0 0 8-15,0 1-6 16,0-1 5-16,0 2-8 16,0 2 1-16,0 2 7 15,-6 0 0-15,6 2 0 16,-4 0-6-16,4 0 6 15,-10 0 0-15,10-4 0 16,0-4 0-16,-6-2-5 16,6-2 6-16,0-2-1 0,-10-6 1 15,10 0 0 1,0-7-1-16,0 1-5 0,0-2-1 16,0 0 5-1,0 0 2-15,0 0 8 0,0-7 19 16,0-5 1-1,0-8-19-15,10-6-9 0,-4-3-1 16,8-4 0-16,2-1-1 16,-10-2 1-16,17 3 0 15,-16-3-1-15,16 3-3 16,-13 5 5-16,-1 0 1 16,1 6 0-16,-10 2 7 15,0 5-1-15,0 2-7 16,10 3 6-16,-10 3 0 15,0 2-4-15,0 1 5 16,0 4-6-16,0 0 0 16,0 0-1-16,0 0-1 0,0 0-6 15,0 0-1 1,0 0 7-16,0 0-8 0,0 0 8 16,0 0 1-16,0 0 1 15,0 0-1-15,0 0 0 16,0 0 1-16,0 0-1 15,0 0 0-15,0 0 0 16,0 0-1-16,0 0 0 0,0 0 0 16,0 0-10-1,0 0 2-15,0 0 3 0,0 0-4 16,0 0-6 0,0 0-1-16,0 8-1 0,0 4 5 15,0 1 4 1,16 8 8-16,-12 1 1 0,5 0 0 15,-2 4 0 1,3-1 0-16,3 2 0 0,-3 1 0 16,0 2 1-16,6 2 0 15,-10 0 0-15,8-2 0 16,-5-3 0-16,1 0 0 0,0-3-1 16,0-3 0-1,0-4 1-15,-7 0-1 0,0-7 0 16,7-3 0-1,-7-1-1-15,-3-4 1 0,7-2 0 16,-7 0 0-16,3 0 1 16,-3 0 7-16,0 0 2 15,0 0 1-15,0 0-1 16,0 0 4-16,0 0-7 16,0 0 5-1,0 0-12-15,0 0 0 0,0 0 1 16,0 0 0-16,0 0-1 15,0 0 1-15,0 0 0 16,0 0 0-16,0 0 6 16,0 0 4-16,0 0 4 0,0 0-3 15,0 0-3 1,0 0-3-16,0 0-6 16,0 0-1-16,0 0 0 15,0 0 1-15,0 0 2 16,0 0 7-16,0 0 9 15,0 0 11-15,0 0 6 16,0 0 1-16,0 0-11 0,0 0-10 0,0 0-14 16,0 0-1-1,3 0-48-15,1 0-303 0,5 0-548 0</inkml:trace>
  <inkml:trace contextRef="#ctx0" brushRef="#br0" timeOffset="23262.46">4742 7156 75 0,'0'0'74'16,"0"0"-27"-16,0 0 4 15,0 0 18-15,0 0 31 0,0 0 18 16,0 0 0 0,0 0-12-16,0 0-4 15,0 0 2-15,0 0-4 16,0 0-15-16,0 0-27 15,0 0-13-15,0 0 3 16,0 0-3-16,0 0 1 16,-9 0 2-16,-1 0-10 0,0 0-12 15,-10 0-9 1,11 3-6-16,-8 8-4 16,-2 1 0-16,-4 4 18 0,16 4-24 15,-16 2-1-15,17 4-9 16,6 1-1-16,-7 2 1 15,7 0-4-15,0-1-7 16,0-6 4-16,7-1 9 16,-1-6 6-16,7-3 1 15,-3-7-1-15,-3-2 1 16,6-3 0-16,-3 0 10 16,-1 0 12-16,1-12 12 15,10-11-4-15,-4-9-16 16,-3-2-4-16,4-4-4 0,-8 0-5 15,1 2 6-15,-3 3-6 16,-7 2 1-16,0 7 7 16,0 3 2-16,0 4 7 0,0 3 9 15,-7 2 3 1,-3 6-6-16,-16 2-13 0,0 0-11 16,-3 4 0-1,-7 0 7-15,6 6-7 0,4 9-10 16,-3 7-1-1,2 6 4-15,-2 1 0 0,6 1-6 16,16 2 4 0,-2-1-4-16,9-2 0 0,0-5 1 15,0 2-3 1,0-6 1-16,9-4 4 0,11-3 10 16,-10-4 1-1,16-3 6-15,-13-4-6 0,7-2 8 16,-4 0 6-16,4-2 8 15,-4-16 3-15,7-4-10 16,-3-4-4-16,-1-6-2 16,-2 2 3-16,-7 0-4 0,-7 2 3 15,-3 6-3 1,0 8-2-16,0 2-1 0,0 4 5 16,0 8-10-1,-13 0 4-15,-4 0-5 0,-2 10-19 16,-1 13 2-1,-9 2 4-15,9 8 7 0,0 0 5 16,-3 0-8-16,17-2-1 16,-1-1-5-16,7-7-2 15,0-4-8-15,0-7 6 0,0-4 10 16,10-6 2 0,-3-2 6-16,3 0 1 0,3 0 19 15,-7-13 7 1,17-10 0-16,-10-3-10 0,10-2-10 15,-3 0-4 1,-10 4 8-16,-4 4-1 0,-3 4 8 16,-3 6 10-16,0 8 11 15,0 2-5 1,0 0-33-16,0 0-3 0,0 0-16 16,0 12 5-16,0-2 8 15,0 2 6-15,0-2 2 16,0-4-1-16,0-2 0 15,0-4 5-15,0 0-5 16,0 0 11-16,0 0 1 0,0 0 0 16,0 0 2-1,0 0-10-15,-3 0-5 16,-3 0-112-16,-4 0-371 16,-3 0-523-16</inkml:trace>
  <inkml:trace contextRef="#ctx0" brushRef="#br0" timeOffset="51383.31">13056 5244 519 0,'0'0'151'16,"0"0"-54"-16,0 0-13 0,0 0-34 16,0 0-24-16,0 0-7 15,0 0 16-15,0 0 15 16,0 0 9-16,0 0 5 16,0 0-2-16,0 0 2 15,0 0 0-15,0 0-9 16,0 0-13-16,0 0-7 15,0 0-5-15,0 0 7 0,0 0 5 16,0 0-1 0,0 0 17-16,0 0 2 0,0 0-8 15,0 0 0 1,0 0-7-16,0 0 2 0,0 0-8 16,0 0-11-16,0-3-8 15,0-1 8-15,0-2 3 16,0 2 16-16,0-2-7 15,0-2-1-15,0 0-10 16,0-2-11-16,0 1-8 16,0 0-2-16,0-1 3 0,0-4 4 15,0 2 2 1,0-2 11-16,0 0 0 0,0-2-15 16,4 2-5-1,-4 1-7-15,0 2 11 0,6-1-11 16,-6 1 11-1,0 2-6-15,4-1 2 0,-4-2 3 16,0 2 6-16,0-4-7 16,3 2 2-16,-3 2 4 15,0-2 2-15,0-2-3 0,0 1-6 16,0 0 3 0,13-3-3-16,-13-1 0 0,0-2 0 15,10-1 12 1,-10 1-2-16,0 0-3 0,0 2-7 15,0-2 2 1,0 3 1-16,0 4-11 0,0-2 0 16,9-2 5-1,-9 0-5-15,0 0 17 0,0-4 1 16,0-1 2-16,0-1-1 16,10 1-7-1,-10 1-3-15,0 3 1 0,0-2-10 16,0 2 1-16,0-2-2 15,0 2 2-15,0-4 4 16,10 0-5-16,-10-1 0 16,7-4 0-16,-4 0 1 15,0 4-1-15,-3-2 0 16,3 2 0-16,7 6-1 16,-10-4 0-16,4 5 1 15,-4-1 5-15,0 1 4 16,6-3 4-16,-6 2 2 15,0-1-7-15,0 1 3 0,3 0-10 0,4 0-1 32,-7 0 0-32,0 2-1 0,0-5 2 0,0 3-1 31,10 0 6-31,-10-4-5 0,0 0-2 0,0 5 6 16,0-2-5-1,3 3-1-15,-3-1 2 16,0 2-2-16,0-2 8 15,0 0-8-15,7 0 2 16,-7-2 5-16,0 1-6 16,0 4-1-16,0-1 6 0,0 1-5 15,0 3 0-15,0-3 0 16,0 4 8-16,0-4-9 16,0 4 1-16,0-3 1 15,0 2-1 1,0 3 0-16,0 2 0 0,0-2 0 15,0 4 0-15,0 2 6 16,0 0-6-16,0 0 0 16,0 0 5-16,0 0-5 15,0 0 0-15,0 0 0 16,0 0 0-16,0 0 20 0,0 0-12 16,0 0-9-1,0 0 0-15,0 0-1 0,0 0-5 16,0 0 0-1,0 0-3-15,0 0 2 0,0 0 5 16,0 0-13 0,0 0 8-16,0 0 5 0,0 0-8 15,0 2 4 1,0 1-3-16,0-3 8 0,0 3-7 16,0-3 7-16,0 0 0 15,0 0 1-15,0 4 0 16,0-4 1-16,0 2-1 15,0 2 0-15,0 0 0 16,-7 1 0-16,4-1-1 16,3 3 1-16,-10 1-1 0,10 0 1 15,-7 3-1 1,4-3 0-16,-3 6 0 0,2 0 0 16,-9-1 0-1,10 1 1-15,0-2-1 0,-14 2 1 16,17 3-1-1,-10-2 1-15,1 1-1 0,9-1 0 16,-10 0 0 0,-3-2 1-16,13 1-1 0,0 0 0 15,-3-3 1-15,3-2-1 0,0 0-1 16,-4-1 2 0,4-1 0-16,-6 0 0 0,6-2 0 15,-4-1 1 1,4 1 7-16,-6-1-7 0,6-1-1 15,0-2 1 1,0 1-1-16,-7 1 0 0,7 1 1 16,0 1-2-16,-3 0-4 15,0-3 5-15,3 1 0 16,0 1-1-16,0-4 0 16,0 1 1-16,0-1-2 15,0 0 1-15,0 0-14 16,0 0 9-16,0 0 6 15,0 0-1-15,0 0-6 16,0 0 7-16,0 0 1 16,0 0-1-16,0 0 1 15,0 0-1-15,0 0 1 0,0 0-1 16,0 0-12 0,0 0 2-16,0 0 1 15,0 0-2-15,0 0 1 16,0 0 9-16,6 0 0 15,1 0 1-15,-1 0-1 16,4 0 1-16,-3 3-1 0,6-1 1 16,-3-1 0-16,9-1-1 15,-9 3 1-15,0-3 1 16,-4 3-1-16,8-3 1 16,-8 2-1-16,4-2 1 15,0 2-1-15,-7 1 0 0,4-3 0 16,-4 2-1-1,7-1 1-15,-7-1 1 16,3 0-1-16,1 4 0 0,-7-4 1 16,10 0-1-1,-4 2 0-15,-6-2 0 0,13 1 0 16,-13-1-1 0,10 2 1-16,-10 2-1 0,10-4 1 15,-7 1 0-15,4-1 0 16,-7 2-1-16,6-2 1 15,-6 0 0-15,0 3 0 16,0-3-5-16,0 0 4 16,4 0 1-16,-4 0-2 15,6 0 2-15,-6 1-2 16,0-1 2-16,0 0-1 16,0 0 1-16,0 0 0 15,0 3 8-15,0-3-8 16,0 0 9-16,0 0 0 15,0 0-1-15,0 0-7 16,0 0 6-16,0 0 5 0,0 0 0 16,0 0-3-1,0 0 2-15,0 0-3 0,0 0 4 0,0 0 2 16,0-4 1 0,0-1-8-16,0-2-5 0,0 0-1 15,0 1 0 1,-6-1 0-16,6 1 0 15,0-2 0-15,-4 0 0 0,4-3 0 16,0-1 0-16,-6 2-1 16,6 0 0-16,-7 1 0 15,7 1 1-15,-3-4-1 16,3 3 0-16,-10 1 1 16,10-4 3-16,0 3-3 15,0-1-1-15,-10-2 0 16,10 4 1-16,0-4-1 15,-13 1 1-15,13-1 8 16,0 1-8-16,-6 1 1 0,6-2 5 16,-10 3-6-1,10 0 0-15,0 3 5 16,-7 0-4-16,7 3-1 16,-6-2 8-16,3-2 0 0,3 2-8 15,-4 0 5 1,-2 0-5-16,6-2 10 0,-3 2-4 15,3 1-6 1,0-2 0-16,-7 0 5 0,4 3-5 16,3-4 0-16,0 1 0 15,-10-1-1-15,10 2 1 16,0 1 1-16,0-1-1 16,0 0-1-16,-7 1 0 15,4 2 0-15,3-1 6 16,0 0-6-16,0-1-1 15,0 1 1-15,0-2-1 16,0 1 0-16,-6 1 0 16,6 3 1-16,0-1 1 15,0 1 0-15,0 0-1 0,0 0 0 16,0 0 0 0,0 0 6-16,0 0-6 0,0 0-1 15,0 0 1-15,0 0-6 16,0 0 5-1,0 0-1-15,0 0 1 0,0 0-8 16,0 0 8-16,-4 0-13 16,4 0 4-16,0 0-11 15,0 0-8-15,0 0-92 16,0 6-178-16,0 4-271 16,0-3-207-16</inkml:trace>
  <inkml:trace contextRef="#ctx0" brushRef="#br0" timeOffset="70043.21">20219 5105 413 0,'0'0'369'0,"0"0"-256"16,0 0-73-16,0 0-9 16,0 3-16-16,0 0-15 15,3-1-8-15,-3 0-3 16,0 0 11-16,3 2 8 16,4 2 25-16,-1-2 8 15,-6 0 9-15,10 1 14 16,-3-2-2-16,6 5 2 0,3-2-12 15,-3 0 9-15,4-2-3 16,2 2-7 0,1-2-9-16,-1-2 10 0,-2 4-1 15,6-5-10-15,6 2 10 16,-3-1 0-16,4 0-2 16,-1-2-10-16,-3 0-7 15,17 0-8-15,-7 0 5 16,-3 0 1-16,3 0-4 15,6 0 9-15,1-2 5 16,-4-4-20-16,7-2 2 0,-10 4-11 16,6-2-4-1,-2 2 2-15,-4-4 0 0,-4 4 8 16,4-4 0-16,-6 2-1 16,6 0-4-16,3-2 8 15,-3 0-3-15,7-2-3 16,6 0 0-16,0-2 6 15,-3-1 7-15,3 0-3 16,-4-1 0-16,-12-2-2 16,3 6 0-16,-10-4-1 0,-3 6 1 15,-3-2-1 1,-4 1-6-16,1-2-3 16,-4 1-11-16,6 2 0 15,-9-2 8-15,10-2-8 0,-4 4 5 16,-6-2-5-1,0 0 9-15,-10 2 4 0,10-3 2 16,-7 2-2-16,3-5 0 16,-6 1-6-16,4 0-2 15,-4-5-6-15,6 3 1 0,-6-4 1 16,0 3-1 0,0 0 7-16,0-4 11 0,0 4 17 15,0-3-17 1,0 0 5-16,0-4-12 0,-10 4-10 15,1-5-1 1,-8 2 8-16,4 2 0 0,-7-2-9 16,-6 2-1-1,7-2 1-15,-11 1 0 0,1 0-1 16,-1 0-7 0,-6 0 8-16,10 4 8 0,-3-2-6 15,2 4-1 1,5-2 9-16,-8 0-9 0,11 3 0 15,-8-1-1-15,-5 2-12 16,2 0 5-16,-6 1 1 0,0 1 0 16,-3 2 5-1,0 2 0-15,-10 4 0 16,13-3 0-16,-4 5 0 16,-2 1-7-16,-4 0 7 15,10 0 0-15,-7 0 0 16,-6 0-7-16,13 0 8 15,-9 1-8-15,-4 7 7 16,9 3-5-16,-12 0 0 16,9 2-3-16,-2 1 7 0,2 1 1 15,10-1-10-15,-3 1 5 16,0 4 5-16,7-2-14 16,-4 4 5-16,0-1 4 15,1-1-3-15,15 1 1 16,-2-1 2-16,2-3 0 15,4 4-1-15,3-5-8 16,4 0 2-16,6 1-8 0,0 2-3 16,0-2 14-1,0 1-2-15,0-1 10 0,10 2-4 16,9-3 5 0,4 4 0-16,0-7 1 0,16 2 1 15,-3-5 10 1,7 1-2-16,3-7-8 0,-4 2 7 15,1-3-1 1,-4-2 3-16,7 0-8 0,-4 0 4 16,-2 0-5-16,6 0 8 0,-11-4-9 15,18-4 6 1,-11-4-5-16,17-2 5 0,-10-1-5 16,0 0 5-1,7-1-5-15,-10-2 1 0,-7 3 5 16,13-4 2-1,-9 3 0-15,0-1-3 0,-4-2 1 16,-3 2 4-16,3-2 1 16,-9 1 0-16,9-6-3 15,-3 4-8 1,3 1 5-16,0-2-6 0,-3 2 1 16,-6 2 0-16,-1 0 14 15,1-2-6-15,-11 4-3 16,11-3 0-16,-11-1 7 15,-2-1 5-15,-4 1-4 16,3 0 2-16,-9-4-9 16,6 3 4-16,-3-6-4 0,-4 4 4 15,7-2-11 1,-3-1 0-16,-10-4 1 16,10 0 10-16,0-2-10 15,-4-3-1-15,-6 1 0 0,0 1 6 16,0 5 0-1,0 3-5-15,0 2 14 0,0 1-6 16,-6 2-3-16,-4 1 0 16,0-3 2-16,-13 4-8 15,17-1 0-15,-17 0 0 16,6 0-1-16,-12-2-9 16,-7 2 1-16,-3-2 3 15,-10 3 6-15,-1-4 0 16,-5 1 1-16,-4 3 0 15,0 0 0-15,3 1 0 16,1 3-1-16,-1 2 0 16,7 3-1-16,0 1-6 15,0 2 7-15,0 1-6 0,0 1 5 16,-4 2 1-16,1 1-1 16,6 0-1-16,-9 0-4 15,-8 0 5-15,-5 0 1 16,9 1-1-16,-13 6-1 15,6 5-4-15,4-2 5 16,10 4 0-16,3 0-7 0,10-4-1 16,-1 4 8-1,21-1-14-15,-1 0 8 0,10 1-11 16,0 0 3 0,1 2-3-16,-1 0 3 0,10 4 0 15,0-4-6 1,0 4 1-16,0 2 11 0,0-1 9 15,0 1 0 1,13 1 0-16,3-3 0 0,-3 2 0 16,7-1 0-16,6-4 1 15,4 1-1-15,6-3 1 16,3 1 9-16,10-2-2 16,0-1 2-16,7-1 0 15,-11-3 1-15,8-2-2 0,-11-6-8 16,1 2 10-1,-4-3-5-15,0 0 1 0,4 0-1 16,-1 0-5-16,8 0 1 16,-5 0-1-16,-5 0 0 15,5-4 8 1,5-1-9-16,-11 0 6 0,3-1 10 16,1 2 2-16,-4-5 0 15,0 2-3-15,-3-3-7 16,-3 5 4-16,-3-6 0 15,-4 2-2-15,3 2 3 16,-6-5 7-16,6-2-5 16,-2 4 0-16,-1-6 0 15,3 2 0-15,-3-1-5 16,-6 2-4-16,3-3-4 16,3 0 5-16,-9 0-1 15,5 0 0-15,-2-1 0 0,0-2 2 16,-4 3-2-1,-3-3-5-15,-6 2 1 0,12 1-1 16,-9 3 0-16,3-4 5 0,-3 1 1 16,0 1 7-1,-7 0-4-15,10-1 14 0,-3 1-7 16,-10 2 4 0,10-3-2-16,-10 0-4 0,10 2 0 15,-10 2-6 1,0-2 0-16,0 2-1 15,0 2-7-15,0-4-1 16,6-2 2-16,-6 0-2 16,3-2 1-16,-3-2-1 0,7 0 1 15,-7 0 1-15,0 2 5 16,0 3-5-16,0 3 8 16,0 3-1-16,0 1-1 15,0 2-7-15,0 4 0 16,0-2 1-16,0 2-1 15,0 0 0-15,0 2 0 16,0-3 0-16,0 3 7 0,0-2-7 16,0 1 7-1,0-1-2-15,0-2-6 0,0 3 0 16,0-1 0 0,-7 2-7-16,7 0 5 0,0 0-4 15,0 0 5 1,0 0-8-16,0 0 8 0,0 0-7 15,0 0 8 1,0 0-1-16,0 0-5 16,0 0 4-16,0 0-5 0,0 0 1 15,0 0-2-15,0 0 7 16,0 0 0-16,0 0-1 16,0 0 1-16,0 0 0 15,0 0-1-15,0 0 2 16,0 0 1-16,0 0 0 15,0 0 9-15,0 0-9 16,0 0 0-16,0 0-1 0,0 0 1 16,0 0-1-1,0 0 0-15,0 0-6 0,0 0 0 16,0 0 0 0,0 0-6-16,0 0-14 0,-3 0-114 15,-23 3-326-15,3 4-253 16,-10-2-854-16</inkml:trace>
  <inkml:trace contextRef="#ctx0" brushRef="#br0" timeOffset="101379.41">5780 11791 117 0,'0'0'211'16,"0"0"-115"-16,0-1-3 0,0-2-11 16,0 1-30-1,0 0 10-15,0 2 17 0,0 0 12 16,0 0 2-1,0 0-2-15,0 0 23 16,0 0-5-16,0 0-28 0,0 0-13 16,0 0 3-16,0 0-8 15,0 0-2 1,0 0-10-16,0 0-4 0,0 0-2 16,0 0-9-16,0 0-8 15,0 0-7-15,0 0-5 16,0 0-7-16,0 0 4 15,0 0-6-15,0 0 2 0,0 0-8 16,0 0-1 0,0 0 1-16,0 0-1 0,0 0 0 15,0 0 1 1,0 0 0-16,0 0 0 0,0 0 7 16,0 0 0-1,0 0 7-15,0 0 23 0,0 0 18 16,0 0 20-1,0 0 17-15,0 0-1 0,0-6-15 16,0-2-16-16,0-6-26 16,0 0-14-16,0-10-11 15,0-9-2-15,-10-2-2 16,10-3 0-16,0-5 4 16,0 0-4-16,-10 1-5 15,10 3 0-15,0-2 11 16,-7 1-6-16,7 1-5 15,-3 4 1-15,3-1 5 16,-6 3-6-16,2 1 10 16,-5 3 4-16,2 0 14 0,4 5 0 15,-4-1-14-15,4 1-6 16,-10 1-2-16,10-4-7 16,-1 0 1-16,-6-4 10 15,-9-2-4-15,19 0 5 16,-7-2 3-16,-3 0-6 15,-3-1 2-15,7 3-10 16,-4-1 11-16,10 0 0 0,-7-2-12 16,1 4-1-1,3-2 1-15,-1 0 2 0,4 5-1 16,0 2-1 0,0 3 1-16,-6 4 0 15,6-1 5-15,0 4-5 16,0-1 0-16,0 2-1 0,0 4 1 15,0-2-1 1,0 0 0-16,0 2 0 0,0 2 0 16,0 4 0-16,0-4 0 0,0 6 2 15,0-2 7 1,0 4-8-16,0-2 5 0,0 0-5 16,0 2-1-1,0 2 1-15,0 0 0 0,0 0 4 16,0 0-4-1,0 0-1-15,0 0 0 0,0 0-2 16,0 0-4 0,0 0 5-16,0 0-5 0,0 0 4 15,0 0-4 1,0 0 5-16,0 0-5 0,0 0 5 16,0 0 0-16,0 0-6 15,0 0-2-15,-3 0 2 16,3 0-4-16,0 0 5 15,-7 0-3-15,7 0 3 16,0 2 5-16,0 6-5 16,0-2 4-16,-3 10-5 15,3 4 5-15,-10 4 1 16,3 10 1-16,-2 2 0 16,5 2 1-16,-9-2-1 15,0 0 0-15,3-8 0 16,10-1 1-16,-10-4 0 15,10-5-1-15,-9-1 0 16,9-7-1-16,0-3-7 0,0-5 2 0,0 2 5 16,0-4-1-1,0 0 2-15,0 0 8 0,0 0-1 16,0 0 1 0,0 0-1-16,0 0-5 15,0-8-1-15,0-4 1 16,0 0-1-16,0-4 1 0,9-4-1 15,-9 0-1 1,10 0 1-16,-10 2-1 16,10-2-1-16,0 1 0 0,-4 0-5 15,8-2 5 1,-5-2 0-16,8 1 1 16,-14 2-1-16,7 2 1 0,-4 2 0 15,-2 2 2 1,-1 2 7-16,-3 4-8 0,0 1 1 15,6 5-2-15,-6-1 0 16,0 1 1-16,0 2-1 16,0 0 1-16,0 0 5 15,0 0-6-15,0 0 1 16,0 0-1-16,0 0-1 16,0 0-5-16,0 0 0 0,7 0-2 15,-7 0-4 1,0 0-3-16,0 0 5 0,0 0-3 15,0 0-1 1,0 0-2-16,10 2 8 0,-4 8 7 16,17 0 1-16,-3 4 0 0,0 3 1 15,-1 2 0 1,-2 3 5-16,5 2-5 0,5 3 0 16,-18 2 1-1,21 3 4-15,-10-3-5 0,-4 2 0 16,7-1 0-1,-10-6 0-15,0-2 5 16,-3-4-5-16,0-3 0 0,-10-6 0 16,9-3 0-1,-9-2 1-15,0-4 4 0,0 0-5 16,0 0 11 0,0 0 3-16,0 0 0 0,0 0 0 15,0 0 9-15,0 0-1 16,0 0-2-16,0 0-4 15,0 0-11-15,0 0 6 16,0 0-11-16,0 0 0 16,0 0 5-16,0 0-6 15,0 0-1-15,10 0-121 16,-10-5-397-16,0-4-417 0</inkml:trace>
  <inkml:trace contextRef="#ctx0" brushRef="#br0" timeOffset="119573.09">11643 12627 371 0,'0'0'120'31,"0"0"-68"-31,0 0 22 0,0 0 5 16,0 0-27-16,0 0-10 16,0 0-9-16,0 0 21 15,0 0 39-15,0 0 17 16,0 0-14-16,0 0-21 15,0 0 0-15,0 0-15 16,0 0-21-16,0 0-1 16,0 0 11-16,0 0 8 15,0 0-6-15,0 0 4 16,0 0-2-16,0 0-14 16,0 0-1-16,0 0-7 15,0-2-9-15,0-2-12 0,13-5 3 16,7-2 3-16,-4-1-7 15,-3-1 1-15,7 0-8 16,-4-1 5-16,4 0 3 16,-10 4-9-16,9-2 5 15,-2 2 8-15,2-5 4 16,-2 4 0-16,9-5 2 16,0 4-9-16,-6-4-3 15,6 2-2-15,0 2-5 16,0 0 5-16,0 4-5 0,-3-2 8 15,-7 1-9 1,4 6 1-16,3-5-1 0,0 3 1 16,-3-2 5-16,-1 3-5 0,11-2 0 15,-11 2 7 1,17-2-7-16,-13 3 2 16,3-4 4-16,4 2-5 15,-1 1-1-15,1-1 7 0,6 1-8 16,-7 1 1-1,1 2 0-15,-1 1-1 0,0-4 1 16,1 4 1 0,-1 0-1-16,7 0-1 0,-6 0 2 15,9 0 4-15,-3 0-6 16,3 0 1-16,10 0 5 16,-3-2 10-16,-7-2 5 15,11 0 3-15,-5-1-7 16,-12 2 1-16,0-1-3 15,-1 2-8-15,-5 2-6 16,-4 0 5-16,3 0-5 16,-7 0-1-16,1 0 0 0,9 0 0 15,1 0 0 1,6 6 1-16,-3-3 0 0,3 4-1 16,0-1 7-1,-4 0-6-15,-2 0-1 0,6 1 0 16,-7 0 0-1,1-1 0-15,-1 0 1 0,-6 4-1 16,6 0 0-16,4-3 1 0,0 2-1 16,0 3 0-1,-4-4 0 1,1 4-1-16,-11-2 1 0,11 4-2 16,-8 0 2-16,5 1-2 15,2 0 2-15,-3 5 0 16,-9-4 2-16,12 5-1 15,-6 0 0-15,3-5-1 16,-9 5 0-16,5-2 1 16,-12-1 1-16,10-1-1 0,6 0-1 15,-13-1 1 1,4 0-1-16,-8-3 1 0,8 0-1 16,-4-6 1-16,-10-2 0 15,4-1 6 1,-7-1 4-16,0-3-3 0,0 0 28 15,0 0 8 1,0 0 19-16,0 0 1 0,0 0-11 0,0 0-11 16,0 0-15-1,0 0-8-15,0 0-3 0,0 0-7 16,0 0-8 0,0 0 5-16,0 0-6 0,0 0-11 15,0 0-56 1,0 0-133-16,0 0-108 0,0 0-176 15,0 0-80 1,0 0 76-16,0 2 2 0</inkml:trace>
  <inkml:trace contextRef="#ctx0" brushRef="#br0" timeOffset="120568.55">13950 12857 337 0,'0'0'271'0,"0"0"-132"16,0 0-20-16,0 0-12 16,0 0-29-16,0 0-18 15,0 0 18-15,0 0 16 16,0 0 3-16,0 0 6 15,0 0-4-15,0 0-12 16,0 0-25-16,0 0-20 0,0 0-20 16,0 0-7-1,9 0-5-15,1 0 9 0,0 0-5 16,-3 3-5-16,16 5 0 16,-4-3 0-16,1 5 0 15,-1-2 4-15,8 1-7 16,-8 0 5-16,11 1 5 15,-4-2-1-15,-6 0 10 16,-1-6-3-16,-6 3-4 16,-3-5 6-16,-3 3-6 15,-1-3-6-15,7 0-5 16,-3 0 2-16,-10 0-8 16,10 0 10-16,0 0-10 15,-1 0 9-15,-2 0-8 0,0 0-2 16,-4 0 2-1,-3 0 4-15,10 0 0 16,-7 0 2-16,-3 0-6 0,6 0 5 0,-6 0-1 16,0 0 6-1,0 0 4-15,0 0 12 0,0 0 8 16,0 0 2 0,0-3 8-16,0-2 0 15,0-3-21-15,0-1 2 16,0 1-6-16,0-1 8 15,0-3 5-15,0-1-13 16,0-1-6-16,0-2-6 0,0-4 3 16,0 1 3-16,0-6-2 15,-9 1 2-15,-1-5-4 16,7-3-3-16,-1-1-2 16,-6 0 2-16,7 1-1 15,-3 0 5-15,6 6 3 16,-10 1-4-16,10 4 9 15,0 6 4-15,0 2-4 16,0 3-1-16,0 2-4 0,0 3 0 16,0 2-14-1,0 3 5-15,0-4-5 0,0 4-1 16,0 0 0 0,0 0-6-16,0 0-4 0,0 0-3 15,0 0-23 1,0 0-112-16,0 0-119 0,0 0-76 15,0 0-261 1,0 0-312-16</inkml:trace>
  <inkml:trace contextRef="#ctx0" brushRef="#br0" timeOffset="122074.77">11672 12383 416 0,'0'0'215'0,"0"0"-112"0,0 0 51 15,0 0 5-15,0 0-29 16,0 0-20-16,0 0 16 16,4-28 10-1,-4 28-39-15,0 0-33 16,0 0-21-16,0 0-30 0,0 0-13 15,0 6 0-15,0 6 2 16,-4 3-1-16,-12 8 8 16,3 2-8-16,6 4 0 15,-2 0 5-15,-5 0 2 16,1 2-8-16,4-4 1 0,5-1 1 16,-6-3-2-1,10 0-1-15,-6-1 0 0,6-5 0 16,0 2-6-1,0-6 6-15,0 1 0 0,0-4-4 16,0-1 5 0,0-1 0-16,0 2 0 0,0-3 0 15,6 0 0-15,-6 2 0 16,10-1 0-16,-6-2 0 16,2 3 0-16,-3-2 0 0,4-2 1 15,-7-1 0 1,6 0 0-16,-6-3 1 15,0 1 6-15,14-2-6 16,-14 0-1-16,0 3 5 16,9-3 7-16,-2 0 0 0,6 0 6 15,7 0 25 1,-1 0 7-16,7-10 5 0,4 1 2 16,-4-4-15-1,13 3-9-15,-12-4-3 0,2 2-6 16,-6 2-3-1,-3 4 0-15,-11-2-1 0,1 3-3 16,-3 3 4 0,-7 2-4-16,0 0 4 0,0 0 2 15,0 0-11-15,0 0-1 0,0 0-5 16,0 0 2 0,0 0-2-16,0 0-7 0,0 0 0 15,0 0-7 1,0 0-1-16,0 0-17 0,0 0-123 15,19 0-130 1,-15 0-110-16,2 7-320 0</inkml:trace>
  <inkml:trace contextRef="#ctx0" brushRef="#br0" timeOffset="123785.8">13816 11747 481 0,'0'0'220'0,"0"0"-29"0,0 0 26 15,0 0-33-15,0 0-28 16,0 0-48-16,0 0 10 15,-27-6-9-15,24 6-23 16,-3 0-17-16,2 0-11 16,-2 0-16-16,2 0-8 15,-5 0-17-15,9 0-4 16,-10 0-12-16,0 0 0 16,-3 0-1-16,-10 0 0 15,3 8-1-15,-3 4 1 16,10-2 0-16,-10 2 0 15,-6 2 0-15,9-4 1 16,-6 4 0-16,-3-2 7 16,9-2-7-16,4 2 0 0,-4 2-1 15,1-4 2-15,-1 2-2 16,-3 2 6-16,16-2-6 16,-15 4 0-16,8-2 0 15,1 2 0-15,-3-1 1 16,-7 2-1-16,7 3 1 15,-4 0 0-15,0 1 6 16,-9 2-7-16,13-2 1 16,-7 1 0-16,-3 1 0 0,6-3 0 15,0 2 0 1,1-1 0-16,-4 0-1 16,10-3 1-16,-4 0-1 0,4 4 0 15,0-6 0-15,3 4-1 16,-6 2 1-1,0 0 0-15,3-2 1 0,-1 0 0 0,8 0 0 16,-14-1 0 0,10 2 0-16,4-1 8 0,-4 1-8 15,-6-2 6 1,12 3 4-16,-5 4-10 0,-1-3 15 16,3 4-15-1,1 1 10-15,-11 1-1 0,4 0-8 16,7 1-1-1,-4 4 12-15,-10 0-2 0,14-1-10 16,-7-2 0 0,3 2-1-16,0-2 6 0,0-1-5 15,0-2-1-15,7 0 2 16,0-3-2-16,0-2 2 16,-4-4-1-16,4-6 0 15,3 1 8-15,-7-2 0 16,7-6-7-16,0 3-1 15,0-1 5-15,-6 1-5 16,6 1 0-16,0 0 0 16,0 3 1-16,0 0-1 0,0 0 1 15,0-4-2-15,0-2 2 16,0-4-2-16,0-3 1 16,0 0 0-16,0 0 6 15,0 0 4-15,0 0 3 16,0 0-2-16,0 0 0 15,0 0 0-15,0 0-5 16,0 0 1-16,0 0-2 16,0 0 0-16,0 0-5 15,0 0 5-15,0-6-6 0,0-3-48 16,0-5-116 0,0-3-91-16,0-1-147 0,0 2-271 15,-13 3-121-15</inkml:trace>
  <inkml:trace contextRef="#ctx0" brushRef="#br0" timeOffset="124386.41">12605 13039 375 0,'0'0'278'16,"0"0"-148"-16,0 0 20 0,0 0-24 16,0 0-51-1,0 0-37-15,0 0-5 0,0 0 5 16,0 0-15-1,0 0-10-15,0 0 2 0,0 0 5 16,0 11 22-16,3 4 30 16,-3 6-2-16,7 1-25 0,-7 5-11 15,0 3-4 1,0-2 1-16,0 3-6 16,0 1-6-16,0 0-2 15,3 0-1-15,0-5-14 16,4-2 6-16,-1-9-7 15,-6-6-1-15,0-3 0 16,10-4 0-16,-10-3 2 0,7 0 5 16,-7 0 8-16,13 0 33 15,10 0 34-15,3-7 10 16,0-6-9-16,13-8-5 16,-9-3 11-16,12-5-12 15,-12 0-12-15,-1 2-15 16,-6 5-16-16,-7 3 1 15,-16 9 0-15,14 5-8 16,-14 0-11-16,0 5-16 16,0 0-8-16,0 0-8 0,0 0-93 15,0 0-166 1,9-3-199-16,-5 1-128 0,-4-3-152 0</inkml:trace>
  <inkml:trace contextRef="#ctx0" brushRef="#br0" timeOffset="125816.72">13626 11603 441 0,'0'0'247'0,"0"0"-103"16,0 0-1-16,0 0-31 15,0 0-27-15,0 0 5 16,0 0 29-16,0-16 1 16,0 16-14-16,0 0-26 15,0 0-23-15,0 0-25 16,0 0-10-16,0 0-7 16,0 0-5-16,10-4 3 15,6 3 11-15,4-1 11 16,-1-3 0-16,14 3 6 15,0-1-7-15,-1 1-14 16,-5 2-1-16,2 0-3 0,7 0-8 0,-7 0 3 31,-9 5-3-31,0 2-8 0,-1 0 0 0,-9 2 0 16,-3-2 5 0,12 3-5-16,-15 2 0 0,2-4 0 15,-6 4 6 1,10-2 1-16,-10 4 7 0,3 0 2 15,-3 0 0 1,0 6 5-16,0-5-11 0,0 0 3 16,0-1-7-1,0-4-5-15,0 0 0 0,0-4 7 16,0-2-7 0,0-4 7-16,0 4 4 0,0-4 3 15,0 0 9-15,0 0 13 16,0 0 7-16,0 0-11 15,0 0-13-15,0 0-6 16,0 0-9-16,0 0-5 16,0 0 0-16,0 0 1 15,0 0 0-15,0 0 10 16,0 0-5-16,0 0-5 16,0 0 0-16,0 0-1 15,0 0 0-15,0 0 3 16,0 0-2-16,0 0 0 0,0 0 0 15,0 0 7 1,0 0-2-16,0 0 10 0,0 0-5 16,0 2 5-16,0-1-9 0,-13 6-6 15,13 5 8 1,-16-2 6-16,3 2-6 16,-4 2 2-16,7-4-5 15,10 2-5-15,-9-3 0 0,9-4 0 16,-7-2 0-1,7-3 6-15,0 2-5 16,0-2-2-16,0 0 6 0,0 0-5 16,0 0-1-16,0 0 0 15,0 0 1-15,0 0 1 16,0 0-2 0,0 0 8-16,0 0-1 0,0 0 4 15,0 0-11-15,0 0 0 16,0 0-10-16,0-2-179 15,0-9-162-15,-3-5-271 0</inkml:trace>
  <inkml:trace contextRef="#ctx0" brushRef="#br0" timeOffset="127537.29">13132 11335 25 0,'0'0'402'0,"0"0"-213"0,0 0 13 15,0 0 34 1,0 0-44-16,0 0-38 15,0 0-22-15,0-12 3 16,0 10-9-16,0-1-25 16,0-1-16-16,-17-1-18 15,7 0-17-15,-9 2-6 0,3-4-11 16,-4 0-10-16,-10 2-9 16,8 1 0-16,-14 2-3 15,6-1-5-15,-9 3 1 16,-4 0-5-16,1 0-1 15,2 0-1-15,1 0 0 16,-3 3 0-16,6 3 0 16,19 1 0-16,-2-2 0 15,2 2 0-15,4-4-1 16,-3 4-9-16,0 3 4 16,-7-1 5-16,13 4-5 15,-23 3 5-15,17 1 1 16,-10 3 0-16,-4 1 0 15,1-1 0-15,-1 3-1 16,11-4 0-16,9-3-5 0,0-1-5 16,0 0-7-16,10 1-3 0,-10 3 5 15,10-2 9 1,0 3-1-16,0 1-2 16,0-1 10-16,10 3 0 15,3-3 0-15,4-4 0 0,2 4 2 16,1-4 7-1,6 0-3-15,-6 0 2 16,12-3-1-16,-5 0-1 0,2 1 0 16,-9-2 0-1,16 0 1-15,-4-2 0 0,4-1 1 16,-6-2 1-16,9-4-3 16,-3 0 13-16,3-3 1 15,-9 0 3-15,-1 0 0 16,1 0-8-16,-4-6 4 15,-10 0-4-15,7 0 0 16,-7-1-5-16,14 4-4 16,-1-4 2-16,1 0-1 15,3-1-1-15,2-3 6 16,-2 1 3-16,10-2 3 0,-11 2 1 16,-9 1-6-1,10-3-4-15,-13 6-1 0,6-3 0 16,-13 2-6-1,3-1 11-15,-3-2 1 0,1-1 2 16,8-1-1 0,5-1-6-16,-4 1-3 0,-4-2-5 15,1 0 7-15,-4 1-7 16,14-2 0-16,-11 3 8 16,-2-2-8-16,2 2 7 15,1-2 2-15,-7 1-8 16,-3-1 9-16,9 0 0 15,-9 1 7-15,7-1 10 16,-8 1-7-16,1 0-8 16,0 1 5-16,-10-2-1 0,20 1-5 15,-17 3 5-15,10-4 9 16,-10 1 7 0,4 1 0-16,-7 0-4 0,0 0-5 15,0 3-9-15,0-3-1 16,0 3-13-16,0-2 1 15,-7 2-2-15,-6-1 1 16,7 1 8-16,-4-2-7 0,-10-1-1 16,10-1-1-1,-13 3 0-15,7-3-8 0,-10 4 1 16,3 1-1 0,7 2 2-16,-4 0 6 0,0 3-6 15,1 0-2 1,-7 3 2-16,6 0-1 0,0 0 1 15,-3 0-5 1,-6 0 2-16,13 9 8 0,-4 0-11 16,4-2 11-16,3 1-11 15,6-3 4-15,7-1 2 16,-3-1-1-16,3-3 1 16,0 0 4-16,0 0-7 15,0 0 3-15,0 0 6 16,0 0 0-16,0 0 6 15,0 0-5-15,0 0 14 16,0 0-7-16,0 0-8 0,0 0-1 16,0 0 0-1,0 0-29-15,0 0-42 16,0 0-46-16,0 0-63 16,0 5-116-16,-20 14-267 0,4-2 42 15,-1 2-92-15</inkml:trace>
  <inkml:trace contextRef="#ctx0" brushRef="#br0" timeOffset="128336.6">13299 11149 59 0,'0'0'182'0,"0"0"-69"16,0 0 50-16,0 0-45 16,0 0-20-16,0 0 29 15,0 0 8-15,16-10-7 16,-16 10-16-16,0 0-9 16,0 0 4-16,0 0-5 0,0 0-14 15,0 0-12 1,0 0-19-16,0 0-16 0,0 0-10 15,0 0-5 1,0 0 3-16,0 0-10 0,0 0-10 16,0 0 4-16,0 0-4 15,-10 0 7-15,7 7-4 16,-10 4-2 0,9 1-1-16,-12 1-8 15,-4 3 0-15,7 0 8 16,7 0-9-16,-4-3 0 0,3 2-1 15,1-5-6 1,3 1 6-16,3 2-5 0,-4-6 6 16,4-4 0-16,0 4 0 15,0-5-2-15,0 2-4 16,0-4 5-16,0 3-6 16,0-3 7-16,0 0 0 0,0 0 0 15,0 0 1 1,0 3-1-16,0-3 1 15,0 0 1-15,0 0 8 16,0 0-4-16,0 0-6 16,0 0 6-16,0 2-6 0,0-2 1 0,0 1-2 15,0 5 2 1,4-1-2-16,-1-3 1 0,10 6 0 16,-13-3 1-1,16-2 8-15,7 1 11 0,3-2 17 16,-6-1 20-1,10 2 1-15,-1-3-14 16,-9 3-9-16,-4-3-8 16,7 0-8-16,-3 1 5 0,-11-1-3 15,-2 0-1 1,-4 0-2-16,-3 0 3 0,0 0 3 16,0 0 7-1,0 0-3-15,0 0-7 0,0 2-13 16,0-2-8-16,0 3-15 15,0 1-70-15,-3 8-233 0,-7-4-394 16,-10-1-495-16</inkml:trace>
  <inkml:trace contextRef="#ctx0" brushRef="#br0" timeOffset="149703.23">19941 10741 796 0,'0'0'269'15,"0"0"-142"-15,0 0 37 0,0 0-15 16,0-23-44 0,0 19-29-16,0 0 3 15,0 3 11-15,0 1-15 16,0 0 4-16,0 0 3 15,0 0-18-15,0 0-11 16,0 0-6-16,0 0-20 0,0 0-7 16,-10 0-9-16,10 0-11 15,-10 0 0-15,0 0-1 16,-6 1-5-16,3 8 5 16,-7 3-10-16,-9 5 11 15,-1 7-6-15,4 6-1 16,-17 6 0-16,14 3-2 15,-7 6 0-15,20 1-6 16,-4 2 5-16,4 1 1 16,3 2 2-16,13 2 1 15,-7 0 0-15,7 1 4 16,0 0 2-16,0-2 0 16,0-3 0-16,0-1-1 0,0-3 1 15,7-8 0 1,-1-2 1-16,1-6-1 0,2-9 1 15,-2-4 0-15,-4-8 10 16,1-3-4-16,-4-5 6 16,0 0 11-16,3 0 14 0,-3 0 4 15,0 0 1 1,0 0-5-16,0 0 7 0,0 0-11 16,0 0-12-1,0 0-13-15,0 0-3 0,0 0-6 16,0 0-41-1,0-5-136-15,10-19-157 0,-1 2-238 16,-2-4-333-16</inkml:trace>
  <inkml:trace contextRef="#ctx0" brushRef="#br0" timeOffset="150193.24">19869 11498 651 0,'0'0'322'0,"0"0"-196"16,0 0 50-16,0 0-60 15,0 0-46-15,0 0-13 16,0 0 23-16,75-46 13 15,-39 19 0-15,3-4 1 0,7-4-15 16,3-3-29 0,7-1-17-16,-14 3-15 0,1 4-11 0,-7 3-6 31,-7 3 0-31,-3 9 0 0,-6 3-1 0,-10 2 0 16,3 3-6-1,0 2-21-15,-3-1-60 0,-10 0-93 16,6-4-109-1,-6 4-259-15,0-1-136 0</inkml:trace>
  <inkml:trace contextRef="#ctx0" brushRef="#br0" timeOffset="150693.13">20006 10944 745 0,'0'0'358'15,"0"0"-210"-15,0 0 19 0,0 0-63 16,0 0-79-16,0 0-25 0,0 0 0 16,52 46 13-1,-35-17 22-15,-7 7 11 16,9 3 7-16,-9 6-14 16,6 2-11-16,4-1-5 15,-10 4-1-15,3-5-1 16,3 0-7-16,-3-8-4 15,-3-2-8-15,0-13-1 16,-7-7 5-16,4-6-5 16,-1-4 0-16,-6-5 15 0,0 0 5 15,0 0 10 1,0 0 38-16,0 0 14 0,0 0-12 16,0 0-18-1,0 0-25-15,0-5-28 0,0-2-5 16,0-1-89-16,10-10-125 15,-10 5-159 1,7-1-460-16</inkml:trace>
  <inkml:trace contextRef="#ctx0" brushRef="#br0" timeOffset="151168.1">20719 11379 339 0,'0'0'167'0,"0"0"-27"16,0 0-10-16,0 0-43 15,0 0-14-15,0 0-2 16,0 0 6-16,0 0 15 0,0 0-8 16,0 3 8-16,0 11 15 15,0 5-11-15,-9 6 3 16,-11 8-6 0,0 4-11-16,-9 4-28 0,-1 4-26 15,-6-2-15 1,-3-1-3-16,10-4-4 0,-1-4-5 15,4-6 0 1,3-6 0-16,7-2-1 0,6-7 0 16,-3-3 0-16,13-7 1 0,0-3 0 15,0 0 11 1,0 0-2-16,0 0-10 16,0 0-44-16,0-8-114 15,13-21-216-15,-3 4-151 0,-4-1-182 0</inkml:trace>
  <inkml:trace contextRef="#ctx0" brushRef="#br0" timeOffset="151723.14">21426 10900 142 0,'0'0'586'15,"0"0"-424"-15,0 0 15 0,0 0-13 16,0 0-38 0,0 0-36-16,0 0-15 0,0 0 1 15,0 0-25-15,0 0-13 16,0 8 1-16,-6 6 1 16,-17 8 1-16,6 4-6 0,-9 6-2 15,0 9 7 1,-7 1-9-16,0 9-11 0,11-5-8 15,-1 2-11 1,-4-5 0-16,5-5 1 0,12-2-1 16,-10-7-1-1,14-2 1-15,-4-5-1 0,3-3 1 16,4-6 0-16,3-4 0 16,0-5-1-16,0-4 1 15,0 0 8-15,0 0-2 16,0 0 6-16,0 0-13 15,0 0-3-15,0-7-41 16,0-5-95-16,0-5-74 16,0-9-76-16,0 3-108 15,0 4-196-15</inkml:trace>
  <inkml:trace contextRef="#ctx0" brushRef="#br0" timeOffset="152263.25">21069 10867 603 0,'0'0'254'0,"0"0"-46"16,0 0-14-16,0 0-59 15,0 0-50-15,0 0-27 0,0 0-17 16,0 0-25-16,0 7-16 16,4 9 20-16,6 2 30 15,-1 8-10-15,1-2 3 16,3 3-23-16,4-1 11 15,-11-3-6-15,14 1-8 16,-17-3 1-16,4 0-8 16,2-6 3-16,-5-2-3 0,2 1-8 15,-6-1 4 1,3-2-5-16,-3 1 7 0,0-2-8 16,7 0 10-1,-7-1-8-15,0-6 4 16,0 1 2-16,0-3 1 15,0-1 3-15,0 0-2 0,0 0 5 16,0 0 1-16,0 0-4 16,0 0-5-16,0 0-7 15,0 0-21-15,0 0-96 16,0 2-150-16,0 3-261 16,0 3-184-16</inkml:trace>
  <inkml:trace contextRef="#ctx0" brushRef="#br0" timeOffset="152857.01">21518 11515 601 0,'0'0'351'0,"0"0"-167"16,0 0-16-16,0 0-64 16,0 0-50-16,0 0-34 0,0 0 6 0,3 0 3 15,-3 0-14 1,0 0-15-16,0 2 0 0,0 10 15 16,0-2 2-1,0 6 1-15,0 2 8 0,0 1 0 16,0 4-2-1,-13 1 9-15,-4 4 4 0,4-2-7 16,-6 6-12 0,-1-3-13-16,1 0-4 0,2-1-1 15,4-5 1 1,-3-2 0-16,12-1 0 0,-5-4-1 16,9-6 1-1,-7 2-1-15,7-5 1 0,0-6-1 16,0-1 0-16,0 0 2 15,0 0 11-15,0 0 9 0,0 0 4 16,0-1-26 0,0-22-19-16,7 1-232 15,2-4-437-15</inkml:trace>
  <inkml:trace contextRef="#ctx0" brushRef="#br0" timeOffset="153953.23">22483 10867 392 0,'0'0'324'0,"0"0"-127"15,0 0 40 1,0 0-30-16,0 0-79 0,0 0-37 15,0 0 2 1,-26-42-11-16,26 42-19 0,-10 0-16 16,10 0-12-1,0 0-15-15,-13 0-5 0,6 9-12 16,-9 6 3 0,3 3 0-16,-4 6-6 0,-2 3 1 15,6 3 11-15,-4 2-5 16,-2 7-6-16,-1-1 5 15,10 5-4-15,-3-4 5 16,7 4-7-16,-4-3 1 0,10-4 0 16,0-2-1-1,0-5 0-15,0-3 0 0,3-1 1 16,13-3 16 0,4 1 24-16,10-3-7 0,-1-3-19 15,7-4 1 1,-7-1-4-16,1-4-1 15,9-5 0-15,-9-3 1 16,6 0 2-16,-7 0 1 0,10-11 0 16,-9-5-5-16,-1-2-2 15,-3 2-1-15,-6-5 0 16,0 2-1-16,6-1-5 16,-16 1 8-16,-1-1 1 15,1-6 1-15,0 0-2 16,-7-6-3-16,4-6 4 15,-7-1 5-15,0-7-6 0,0 1-1 16,0 0-6-16,0-1-2 16,0 7 6-16,-7 3-4 15,4 7 22-15,-7 1 32 16,0 1-7 0,1 3-3-16,-1 2-10 0,-7 2-13 15,8 2-6-15,-11 2-5 16,13 7-5-16,-2 4-5 15,-4 3 4-15,3 2 10 16,-13 0-16-16,0 0-19 16,-20 2 12-16,21 9-1 15,-11 4 7-15,-6-1 0 16,12-1 0-16,-2 2-10 16,13-1 1-16,2 2-5 15,-2-2-13-15,13 2-55 16,3 2-36-16,0-1-67 15,0 6-81-15,3 9-134 0,13-8-137 16,-2 0-8-16</inkml:trace>
  <inkml:trace contextRef="#ctx0" brushRef="#br0" timeOffset="154511.75">22313 11231 403 0,'0'0'513'16,"0"0"-326"-16,0 0 3 15,0 0-14-15,0 0-41 0,0 0-43 16,0 0-5 0,0-9 1-16,0 9-29 15,0 0-21-15,10-2-15 16,-4 2-18-16,1-3-5 15,9 1 0-15,0 1 0 16,17-6 2-16,0 1 6 16,16 3 1-16,-10 0-3 15,0-1 2-15,-3 1-2 16,13 1-5-16,-19 1 5 0,-14 1-4 16,1-3-2-16,-8 3 1 15,-2 0 1-15,-7 0 6 16,0 0-6-16,0 0 11 15,0 0 9-15,0 0-3 16,0 0-7-16,0 0 0 16,0 0-5-16,0 0-7 15,0 0-9-15,0 0-15 16,-7 0-150-16,-2 9-155 16,-8-2-306-16</inkml:trace>
  <inkml:trace contextRef="#ctx0" brushRef="#br0" timeOffset="155493.25">23111 10446 46 0,'0'0'393'0,"0"0"-193"0,0 0-9 15,0 0-28 1,0 0-33-16,0 0-47 0,0 0-33 16,0-4-18-16,0 4-14 15,3 0 5-15,1 10 26 16,5 0 25-16,1 6 19 0,-6 1-4 16,2 4-23-1,7 3-18-15,-6 3-16 16,3 2-10-16,-4 0 0 15,7 6-3-15,-6-5-9 0,3 4-1 16,-1-3-1 0,-5 3 4-16,5-4 1 0,1 1-4 15,-6 3 3 1,2 2-5-16,1 5 8 0,-7-2-5 16,0 4 0-1,0-1-1-15,0 1-1 0,-17 0 0 16,4-4-7-1,-6-3 11-15,2 0-5 0,-2-3 5 16,2-3 19 0,4-2 7-16,-7-3 5 0,7-5-4 0,0-4-8 15,10-3-14 1,-10-6-9-16,13-1 1 0,0-5 0 16,0-1 4-1,0 0 7-15,0 0 12 16,0 0 8-16,0 0 5 15,0 0-13-15,0 0-14 0,0 0-9 16,0 0-9-16,0 0-11 0,0 0-114 16,0-7-142-1,0-3-253-15,-3-3-818 0</inkml:trace>
  <inkml:trace contextRef="#ctx0" brushRef="#br0" timeOffset="157113.21">18108 14124 863 0,'0'0'310'16,"0"0"-239"-16,0 0 44 15,0 0 72-15,174 0-69 16,-99 0-41-16,13 0-12 16,4-3 5-16,3-3-19 15,13 3-5-15,-4-1-11 16,-5-2-12-16,9 0 3 15,16-2 10-15,26 0 15 0,27-6 1 16,13 1-9-16,-7-2-6 16,-9 1-3-16,-11 0-14 15,-3 4-5-15,-16-2-9 16,-13 3-5-16,-36 1 0 16,-26 3 0-16,-4 1-1 15,7-1 2-15,7 4-1 16,6-5-1-16,-7 2 1 15,-9 2 0-15,-7 0 2 16,-13 2-2-16,-9-2-1 0,-11 2 0 16,1 0 6-1,-14 0-5-15,-6 0 10 16,0 0 2-16,-10 0 8 16,3 0-2-16,-3 0 5 0,0 0-6 15,0 0-6 1,0 0 4-16,0 0-15 0,0 0 0 15,0 0-1 1,0 0 0-16,0 0-2 0,0 0-72 16,0 0-170-16,-13 0-133 15,6 0-309-15,-3 4-229 16</inkml:trace>
  <inkml:trace contextRef="#ctx0" brushRef="#br0" timeOffset="157633.13">21420 13640 814 0,'0'0'363'15,"0"0"-245"-15,0 0 9 16,0 0-5-16,0 0-56 16,0 0-46-16,0 0-4 15,0-2 34-15,19 2 2 16,1 0 12-16,9 0 4 0,4 9-10 16,6 1-6-1,4 3-1-15,3 1-7 0,-7 0-3 16,0 2-6-1,0-4-12-15,-12 3-10 0,-8-5-12 16,-6 1 0-16,-6 1 1 16,-7 1 4-16,0 0 3 15,-13 7 16-15,-13 2 4 16,-17 8-5-16,0-2-2 16,-12 5-7-16,-7-4-9 0,9 2-6 15,1-2 0 1,-7 0 0-16,17-4 0 15,9-3 0-15,7-5-1 0,13-4-8 16,-4-7 2 0,17-2-9-16,0-4-30 15,0 0-55-15,17 0-72 16,22-23 14-16,-6-4-174 0,3-1-509 16</inkml:trace>
  <inkml:trace contextRef="#ctx0" brushRef="#br0" timeOffset="158733.32">18059 14209 413 0,'0'0'358'0,"0"0"-254"16,0 0 10-16,0 0 39 16,0 0-57-16,0 0-37 15,0 0 21-15,79-65 30 16,-43 39-8-16,0-4-18 16,16-2 7-16,4-7-5 15,-1-2-16-15,17-7 2 16,4-2-14-16,-8 2-18 15,4-5-15-15,7 2-10 0,-11-5-8 16,11 4 5 0,3-2 3-16,-4-4 1 0,-6 2 0 15,4-4-2 1,-1 0 5-16,0-1-7 0,-9 0-2 16,-4 9-1-1,3-3 6-15,-6 9 2 16,-3 0 3-16,-7 7-1 15,-13 4-4-15,3 0 4 0,-13 6-3 16,4 2-1-16,-1 4 0 16,-9 1-9-16,-4 5-5 15,0 0 10-15,-6 9 5 16,-3-1 8-16,-7 8-5 16,0-3 5-16,0 4-6 15,0 0-5-15,0 0-5 16,0 0-7-16,0 0-1 15,0 0 0-15,0 0 0 16,0 0 0-16,0 0 0 16,0 0 0-16,0 0 0 15,0 0 12-15,0 0-3 16,0-2-2-16,13-1 8 0,-7-4-14 16,4-3 4-16,-3 1-5 15,6 2-1-15,3-1-1 16,-6 1-4-16,0 0-1 15,3 3-16-15,-3 0-33 16,-4 2-49-16,-2-1-60 0,-4 3-73 16,0 0-110-1,-10 0-269-15,-10 0-131 0</inkml:trace>
  <inkml:trace contextRef="#ctx0" brushRef="#br0" timeOffset="159173.23">19633 12683 643 0,'0'0'160'0,"0"0"-56"0,0 0 110 16,144-50-36-1,-95 35-85-15,-6 4-40 0,-1 5-19 16,-12 2-7-16,-11-2-6 16,1 6 15-16,-4 0 9 15,-3 0-23-15,-6 0-9 16,-4 0 2-16,-3 0-7 16,7 7 0-16,-7 6 9 15,0 3 24-15,0 4 9 16,0 8 11-16,-17 2-1 15,-2 5 15-15,-4 0 1 0,0 2-10 16,0 2-11 0,3-6-33-16,4-2-10 15,6-5-12-15,4-9-1 16,2-5 1-16,4-4-9 0,0-6 1 16,0-2-46-1,0 0-122-15,0-3-93 0,-3-17-99 16,-3-2-691-16</inkml:trace>
  <inkml:trace contextRef="#ctx0" brushRef="#br0" timeOffset="160763.04">18089 14225 415 0,'0'0'186'0,"0"0"-40"16,0 0 23-1,0 0-19-15,0 0-33 0,0 0 13 16,0 0 20-16,0-107-2 16,0 81-1-16,0-6-24 15,-10-8-22-15,0-9-17 16,0-9-14-16,-3-9 26 16,7-9-48-16,-4-4-6 15,-3 0 61-15,6 1-29 16,-3 1-18-16,1 1 4 15,-1-2-23-15,10 5-5 16,-10-5-15-16,10-1-2 16,0-6 2-16,0-1-11 0,-7-8-5 15,4-6 1 1,-10-3-1-16,10 4 1 16,-7 6-2-16,0 7 0 15,0 14 1-15,0 9 14 0,-9 10 4 16,16 6-3-1,-1 4-2-15,1 2-2 0,3 6-11 16,0 4 7-16,0 6-1 16,0 5-6-16,0 8 0 15,0 2 0 1,0 4 0-16,0 4 7 0,0 1-8 16,-7 2 0-16,7 0 0 15,0 0-10-15,0 0 4 16,0 0 4-16,0 0-5 15,0 0 7-15,0 0-1 16,0 0 0-16,0 0-1 0,0 0 1 16,0 0-11-1,0 0 1-15,0 0-4 0,0 0-7 16,0 0-20-16,0 0-8 16,0 0 8-16,0 0-3 15,0 0 5-15,0 0-3 16,0 0 1-16,0 0 16 15,0 0 12-15,0 0-2 16,0 0 0-16,0 0-11 0,0 0 2 16,0 0 4-1,0 0 8-15,0 0-5 0,0 0 2 16,0 0-3 0,0 0-1-16,0 0-25 0,-3 5-29 15,-10 9-33 1,7 5 51-16,-14 8 56 0,0 4 8 15,-16 8-8 1,10-1 0-16,-3-1-1 0,-1-5 0 16,4-6 1-16,13-6 1 15,-10-6 0-15,23-5 1 16,-6-4 0-16,6-4-2 16,0-1 1-16,0 0 13 15,0 0 3-15,0-1 10 0,6-12 10 16,-6 1-14-1,13-8-12-15,4-2-2 16,-4-4-8-16,6-3 0 16,1-4 0-16,-7 1 6 15,10-3-6-15,-13 4 8 16,-4 6 14-16,7 6 4 16,-3 2 8-16,-3 8 4 15,-7 3-13-15,0 4-20 16,0 0-6-16,0 2 0 0,0 0-9 15,0 0-8 1,19 0-9-16,-9 2-3 0,13 8 13 16,6 7 16-16,7 0 1 15,10 4 18-15,16-4 30 16,-6 2 17-16,0-2-13 16,-17-1-30-16,-10-3-17 15,-12 0-5-15,12-4 0 16,-22 1 5-16,-1-7-5 15,1 3 1-15,-7-4-1 16,0-2 12-16,0 2-12 0,0-2 5 16,0 0-4-16,0 0 3 15,0 0-5-15,0 3-73 16,0 7-175-16,0 1-134 16,0-3-540-16</inkml:trace>
  <inkml:trace contextRef="#ctx0" brushRef="#br0" timeOffset="162267.84">18576 12690 560 0,'0'0'270'0,"0"0"-152"16,0 0 56-1,0 0-12-15,0 0-65 16,0 0-24-16,0 0-15 15,-114-57 30-15,84 51-34 16,-6 3 9-16,-3 0 1 0,-13 3-37 16,6 0-17-16,-10 3-3 15,7 7-6-15,-7 5 1 0,1 2-1 16,6 0 1 0,0 5 7-16,9-1-8 15,-5 3 1-15,2 1-1 16,7 5 0-16,0 0 0 0,3 4 0 15,4 0 9 1,0 0-8-16,-1 1-2 16,24-7 0-16,-4 2-1 0,10-5 1 15,0-2 2 1,0 0 5-16,0-1 11 0,10 1 21 16,9-3 2-1,11-2-22-15,6 0-4 0,-4-4-2 16,14-6-2-16,0-2 0 15,-4-3-2-15,4-3 4 16,3 0-6-16,-3 0-5 16,-10-3 9-16,7-4-5 15,-4-8-4-15,0 1 5 16,-3 0 2-16,7-5-2 16,3 0-1-16,-7-1-5 15,-3-2 0-15,10 0 0 16,-7 1 0-16,-10-1 0 15,11 1 5-15,-4 0-6 16,-4 0 0-16,-2 0 2 0,-4 5-2 16,-10 0 3-16,14 0-2 0,-20 4 1 15,9 4 4 1,-12-2 3-16,-4 5 5 16,7-3 13-16,-10 4 13 15,3 2 10-15,-3-1 3 0,0 3-5 16,0 0-11-1,0 0-13-15,0 0-7 0,0 0-8 16,0 0-9 0,0 0-9-16,0 0-9 15,0 0-55-15,0 0-119 0,0 0-57 16,-16 0-118-16,-1 6-175 16,-2 1-48-16</inkml:trace>
  <inkml:trace contextRef="#ctx0" brushRef="#br0" timeOffset="162687.69">18501 12777 843 0,'0'0'140'16,"0"0"-30"-1,0 0 30-15,0 0-37 0,0 0-49 16,0 0-6 0,0 0 8-16,85-34-3 0,-56 31 0 15,-12 1 10-15,25-2 0 16,-19 4-24-16,3 0-11 16,-6 0-12-16,-4 0-6 15,-6 7-9-15,0 2 5 16,0 4-5-16,-4-3 0 15,7 3 15-15,-13 2 0 16,0 2 16-16,0 2 4 16,-13 4 2-16,7 1 6 0,-14 4-4 15,4-4-16 1,3-2-8-16,-4-2-14 0,8-5-2 16,-4-8 1-1,13-1-1-15,0-6-21 0,0 0-117 16,0 0-120-1,19-6-85-15,-12-9-217 0</inkml:trace>
  <inkml:trace contextRef="#ctx0" brushRef="#br0" timeOffset="163715.32">16858 13000 409 0,'0'0'228'15,"0"0"-106"-15,0 0 78 16,0 0-25-16,0 0-70 15,0 0-20-15,0 0-1 16,0-52 5-16,0 52-14 0,-6 0-11 16,6 0-24-16,-10 0-23 15,10 6-7-15,-10 10-9 16,-6 9 5 0,0 11 0-16,-7 7-5 0,10 8-1 15,-7 5 2-15,10 2-2 16,0-1-7-16,10-6-1 15,0-3-8-15,0-9-1 16,20-3 4-16,0-10 13 16,6 0 6-16,0-8 3 15,0-5-3-15,7-4 8 16,-1-3 8-16,-2 0 4 16,-1-6-4-16,-2 0 2 15,2 0-5-15,-13 0 1 16,7 0 1-16,3-4-2 15,-12-9 10-15,5-3 0 0,-2-7 3 16,-4-7 7-16,3-8 6 16,4-10-19-16,-11-4-8 15,-2-2-9-15,13 0 1 16,-17 6 5-16,-3 6 13 16,0 7 20-16,0 2-6 0,0-1 23 15,0 3-21 1,-3-3-7-16,-17 0-13 15,13 2-15-15,-2 0-2 16,-4 2 16-16,6 8 3 16,-3 5-5-16,-9 0 4 0,2 7-15 15,-2 1-10-15,-8 2-6 16,4 5-2-16,-6 2-1 16,3 0-5-16,-7 0-6 15,-3 16-17-15,-3 4-10 16,9 4-33-16,11 6-19 15,-4 0-53-15,16 4-72 16,7 16-127-16,30-13-164 16,-7-3-87-16</inkml:trace>
  <inkml:trace contextRef="#ctx0" brushRef="#br0" timeOffset="164363.28">16927 13332 553 0,'0'0'270'16,"0"0"-154"-16,0 0 28 0,0 0-34 16,0 0-50-1,0 0-40-15,0 0-1 0,-3 0 34 16,3 0 13-16,0 0 0 15,0 0-15-15,0 0-28 16,0 0-12-16,0 0-1 16,0 0 3-16,0 0 12 0,0 0 1 15,0 0-1 1,3 0 5-16,4 0-2 0,-1 0 1 16,11 0-1-1,-1 0-8-15,-3 0-9 0,7 0-10 16,6-2 1-1,-7 0 6-15,17-3 3 0,-6 0 13 16,3 1 12-16,-10-1 6 16,-1 0-13-16,5 3-15 15,-18 1 0-15,-2 1-3 16,-7 0 2-16,7 0 8 16,-7 0 4-16,0 0 3 15,0 0 0-15,0 0-4 16,0 0-5-16,0 0-1 0,0 0 1 15,0 0-4 1,0 0-8-16,0 0-7 0,0 0 0 16,0 0-12-16,0 0-110 15,-7 7-221-15,-6-4-444 0</inkml:trace>
  <inkml:trace contextRef="#ctx0" brushRef="#br0" timeOffset="175596.53">18903 16694 449 0,'0'0'257'0,"0"0"-182"16,0 0-14-16,0 0 21 15,0 0-31-15,0 0-27 16,0 0 7-16,0 0 32 16,0 0 18-16,4 3-5 15,-4-3-13-15,0 0-13 16,0 1-10-16,6-1 7 16,-3 3 4-16,4 0 1 0,3-1-1 15,0 0-3-15,6-2-7 16,7 0 8-16,-3 0-2 15,2 0 0-15,8 0-6 16,3 0-7-16,-1 0-14 16,-2 0-1-16,3-7 3 15,2 0 0-15,-5 0 0 16,12 2-9-16,-6-2-4 16,-3 2-8-16,3 3 9 15,13-1-4-15,-3 3-5 16,3 0 0-16,7-3 1 15,-7 3-1-15,6-2 0 16,-5-2 1-16,-1-1-1 0,0 2 0 16,-3 1 0-16,-7-5 0 15,10 2-1-15,-3 0 1 0,-10 2-1 16,-7-3 1 0,10 0 0-16,-9 2 0 0,-1-2 0 15,4 0 0 1,-7 1 0-16,10 2 1 0,-16 1-2 15,-1-1 0 1,4 3 0-16,3 0-3 0,-9 0 2 16,6 0 1-1,-4 0-1-15,1 0 1 0,0 0 0 16,-4 0 0 0,7 0 0-16,-7 3 0 0,4-1 0 15,-14 1 0 1,21 1 0-16,-11 0 0 0,0-1 0 15,-3-2 0-15,-6 1 0 16,3 1 0-16,-7-1 1 0,0-2 1 16,1 2 0-1,5 1 6-15,-9-3 1 0,0 0 8 16,0 2-2 0,0-2 7-16,0 0 6 0,0 0 3 15,0 0 3 1,0 0 9-16,0 0 6 0,0 0-5 15,0 0-8 1,0 0-17-16,0 0-8 0,0 0-11 16,0 0-138-16,0 0-429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25:13.648"/>
    </inkml:context>
    <inkml:brush xml:id="br0">
      <inkml:brushProperty name="width" value="0.05292" units="cm"/>
      <inkml:brushProperty name="height" value="0.05292" units="cm"/>
      <inkml:brushProperty name="color" value="#FF0000"/>
    </inkml:brush>
  </inkml:definitions>
  <inkml:trace contextRef="#ctx0" brushRef="#br0">13583 9870 443 0,'0'0'171'0,"0"0"-55"0,0 0-9 16,0 0-24 0,0 0-28-16,0 0-10 15,0 0 26-15,0 0 23 16,0 0-16-16,0 0 0 15,0 0-1-15,0 0 2 16,0 0 11-16,0 0 7 16,0 0-3-16,0 0-17 15,0 0-14-15,0 0-5 0,0 0-11 16,0 0-10 0,0 0-9-16,0 0-3 0,0 0 0 15,0 0-4-15,0 0 1 16,0 0 2-16,0 0-1 15,0 0 4-15,0 0 7 16,0 0 13-16,0 0 1 16,0 0-7-16,0-2-1 15,0-3-3-15,0 4 7 16,3-6-6-16,-3 2-17 0,0-5-9 16,0 3-3-1,0-6-8-15,0 0 5 0,7 0-5 16,-7-3 0-16,10 0 0 15,-7 0-1-15,4 0 1 16,-7-1 0-16,3 2 1 16,3-1-1-16,-2 1 8 0,-4-3-1 15,3 0-2 1,10 3 4-16,-10-4-4 16,4 2 0-16,-4-2 3 15,0 4-8-15,-3-3 8 0,14 2 0 16,-14-1 3-1,9 1 0-15,1-2 2 0,-10 2-4 16,10-1 1-16,0-1-10 16,0-3 9-16,-7 5-3 15,10-5 1-15,-3 3-7 16,-7 1 1-16,4 5 5 16,-7 1-5-16,9-1 5 15,-5 0 1-15,6-2-1 16,-1 1 1-16,1-3 2 15,-3 1-2-15,3-4-1 16,-4 4-5-16,17-1-1 16,-23 3 0-16,20-1 0 0,-11-1 0 15,1 2 5 1,-3-3-6-16,12-3 1 0,-9 3-1 16,10-1 0-1,-10-1 9-15,-1 1-7 0,11 0-1 16,-13 5 0-1,12-2 5-15,-9 2 0 0,0 2-5 16,0-2-1 0,0 0 1-16,-4 2 0 0,10 2-1 15,-2-5 1-15,-1 0-1 16,6-1 1-16,1-2 1 16,6 1 5-16,-6-2 4 15,9 1 1-15,-6 0-5 16,3 0 2-16,-6 3-1 15,9 0-2-15,-3-3-5 16,-3 2 11-16,0 1-1 16,7-2-10-16,9-1 8 0,0-1 4 15,-6-2-4-15,3 2 12 16,10-2 1-16,-4 3 17 16,-6 0 2-16,-6-1-8 15,6 4-6-15,-4 1-5 16,-9-2-2-16,0 2 2 15,7 2-4-15,-11-2-4 16,4 3-7-16,3-2 2 16,4 0 1-16,6-2-1 15,-7 1-3-15,7 1 6 0,-3 0-6 16,3-1 2 0,0 3 5-16,3 0-2 0,-6 3-10 15,-7 2 6 1,0-3-5-16,10 2 8 0,-6-1-1 15,3 2 0 1,-4-1-1-16,0 0-7 0,7 1 13 16,-3-2-8-16,3 2 1 15,0 1-1-15,3-1-5 16,4 4 5-16,-7-1-5 16,3 1-1-16,-3 0 0 15,7 0 1-15,-7 0-1 0,3 0 2 16,0 0-1-1,-9 0-1-15,6 0 0 0,-7 1 0 16,-3 4 0-16,-3 1 0 16,3 0-1-16,4-2 1 15,-1 2 0-15,7 3 0 16,-6-2 6-16,2-3-5 16,1 4 5-16,0-4-5 15,-4 0 1-15,-9 2 4 16,9 0-5-16,-6 0 7 15,0 2-8-15,-3 0 8 16,9 0-7-16,-6 2 0 16,3 0 5-16,4 0 0 0,-4 4 0 15,10-1-5 1,-7 2 0-16,1 3 1 16,-11 0-1-16,11-2 0 15,-10 2 8-15,9-2-3 0,-13-1-5 16,7 0 0-1,-3-1 0-15,0 2 0 16,-4-4 0-16,3 1 0 0,-2 0 0 0,-4-3 0 31,7 5-1-31,-4-5 1 0,-3 3 0 0,7 1-1 16,-4 2 1 0,-6-3-1-16,9 2 1 0,1 2 4 15,-4-4-5 1,1 3 0-16,-4-4 0 0,0 0 0 15,-6 2 0 1,12 0 0-16,-9-1 1 16,10 0-1-16,-11 3 1 0,18-4 0 15,-11 7 0-15,7-4-1 16,-4 5 0-16,-2-2 1 16,6 0-1-16,-4 0 0 15,1 0 1-15,0-3-1 16,-4 1 0-16,4-1 0 15,-4 2-1-15,0-1 1 16,-3-1-1-16,1 3 1 0,5-2-1 16,7 1 2-1,-16 2-2-15,10 0 1 0,3 4 0 16,-7 0 1 0,4-1-1-16,-4 2-2 0,-3 1 2 15,10 1 0 1,0 1 0-16,-3-2 1 0,-4 1 0 15,7-2 0 1,-7 0 0-16,7-2-1 0,-16-1 0 16,16-2 1-16,-4-1-1 0,-2 3 0 15,-11-5 0 1,10 0 0-16,-6 3 1 16,-3-3-2-16,12-1 1 15,-9 0 0-15,0 1 0 0,0 2 1 16,3-3-1-1,3 3 0-15,-6 0 1 0,-3-2 0 16,6-1 0-16,-3-2-1 16,-4 3 1-1,1-4-1-15,6 2 1 0,-10-4-1 16,7 0 6 0,-7-1-6-16,-3-4 0 0,0-4 1 15,0-1 5-15,0 0 3 16,13 0 12-16,-13 0 0 15,0 0-3-15,0 0-4 16,0 0-5-16,0 0-8 16,0-1-1-16,0-3-7 15,0 3-83-15,0-4-105 16,0-5-105-16,0 2-205 16,0-5-62-16,-13-3-29 15,7 4-39-15,-17 4 17 0</inkml:trace>
  <inkml:trace contextRef="#ctx0" brushRef="#br0" timeOffset="803.66">17595 9766 38 0,'0'0'500'0,"0"0"-384"16,0 0 25-1,0 0 90-15,0 0-2 0,0 0-29 16,0 0-4 0,-17-4 3-16,17 4-19 0,0-1-9 15,0 1-16 1,0 0-39-16,0 0-29 0,0 0-15 15,0 0-21-15,0 0-19 16,10 0-3-16,-3 0 8 16,6 1 23-16,3 11 5 15,-3-1-14-15,10 2-12 0,0 3-12 16,0-1-3 0,-7 2-5-16,7-1-8 0,-10-2-1 15,10 2-4 1,3 0 0-16,-6-3 0 0,0 0 0 15,-1 1 2 1,-6-2-1-16,4 0 4 0,2-2-2 16,-9 0 3-1,10 0-5-15,-1 0 4 0,-9-2-4 16,7-1 4-16,-4 0-10 0,-4-4 10 16,1 2-5-1,0-3 0-15,-3 2 3 16,-7-4 0-16,3 0 4 15,-3 0 10-15,0 0 8 16,0 0 6-16,0 0 17 16,0 0 0-16,0 0-9 15,0 0-10-15,3 0-11 16,-3 0-5-16,0-4-2 16,0 0-8-16,0-2 6 15,13-8 3-15,-13-6 4 16,10-11-2-16,10-11-10 15,-4-10 5-15,-6-3-6 16,9 6-7-16,-15 8 7 0,2 11 9 16,4 6 33-16,-10 9-12 0,0 0-17 15,0 7-10 1,3 1-1-16,-3 2-1 0,0 1 1 16,7 4-6-1,-7-3-5-15,0 3-1 0,0 0-23 16,0 0-83-1,0 0-125-15,0 0-137 0,0-9-222 16,-7 3-72-16,-6-4-389 16</inkml:trace>
  <inkml:trace contextRef="#ctx0" brushRef="#br0" timeOffset="1752.33">15537 6518 879 0,'0'0'283'16,"0"0"-16"-16,0 0 11 15,0 0-91-15,0 0-61 16,0 0-20-16,0 0-19 16,6-24-14-16,4 24 4 15,-7 2-16-15,4 11-19 16,3 8 1-16,-4 8 10 15,17 8 0-15,-16 11-13 0,2 8-7 16,-9 6-7 0,0 9 12-16,0 8-9 0,0 1-5 15,0 5-7 1,0 0-8-16,0-5-2 0,0-6-7 16,0-10 1-16,0-12-1 15,0-10 0-15,0-13 1 16,0-9-1-16,0-11 0 15,0-3 0-15,0-5 11 16,0-1 5-16,0 0 4 16,0 0 0-16,0 0-2 0,0 0 0 15,0-9-9 1,4-3-9-16,-4 1-128 0,0-3-96 16,0-3-79-1,0-2-79-15,0 3-274 0,0 0-249 0</inkml:trace>
  <inkml:trace contextRef="#ctx0" brushRef="#br0" timeOffset="2435.17">15082 6695 591 0,'0'0'250'16,"0"0"9"-16,0 0 23 15,0 0-44-15,0 0-61 16,0 0-59-16,0 0-18 16,-10-22-9-16,10 22-20 0,0 0 5 15,0 0 1 1,0 0-7-16,0 0-14 15,16 0-15-15,17-3 5 0,3-1 65 16,23-2 0 0,0-2-23-16,13 0-18 0,-4 1-25 15,11-2-21 1,-17 3-11-16,0 0-7 0,-6 2-4 16,-4 2-1-16,-12 2 0 15,-4 0-1-15,0 0 0 16,-7 0 0-16,14 0 0 15,-21 0 0-15,5 0 1 16,-1 0 0-16,-10 2-1 16,-3 0 1-16,-3 2-1 15,10 0-1-15,-10-2 1 0,-1-2 0 16,-5 0 1 0,2 1 0-16,1-1 0 15,-4 0 5-15,-3 3-6 0,0-3 1 16,0 0 0-1,0 0-1-15,0 0 0 0,0 0-109 16,0 0-148-16,-10-3-107 16,-3-8-346-16</inkml:trace>
  <inkml:trace contextRef="#ctx0" brushRef="#br0" timeOffset="3582.52">16397 6496 354 0,'0'0'641'15,"0"0"-405"-15,0 0 26 0,0 0-78 0,0 0-68 16,0 0-16 0,0 0-8-16,88-50-10 0,-68 48-11 15,-4 1 0 1,7 1-11-16,3 0-24 0,-9 0-10 16,12 0-5-1,4 3-2-15,0 7 1 16,-4 4 2-16,-6-2-9 15,7 4 1-15,-17 0-6 0,3 0 0 16,-9 1 4 0,-4 2 4-16,-3-3-2 0,0 7 0 15,0-3-2 1,-10 5 3-16,-6-1 6 0,-11 2-2 16,1 0 2-16,0 1 0 15,-7 4-9-15,-16 1-6 16,20-2-5-16,3 2 1 15,-4-4-1-15,11 0 6 16,2-4-1-16,-2-1 0 16,19-6-5-16,-10 2-1 0,10-2 8 15,0-1 2 1,0 0 2-16,0-4 0 0,10 2-2 16,16 0 10-1,-10-6 10-15,10 2 23 0,0-4 19 16,4-2-23-1,-1-3-26-15,-6 0-14 0,7-1-9 16,-7 0-90-16,-17 4-119 16,7-2-63-16,-13 3-69 15,0 5-189-15,-13 2-86 0,-13-1-194 16</inkml:trace>
  <inkml:trace contextRef="#ctx0" brushRef="#br0" timeOffset="3842.3">16564 7544 522 0,'0'0'1008'0,"0"0"-709"16,0 0 180-16,0 0-190 15,0 0-55-15,0 0-84 16,0 0-77-16,6-28-49 16,-6 22-24-16,0 3-51 15,0 3-150-15,0 0-271 16,0 3-271-16,0 5-536 0</inkml:trace>
  <inkml:trace contextRef="#ctx0" brushRef="#br0" timeOffset="9782.5">6261 3574 791 0,'0'0'494'0,"0"0"-424"15,0 0 61-15,0 0 46 16,0 0-41-16,0 0-69 16,-43-37-35-16,43 37-7 15,0 0 0-15,0 0-3 16,0 0-4-16,0 0-9 15,0 0-9-15,0 0 7 16,0 0 10-16,0 0 17 0,0 0 3 16,0 0 0-1,0 0-2-15,0 0-14 16,0 0-8-16,0 0-4 0,0 0-1 16,0 0-1-1,0 0-6-15,0 0 7 0,0 0-7 16,0 0 8-16,0 0 1 0,0 0-2 15,0 0-1 1,0 0 1-16,0 0 11 0,0 0 3 16,0 0-1-1,0 0 5-15,0-1 9 0,0-3 2 16,0-4 6 0,0-8-6-16,13-4-22 0,3-10-14 15,7 0 0-15,4-4-1 16,-14 4 0-16,6 2 0 15,-9 4 1-15,6 4 0 16,-6 1-1-16,0 6 0 16,-10 7 1-16,7 3-1 15,-7 3-1-15,0 0-16 0,0 0-6 16,0 0-10 0,0 9-7-16,13 11 16 0,-3 9 24 15,6 6 8 1,-3 11-1-16,-6 7 10 0,-1 5 8 15,1 3-3 1,-7 3 5-16,0-1 3 0,0-5-15 16,0-3-2-16,0-11-12 15,0-8 0-15,6-12 0 16,-6-8 0-16,0-5-1 16,0-6 2-16,3-5-2 15,-3 0-7-15,0 0-108 16,0 0-121-16,10 0-37 15,7-32-99-15,-8 1-113 16,11-5-117-16</inkml:trace>
  <inkml:trace contextRef="#ctx0" brushRef="#br0" timeOffset="10262.49">6787 2816 508 0,'0'0'497'15,"0"0"-364"-15,0 0 43 0,0 0 9 16,0 0-73-1,0 0-50-15,0 0-40 0,17 29-6 16,6 2 78 0,6 9 10-16,-3 4-25 0,7 8-14 15,3 4-19 1,3 7-14-16,-9 6 5 0,-4 11-9 16,-10 4 0-16,-3 10-7 15,-13 0-8-15,0 0 4 16,0-4-3-16,-19-9 3 15,-4-10-4-15,6-11 9 0,-9-5 3 16,3-10-7 0,7-10-6-16,6-8 0 0,0-11-5 15,10-9 2 1,-6-4 0-16,6-3 10 0,0 0 4 16,0-3-23-1,0-17-80-15,0-22-237 0,0-1-308 16,6 4-282-16</inkml:trace>
  <inkml:trace contextRef="#ctx0" brushRef="#br0" timeOffset="10852.27">8276 3212 957 0,'0'0'199'16,"0"0"8"-16,0 0-14 0,0 0-112 0,0 0-81 15,0 0-20 1,0 0 20-16,0 58 61 0,10-22 22 16,10 7-4-1,-11 2-13-15,-2 3-4 0,-1 1-18 16,8 2-9-1,-11-3-13-15,-3-2-11 0,0-4-3 16,0-4-2-16,0-7-6 16,0-8-6-16,0-7-57 15,6-8-85-15,-6-6-80 16,10-2-103-16,-10-14-158 16,0-6-20-16</inkml:trace>
  <inkml:trace contextRef="#ctx0" brushRef="#br0" timeOffset="11104.19">8099 3294 1041 0,'0'0'236'15,"0"0"-172"-15,0 0 6 16,0 0-15-16,0 0-13 0,164-69-10 0,-112 57-23 16,-6 4-9-1,-10 3-1-15,7 3-34 16,6 2-119-16,-17 0-163 16,1 0-252-16</inkml:trace>
  <inkml:trace contextRef="#ctx0" brushRef="#br0" timeOffset="11375.25">8793 3131 1121 0,'0'0'249'0,"0"0"-97"0,0 0-2 16,0 0-72-16,0 0 14 15,0 0 19 1,0 0 3-16,49 127-23 0,-42-87-8 15,6 4-36-15,-13 4-24 16,0-2-10-16,0 6-7 0,0-3 1 16,0 4-1-1,0-3-6-15,-20-2-41 0,10-8-70 16,-3-9-48 0,7-11-53-16,-1-17-75 0,-3-3-114 15,7 0 10-15</inkml:trace>
  <inkml:trace contextRef="#ctx0" brushRef="#br0" timeOffset="12072.64">8751 3312 591 0,'0'0'344'16,"0"0"-218"-16,0 0 15 15,0 0-9-15,0 0-27 16,0 0 17-16,157-92 7 15,-108 80-3-15,-10 6-28 0,7 4-29 16,-14 2-27-16,-12 0-26 16,-7 0-15-16,-10 12 0 15,-3 4 0 1,0 7 0-16,-9 6 12 0,-18 4-13 16,-5 6-44-1,-4 1-21-15,0 0 20 0,3-2 21 16,4 0 10-16,6-2 5 15,10-7-9-15,13-4-2 0,0-5-5 16,0-2 2 0,13-8 15-16,13 2 8 0,0-4 1 15,3-2 15 1,1 0 7-16,-1-4 1 16,1 3-5-16,-7-2-6 15,-7-2-7-15,-3 2-5 16,-10-3 0-16,7 0 2 15,0 0 4-15,-10 0 2 16,10 0 6-16,0-7 4 0,9-12 1 16,1-10-1-1,6-8-11-15,-6-7-7 0,-1-8-1 16,-2-4 0-16,6 4-2 16,-4 8 1-16,-9 10 1 15,-3 10 9-15,-4 8 36 16,0 9 40-16,-3 4-14 15,3 3-24-15,-3 0-40 16,10 0-7-16,-6 2-31 16,5 11 21-16,8 4 10 15,2 9 6-15,1 2 3 16,-4 6 7-16,7 0 3 16,3 2 6-16,-9 4-8 15,6-6-3-15,-4 6-8 16,-6-8-4-16,1 4 5 15,-1-3-6-15,-4 2-1 0,-9-3-34 16,0 2-112-16,0-5-62 0,-22 5-108 16,8-10-248-1,-8-5-153-15</inkml:trace>
  <inkml:trace contextRef="#ctx0" brushRef="#br0" timeOffset="12307.04">9225 3586 1309 0,'0'0'297'16,"0"0"-104"-16,0 0-42 16,0 0-79-16,0 0-42 15,157-54-23-15,-111 46-7 16,3-1-34-16,-3 2-111 15,-7-1-97-15,10-4-94 16,0-18-40-16,-13 7 14 0,3-2-148 0</inkml:trace>
  <inkml:trace contextRef="#ctx0" brushRef="#br0" timeOffset="12852.5">9834 3320 146 0,'0'0'411'0,"0"0"-89"0,0 0 0 15,0 0-58 1,0 0-108-16,0 0-102 0,0 0-43 15,0 29 55 1,6-4 95-16,-6 8-7 0,0 10-57 16,0 1-51-16,0 6-29 15,0 1-9-15,-6-2-8 16,-4-8-19-16,0-10-39 16,7-11 8-16,3-13 1 15,0-7-16-15,0 0 12 16,0-27 4-16,0-11-22 15,0-10 1-15,9-8 39 0,-2 4-8 16,6 2 21 0,-10 14 18-16,4 12 23 0,-1 8 28 15,-6 12 12 1,14 4-16-16,-14 0-47 0,9 0-12 16,1 15 12-16,16 6 10 15,-6 6 5-15,9 6-9 16,-2 3 1-16,2-1-1 15,0 1-5-15,1-5 0 16,-7-5 0-16,-7-6 0 16,4-7 0-16,-10-4 0 0,-1-7 1 15,-9-2 11 1,10 0 16-16,0-7 30 0,-3-16 40 16,12-6 10-1,-9-8-39-15,10-5-23 0,-7-3-4 16,3 2-18-1,-6 5 2-15,-7 12-2 0,1 8 23 16,-4 8-4-16,0 8-14 16,0 2-30-16,0 0-3 15,0 0-89-15,0 0-169 16,0 14-87-16,0 2-253 16,0-2-126-16</inkml:trace>
  <inkml:trace contextRef="#ctx0" brushRef="#br0" timeOffset="13303.77">10887 3248 713 0,'0'0'777'15,"0"0"-652"-15,0 0 50 0,0 0-52 16,0 0-64-16,-134 10-48 15,108 10-11-15,-4 2-1 16,1 0 1-16,9 4 1 16,1-4-1-16,9 0-13 15,10-2-6-15,0 0-2 16,0-2 21-16,16 2 0 16,7-2 1-16,7 0 9 15,-1-2-10-15,7-2 0 16,-7-1 0-16,1-3 1 15,-7 3 0-15,0-3 0 16,-14 2-1-16,-9 1 0 16,0 2-25-16,-6 6 14 0,-33 2-4 0,-14 7-42 31,-2-2 3-31,-11 0 7 0,1-8 37 0,12-6 10 16,-5-11 44-1,22-3 1-15,13 0-4 0,6-10-41 16,11-12-7-1,6-5-35-15,6-1-77 16,34-12-81-16,9 9-173 16,-10 2-315-16</inkml:trace>
  <inkml:trace contextRef="#ctx0" brushRef="#br0" timeOffset="14033.32">11204 3390 529 0,'0'0'884'16,"0"0"-633"-16,0 0-19 15,0 0-68-15,0 0-91 16,0 0-73-16,0 0 1 0,0 58-1 16,-13-25 10-1,7 6 5-15,-10 3-14 0,2 3 11 16,5 0-11-1,2-5 0-15,4-4-1 0,3-5-6 16,0-8 5 0,3-2-7-16,13-6 1 0,4-5 6 15,9-6-1 1,-2-4 2-16,-4 0 6 0,-4 0 3 16,7-12-1-16,-6 2-8 15,-10 3-9-15,0 2-4 16,-1 3-1-16,-9 2-6 0,0 0 1 15,7 0-5 1,-7 0 12-16,20 0 3 16,-11 0 8-16,1 0-6 0,0 0-2 15,0 0-5 1,-4 0-8-16,11 0 1 0,-4-10 14 16,0-10 6-1,-3-8-4-15,9-8 5 16,4-4 7-16,-6-6 2 0,-4-6-8 15,3 1 6-15,-6 4 1 16,-4 9 22-16,4 10 48 16,-6 14 16-16,-4 6-2 15,0 4-17-15,0 4-20 16,6 0-24-16,-6 0-31 16,3 0-24-16,4 0-5 0,-7 2 8 15,20 10 13 1,-11 0 8-16,11 4 1 0,0 4 5 15,6 1 5 1,-3 6 9-16,6-1 10 0,-6 6-11 16,0 0-7-1,-3 2-6-15,-1 1 0 0,-9 0 0 16,0 3 0 0,0-2-5-16,-10 1-1 0,0 2 0 15,0-6-86-15,0-2-16 16,0-4-74-16,-13-1-63 15,-7-11-127-15,4-7-323 0</inkml:trace>
  <inkml:trace contextRef="#ctx0" brushRef="#br0" timeOffset="14522.18">11561 3692 1335 0,'0'0'257'16,"0"0"-82"-16,0 0-26 0,0 0-90 15,0 0-46 1,124-55-13-16,-68 42 0 0,3-3-18 16,0-2-109-1,-3 1-86-15,-1 0-103 16,4-7-37-16,-10 2 109 15,-3-2 67-15,-7 2-87 0,-3 1 143 16,-6 4 121-16,-7 3 21 16,-10 8 217-1,-7 0-1-15,1 6 27 0,-7 0 43 16,0 0-61-16,0 0-111 16,0 0-60-16,3 0-27 15,4 10 0-15,-4 2 56 16,3 8 18-16,7 0 14 15,-3 6-42-15,7 6-15 16,-8 0-35-16,1 6-19 16,-3 3-13-16,-7 0-6 15,0-4-4-15,0 1-1 16,0-4-1-16,0-7-42 16,0-5-36-16,0-6-7 15,-7-8-55-15,7-1-62 16,-10-7-142-16,1 0-184 15,-1 0 122-15</inkml:trace>
  <inkml:trace contextRef="#ctx0" brushRef="#br0" timeOffset="15022.74">12058 3394 920 0,'0'0'359'0,"0"0"-221"15,0 0 29 1,0 0-81-16,0 0-64 0,0 0-12 16,0 0 0-16,164-30 0 15,-115 30-4-15,7-8 4 16,-7 4-8-16,3-4-1 15,-6 2-1-15,0-3-34 16,-10 0-137-16,-7 1-85 16,1-2-70-16,-11 4 39 15,-2 0 26-15,-4 2 145 0,-13 4 116 16,10 0 58 0,-10 0 56-16,0 0-20 0,0 0 27 15,9 6 23 1,-5 0 15-16,12 5-6 0,-3 0-2 15,3 1 6-15,1 0 7 0,-4 5-48 16,-3 0-37 0,-4 9-16-16,-6 2-13 15,0 6 10-15,0 6-5 16,0 4-19-16,-16 6-17 0,-7 2-12 16,0-3-7-1,7-5-56-15,-10-3-75 0,16-10-77 16,-3-11-144-1,13-11-377-15</inkml:trace>
  <inkml:trace contextRef="#ctx0" brushRef="#br0" timeOffset="15502.51">13096 3498 1160 0,'0'0'542'0,"0"0"-376"16,0 0 8-16,0 0-57 16,0 0-55-16,0 0 9 0,0 0 30 15,9 92 2 1,1-64-51-16,-10-2-18 0,10-2-12 16,-3 0-10-1,-1 0-3-15,7-4-8 0,-3 1 0 16,10-6 6-1,-7-5-7-15,0-3-25 0,10-3-17 16,-4-4 1 0,1 0 4-16,0-17 7 0,6-7-19 15,-10-7-25-15,1-5-8 16,-1-5 29-16,-16 1 24 16,0-5-1-16,0 6 8 15,0-2 9-15,-10 5-3 16,-13 5 16-16,-3 7 2 15,6 4 4-15,-6 6 8 16,3 8 14-16,7 2 5 16,-13 4-33-16,-1 0-21 15,1 10-23-15,-7 10-18 16,10 2 11-16,-1 4-9 0,4 4 1 16,10 2-23-16,7-1-96 15,6 10-150-15,0-11-217 16,16-8-94-16</inkml:trace>
  <inkml:trace contextRef="#ctx0" brushRef="#br0" timeOffset="16202.57">13652 3414 1436 0,'0'0'294'16,"0"0"-94"-16,0 0-39 0,0 0-80 16,0 0-75-16,0 0 0 15,0 0 31-15,-10 92 9 16,-6-49-3-16,6 2 4 16,-3 1-14-16,-4 2-24 15,4-5-9-15,0-4 0 0,0-11-1 16,13-9-12-1,0-8-50-15,0-11-16 0,0 0 30 16,0-11 21 0,10-18-18-16,-3-9 18 0,15-14 21 15,-2-3 5 1,0-3-14-16,-4 1 8 0,-3 10 8 16,-10 14 1-1,11 7 39-15,-14 16 28 0,0 4-2 16,0 6-18-1,9 0-20-15,-9 0-27 0,0 0-1 16,0 4-18-16,10 12-5 16,0 4 23-16,10 4 1 15,-1 4 5-15,7 4-5 16,-3 2 0-16,10 2 0 0,3 0 0 16,-3 0 1-1,6 0 6-15,0-6-7 16,-3-2 0-16,-6-5-1 15,-14-2 1-15,10-6-1 16,-9-3 0-16,-8-5-8 16,1-5 1-16,0-2 7 15,0 0 19-15,-10-12 21 0,16-12 0 0,4-7 0 16,-10-12 20 0,3-5-7-16,3-9-8 0,-9-1-5 15,6 7-10 1,-3 7-2-16,-10 14 36 15,0 14 51-15,0 10-28 16,0 6-53-16,0 0-34 0,0 0-7 16,0 0-49-1,-23 10-193-15,0 6-305 0,-7 2-419 16</inkml:trace>
  <inkml:trace contextRef="#ctx0" brushRef="#br0" timeOffset="17282.72">6182 5539 517 0,'0'0'279'16,"0"0"-209"-16,0 0 37 16,0 0 78-16,128-78-5 15,-73 60-17-15,-9 4-21 16,-10 4-54-16,-6 6-26 15,-8 2-16-15,-22 2-24 16,10 0-9-16,-10 2-12 0,0 14 10 16,0 12 2-16,0 6-1 15,-10 10-4-15,1 6 1 0,-8 2-2 16,-9 5-6 0,10 0 7-16,-10-7-7 0,3-4-1 15,16-5 0 1,7-10 0-16,0-9-6 15,0-5-2-15,0-8 0 16,7-4 8-16,16-5 18 0,6 0 72 16,10-4 59-1,17-13 11-15,3-8-33 0,6-1-51 16,-12 0-19 0,-1 4-34-16,-13 5-21 0,-9 5-2 15,-4 8-19-15,-16 4-123 16,-7 0-160-16,-3 6-95 15,0 8-281-15,0-1-285 0</inkml:trace>
  <inkml:trace contextRef="#ctx0" brushRef="#br0" timeOffset="17727.25">7075 4913 895 0,'0'0'340'15,"0"0"-214"-15,0 0 19 16,0 0-66-16,0 0-62 15,0 0 15-15,0 0 34 16,115 63 20-16,-86-22 11 0,7 7-20 16,13 14-12-16,-16 4-24 15,-7 10-24-15,0 8-3 16,-13 6-6 0,-3 4 4-16,-10 2-6 0,0-2 1 15,-23-4-6 1,-3-12 7-16,0-9 4 0,-3-11-5 15,9-11-1-15,0-13 1 16,1-11-5-16,19-11-2 16,-10-4 1-16,10-8-1 0,0 0-10 15,0 0-72 1,0-24-73-16,0-5-334 0,0-2-345 0</inkml:trace>
  <inkml:trace contextRef="#ctx0" brushRef="#br0" timeOffset="18182.66">8603 5000 780 0,'0'0'364'0,"0"0"-218"15,0 0-27-15,0 0-51 16,0 0-31-16,0 0 53 16,0 0 53-16,30 95-10 15,-24-55-17-15,-6 4-20 16,0 6-13-16,0 4-35 16,0-1-27-16,0 0-6 0,0 3-14 15,-6-4 1 1,-7 0-2-16,6-10-47 15,4-6-71-15,-4-10-75 16,4-10-64-16,3-16-2 16,0 0-96-16,0-7-216 0</inkml:trace>
  <inkml:trace contextRef="#ctx0" brushRef="#br0" timeOffset="18695.58">8639 5069 869 0,'0'0'279'15,"0"0"-127"-15,0 0 31 16,0 0-57-16,0 0-72 16,0 0-20-1,59-115 24-15,-29 101 38 0,15 1 4 16,-2 4-31-1,3 0 14-15,3 7-7 0,-3 2-28 0,-7 0-17 16,-10 0-1 0,-6 2-14-16,-6 9-9 15,-8 6-7-15,-9 0-7 16,0 7 1-16,-9 9-12 0,-31 3-66 16,-2 2-41-1,-4 4-16-15,-10 0 40 16,1-6 48-16,12-6 36 15,11-8 17-15,18-8 0 0,5-7 0 16,9-6 0-16,0-1-1 16,0 4-14-1,9 0 15-15,5 4 40 0,12 4 59 16,3 2 23-16,7 0-9 16,3 0-14-16,-3 4-14 15,4-2-33-15,-21 1-24 16,11 2-19-16,-24 1-7 15,17 0 3-15,-16 5-5 16,-1 1-31-16,-6 3-139 16,0 1-106-16,7-11-252 15,-7-7-172-15</inkml:trace>
  <inkml:trace contextRef="#ctx0" brushRef="#br0" timeOffset="19142.31">9303 5115 674 0,'0'0'960'0,"0"0"-744"0,0 0-49 15,0 0-48-15,0 0-91 16,0 0-27-16,0 0 16 16,-19 103 42-16,6-60 17 15,10 3-7-15,-7 0-15 16,6 1-25-16,4-6-19 0,0-5-10 15,4-5-10-15,9-9 8 16,10-6 1-16,13-7-8 16,-13-9 8-16,6 0 0 15,7-4-18-15,-7-18-22 16,7-13-5-16,-6-2-2 16,-10-7-21-16,-1-4 17 15,-9-2 30-15,-10 2 6 16,0 2 16-16,0 8 0 15,-16 2 24-15,-1 6 11 16,1 8 32-16,-4 6-23 0,-3 6-22 16,10 3-5-1,3 7-17-15,-3 0 0 0,-3 1-29 16,3 21-13 0,-3 8 13-16,-4 6-21 0,13 6-72 15,-2 6-76 1,9 13-110-16,0-12-305 0,6-7-111 0</inkml:trace>
  <inkml:trace contextRef="#ctx0" brushRef="#br0" timeOffset="19457.27">9935 5047 1011 0,'0'0'693'16,"0"0"-560"-16,0 0 5 0,0 0-31 16,0 0-78-1,0 0-21-15,0 0 51 0,0 68 19 16,0-36 11 0,-10 4-17-16,7 2-6 0,-4 4-31 15,-9 0-14-15,16 2-13 16,-10 3-2-16,10-2-4 15,-10-5-2-15,10-4-46 16,-9-8-146-16,9-12-21 16,0-6-19-16,0-10-26 0,-14-2-44 15,14-18-99 1,0-4-140-16</inkml:trace>
  <inkml:trace contextRef="#ctx0" brushRef="#br0" timeOffset="19892.41">9762 4997 909 0,'0'0'488'0,"0"0"-402"0,0 0 5 15,0 0-14 1,0 0-26-16,0 0-18 15,0 0 26-15,160-74 6 16,-114 69 11-16,0 4-6 0,9 1-26 16,-9 0-26-16,-4 0-8 15,4 0-10-15,-6 0 0 16,-8 0 0-16,4 1-1 16,-16 6-1-16,6 0 2 15,-13 0-6-15,-6-1-9 16,3 3 3-16,-10 5 12 15,0 3 6-15,0 10 15 16,-10 8 1-16,-20 3-5 0,4 8-2 16,-3 0 0-1,-1 8-14-15,-6 2 0 0,-6 2 1 16,15 3-1 0,8-3-1-16,-11-5-2 15,7-5-82-15,10-11-41 16,4-10-128-16,9-27-249 15,0 0-88-15</inkml:trace>
  <inkml:trace contextRef="#ctx0" brushRef="#br0" timeOffset="20222.5">10292 5024 1163 0,'0'0'178'0,"0"0"-75"16,0 0-3 0,0 0-26-16,0 0-24 0,0 0 56 15,0 0 41 1,108 41 27-16,-79-17-47 0,7 4-53 16,3 4-6-1,-3 4-21-15,4 0-18 0,-14 4-10 16,13-1-4-1,-13-1-3-15,-3-3-6 0,-13-2-5 0,3-9 0 16,-6-2 6 0,-4-7-7-16,-3 2-18 0,0-7-71 15,0 3-68 1,-30 0-108-16,4-4-264 0,3-1-224 0</inkml:trace>
  <inkml:trace contextRef="#ctx0" brushRef="#br0" timeOffset="20502.55">10301 5279 1307 0,'0'0'262'0,"0"0"-53"0,0 0-89 15,0 0-69 1,0 0-36-16,0 0-3 0,0 0 44 16,76-1 24-16,-40 1-32 15,6 0-22 1,11 0-15-16,-8-5-11 0,1 1-58 16,3-4-136-1,7-16-140-15,-7 8-292 0,-10-7-277 0</inkml:trace>
  <inkml:trace contextRef="#ctx0" brushRef="#br0" timeOffset="20792.68">11051 5026 309 0,'0'0'981'16,"0"0"-743"-16,0 0-34 15,0 0-42-15,0 0-77 16,0 0-23-16,0 0 55 15,19 46 18-15,-9-19-15 16,0 5-24-16,-10 6 7 0,3 4-37 16,-3 3-35-1,0 4-13-15,0-1-9 0,-3 2-2 16,0-2-6-16,-14-6 1 16,17-6-2-16,-13-10-6 15,13-8-46-15,-6-10-61 16,6-2-51-16,0-6-3 15,0 0-17-15,-10-21-34 16,-3-6-353-16,6-4-88 0</inkml:trace>
  <inkml:trace contextRef="#ctx0" brushRef="#br0" timeOffset="21333.15">10799 5027 593 0,'0'0'759'0,"0"0"-582"15,0 0 23-15,0 0-50 16,0 0-91-16,0 0-50 16,0 0 7-16,98-30 15 15,-52 23-3-15,-4 5 0 0,1-1 0 16,9 3-3-1,-6 0-11-15,3 0-7 0,7 0-7 16,-17 0-1 0,-6 0-15-16,-7 0-64 0,-7 0 10 15,1 0 29 1,-10 0 9-16,-4-7 9 0,8 0-2 16,-8 1 9-16,-3 2 15 15,4 2 1-15,-7-2 8 16,0 4 11-16,0 0 11 15,0 0 0-15,0 0-7 16,0 0 9-16,0 0 9 16,0 0-3-16,0 0 2 15,0 0 1-15,0 0-29 16,0 13-12-16,0 4 0 16,0 9 7-16,0 4 18 15,6 6 12-15,-6 4 13 16,0 6 2-16,0 0-10 15,0 6-23-15,-6 1-13 0,-1-2 1 16,-2 0-7-16,-5-3-27 0,5-4-128 16,-18 1-148-1,8-11-239-15,9-12-351 0</inkml:trace>
  <inkml:trace contextRef="#ctx0" brushRef="#br0" timeOffset="21910.04">11829 5014 1217 0,'0'0'303'15,"0"0"-92"-15,0 0-6 16,0 0-53-16,0 0-40 0,0 0-26 16,0 0-11-1,0 3-72-15,0 19 8 0,0 8-1 16,-9 6 21 0,-4 8 2-16,6 5 4 0,-3 2-6 15,-3-1-14 1,7-1-11-16,6-8-6 0,0-1 0 15,0-12 0 1,0-1-6-16,6-10 0 0,17-3-8 16,3-6-5-16,4-8 0 15,-1 0-21-15,1-16-26 16,15-14-25-16,-12-6-10 16,-4-5 14-16,-2-2 39 15,-11-2 14-15,-3-4 20 16,-3 1 14-16,-10 0 7 15,0 2-1-15,0 8 25 16,-10 4-2-16,-3 9-13 0,-3 6 21 16,-1 11-16-1,-9 2-20-15,3 6-1 0,-19 0-1 16,16 8 0 0,-4 7-5-16,1 7-2 0,2 1-6 15,-2 1-3 1,6 4-71-16,17 2-111 0,6 12-123 15,-10-10-232-15,10-3-199 16</inkml:trace>
  <inkml:trace contextRef="#ctx0" brushRef="#br0" timeOffset="22742.35">12412 5069 1315 0,'0'0'359'0,"0"0"-102"16,0 0-9-16,0 0-76 15,0 0-108-15,0 0-64 16,0 0-1-16,0 44 1 16,-10-6 53-16,-6 6-7 15,-7 8-28-15,16 3-4 16,-12 0-8-16,2-6-6 15,4-10 0-15,3-7-1 16,7-15-26-16,3-4-18 16,0-13-11-16,0 0-4 15,0-10 0-15,0-15-14 0,13-12 41 16,-3-9 27-16,0-7 5 16,0-4-7-16,-1-1 0 15,1 7 1 1,-3 9 7-16,6 13 0 0,-13 12 40 15,10 5 28-15,-10 7-8 16,0 5-9-16,0 0-8 16,0 0-9-16,0 0-34 15,0 0-19-15,0 4 11 0,6 6 8 16,14 6 8 0,-4 4 2-16,7 6-4 0,0 2-5 15,13 2 1 1,0 2 4-16,-3 1 0 0,6 2-6 15,-6 1 1 1,9-1 0-16,-16 1 0 16,4 1 0-16,-1 1 0 0,1-2-1 15,-11-4 0-15,4-3-30 16,0-10-24-16,-3-2-28 0,-7-8 11 16,-7-8 14-1,4-1 34-15,-10 0 23 0,10 0 12 16,-10-9 5-1,10-6 7-15,-10-4 14 0,6-5-1 16,8-3-14 0,-5-2 3-16,-2-1 1 0,6-6 7 15,-3-6 2 1,-4-3 7-16,4-1-2 0,0 1 13 16,-7 9 22-1,4 4 27-15,-7 10 9 0,0 6-8 16,0 5-19-16,0 4-7 15,0 2-12-15,0 0-15 16,0 3-16-16,0 2-16 16,0 0-8-16,0 0-11 0,0 0-11 15,0 0-12 1,0 0-68-16,0 0-22 0,0 0-56 16,0 6-147-1,0 2-243-15,-10-2-384 0</inkml:trace>
  <inkml:trace contextRef="#ctx0" brushRef="#br0" timeOffset="26647.77">15661 6207 595 0,'0'0'187'0,"0"0"-32"16,0 0 47-1,0 0-18-15,0 0-23 16,0 0-1-16,0 0 4 15,0-26-25-15,0 18-6 0,0 5-14 16,0-2-12-16,0 1-32 16,0 1-21-16,0 1 1 15,0 2-6-15,-3-2 0 16,-4 2-2-16,1-3 3 16,-1 1-7-16,0 1-4 15,-6-5-13-15,-3 5-8 16,-7-6-6-16,17 2-1 15,-14-2 1-15,0 4-3 16,-3-4 1-16,7 1-2 16,-10 0-7-16,3 4-1 15,7 0 0-15,-11-1 0 16,5 3 0-16,-8 0-1 0,14 0 0 16,-4 0-8-16,-13 0 8 15,17 0-10-15,0 5 4 16,-11 7 1-16,11-3 0 15,-10 1-3-15,3 2 9 16,-3-4 0-16,16 4 0 16,-6-3 0-16,-1-1-5 15,4 4 4-15,-3 2 0 16,3-2-10-16,-10 7 5 0,6 1 0 16,-2 3 0-1,3 3 5-15,-4 0-7 0,7 2-3 16,-4-5 2-1,8 3 0-15,-4 1 3 0,3-3 6 16,0 0 0-16,-10 3 0 16,14-3-1-16,-4 3 1 15,-3 1 0-15,6-2 0 0,1 1-6 16,2 0 5 0,-2 0-5-16,-1 2 5 0,7 0 0 15,0 2 1 1,0 3-1-16,0 0 1 15,0-2 0-15,0 0 0 16,0 0 0-16,0-2 0 0,0 0 0 16,0-2 0-16,7 2 0 15,3-2 1-15,-4 2-1 16,-6 2 0-16,7 0 0 16,6 2 0-16,-3 0 0 15,-4-2 0-15,17-2 0 16,-10 0 0-16,10-6-1 15,-13 0 0-15,19 2 0 16,1 1 0-16,6-2 1 0,-3 3 0 16,-1-1 2-1,11-2-2-15,-17 2 1 0,23-1 5 16,-10-2-6 0,-9-2 1-16,12-1 0 0,-9-6 0 15,10 0 1 1,-21-3-1-16,21-3 7 0,-14-4-2 15,7-3 0 1,-6-2 7-16,-4 0-1 0,17-7-2 16,-4-7 1-16,-3-3-2 15,3-3-3-15,-6-1 4 16,0-1-1-16,-1 2 2 16,1-3-2-16,0 1 3 15,-7 2 3-15,3 0-4 16,-6 1 0-16,-6 2-10 15,12 1 1-15,-22 2-1 16,22 3 5-16,-16-3-5 0,4 1 5 16,5-7-5-1,-5 0 7-15,2-2 1 16,11-2 7-16,-14-4 7 16,7-2 4-16,-10 2-11 0,4 0-4 15,-4 4 7-15,0 4 11 16,-3-1 2-16,-7 6 1 15,0-3-2-15,-3 0-5 16,13-2-10-16,-13-3-4 16,10-4-3-16,-10 1 0 15,10-6-7-15,-10 2-1 16,0 0 11-16,0 2 5 0,0 2 5 16,0 2 5-1,0 2-15-15,0-2 7 16,0 0-4-16,0 0 2 15,0 0 4-15,-10-2-15 0,0 4 0 16,-3 2 7-16,10 3-11 16,-7-2 10-16,-6 3-3 15,3 0 3-15,-4-3 0 16,4 2-6-16,-10-1 1 16,7-3-7-16,-4 4 2 0,10 1 4 15,-9 3-5 1,9-1 5-16,0 2-4 0,-3 2 5 15,7-4 2 1,-4 3 6-16,-3-1 2 0,0-2-1 16,3-5-4-16,-10-1 0 15,-3-5-4-15,10 1 2 16,-10-2 1 0,7 4-1-16,-4 0 2 0,10 8-1 15,1 5 1-15,-1 2-6 16,10 1-5-16,-10 3 0 15,0 0 0-15,10 2-1 16,-13-3 0-16,6 1-1 16,-19-2-8-16,-6-4-3 15,-14 2 2-15,-10-1-1 0,-3 3 2 16,-3 3-9 0,6 2-16-16,-2 0-5 0,2 2-57 15,17 16-118 1,-17 27-84-16,7-8-233 0,13 4-300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25:57.042"/>
    </inkml:context>
    <inkml:brush xml:id="br0">
      <inkml:brushProperty name="width" value="0.05292" units="cm"/>
      <inkml:brushProperty name="height" value="0.05292" units="cm"/>
      <inkml:brushProperty name="color" value="#FF0000"/>
    </inkml:brush>
  </inkml:definitions>
  <inkml:trace contextRef="#ctx0" brushRef="#br0">6827 15074 690 0,'0'0'897'0,"0"0"-760"16,0 0-26 0,0 0 56-1,0 0-54-15,-23 0-69 0,23 0-20 16,0 0 15-16,13 0-11 15,-3 0-13-15,19 0 16 16,10 0 26-16,7 0 11 16,10-2-4-16,6-3-20 15,3-3-2-15,1-2-14 16,-1-2-11-16,4 0-9 16,-4 3-7-16,7 0 0 15,-6 3 0-15,-14 4 0 16,-6 2 7-16,-10 0-2 15,-7 0 0-15,-9 0 4 0,0 0 7 16,-10 2 2 0,-7 0 0-16,0-2 10 0,-3 0 5 15,0 0 5-15,0 0 0 16,0 0 1-16,10 0-6 16,-10 0-7-16,0 0-16 15,0 0-11-15,0 0-1 16,3 0-74-16,7 0-232 15,-4 0-444-15</inkml:trace>
  <inkml:trace contextRef="#ctx0" brushRef="#br0" timeOffset="5884.97">7730 15579 155 0,'0'0'88'15,"0"0"-48"-15,0 0 2 0,0 0 4 16,0 0 30-16,0 0 18 16,0 0 14-16,0-60-5 15,0 55 8-15,0 2 21 16,0 1 8-16,0-2-19 15,0 3-34-15,0-1-27 16,0 2 2-16,0 0 14 16,0 0-2-16,0 0 16 15,0 0-2-15,0 0-30 0,0 0-22 16,0 7-22 0,-4 9 11-16,4 6-17 15,-6 2-8-15,-4 4-3 16,10 0-3-16,0-2 5 0,0-6-10 15,0-4-11 1,0-6-10-16,0-6 2 0,0-4-3 16,0 0-6-16,0-12-14 15,0-12 41-15,10-10 12 16,0-4 1-16,-4 0 8 16,-6 6 10-16,7 6 12 15,-7 8 2-15,0 10 8 16,0 4-1-16,0 4-10 15,0 0-9-15,0 0-17 16,0 14-2-16,0 7 45 0,0 2-14 16,0 3-19-16,0 0-8 15,0-2-4-15,0-8 5 16,0 0-7-16,0-4 0 16,0-8-1-16,0-2 0 15,0-2-1-15,3 0-7 16,-3 0-28-16,0-12-4 15,0-8 22-15,10-4 19 16,-10-6 0-16,0-2 1 16,0 2 5-16,0 10-4 0,0 12 11 15,0 4 29 1,0 4 3-16,0 0-22 0,0 0-23 16,0 0-2-1,0 8 2-15,0 1 0 0,0-2-21 16,0 1-132-1,0-2-235-15,0-3-504 0</inkml:trace>
  <inkml:trace contextRef="#ctx0" brushRef="#br0" timeOffset="7680.32">4186 13878 153 0,'0'0'211'0,"0"0"-81"16,0 0 2 0,0 0 8-16,0 0 3 0,0 0-4 15,0 0-12 1,-13 4-18-16,13-4-22 0,0 2-3 15,0-2 15 1,0 0 4-16,0 0-4 0,0 0-11 16,0 0-26-16,0 0-23 0,0 0-20 15,13 0-7 1,4 0-10-16,25 0 15 0,-3 0 16 16,7 0 8-1,10-2-4-15,-14-3-22 0,-9 3-5 16,-10-1-9-1,-3 3 0-15,-11 0 0 0,-9 0 5 16,0 0 7-16,0 0 2 16,0 0-11-16,-9 0-4 15,-11 5-19-15,-10 3 12 16,-6 7 5-16,4-2 1 16,-14 2 0-16,3-1 0 15,11-4 0-15,-1 0 1 16,23-6 0-16,-9-4 0 15,19 0-6-15,0 0-13 16,0 0 7-16,0 0-7 16,0 0-3-16,19-7 6 0,-2 0 10 15,9-1 6 1,-7 0 1-16,-6 2-1 16,10 2 0-16,-13 2 1 15,0-1 0-15,-10 3 6 0,0 0 2 16,0 0 4-1,0 0 11-15,0 0 17 0,0 0 33 16,-10 0-21-16,0 0-53 0,1 0-3 16,-5 3-74-1,1 1-120-15,0 1-339 0</inkml:trace>
  <inkml:trace contextRef="#ctx0" brushRef="#br0" timeOffset="20758.36">16165 6362 590 0,'0'0'138'0,"0"0"-73"15,0 0 31 1,0 0-23-16,0 0-16 15,23 0 12-15,-7 0-7 0,-3 0-8 16,-6 0 1 0,12 0 14-16,-6 0-5 0,4 0-4 15,-1 0 1 1,7-3-2-16,3 2 5 0,4-1-18 16,-1-4-19-16,4 5-14 15,3-2-2-15,0 3-4 16,-7 0-7-16,4 0-1 15,-10 0 1-15,6 0 0 16,7 3 0-16,-6 0 0 16,-1 4 0-16,-6-1 0 15,7-3 0-15,-1 1 2 16,-6 2-1-16,0-4 1 16,-4-1-1-16,-2 2 0 15,15-3 5-15,-12 2-3 16,-4-2-2-16,7 0-1 15,-3 0 1-15,0 0 0 16,6 2-1-16,-20-2 1 16,17 4-1-16,-3-3 0 0,-4 1-7 15,-6 1 6-15,10 1 0 16,-10 1 0-16,9-1 0 16,-2 2 1-16,-4-1-9 15,-4 2-1-15,-2-2 4 16,13 0-3-16,-11 0 8 15,-9 1 1-15,7-5 1 16,-7-1 7-16,0 0 3 0,0 0 21 16,0 0 26-1,0 0 4-15,0 0 5 0,0 0-13 16,0 0-14 0,0 0-15-16,0 0-14 0,0 0-5 15,0 0-6 1,0 0-19-16,7 0-183 0,-7 0-384 15,0 0-527-15</inkml:trace>
  <inkml:trace contextRef="#ctx0" brushRef="#br0" timeOffset="22238.65">16263 7797 64 0,'0'0'298'15,"0"0"-135"-15,0 0-18 16,0 0 6-16,0 0-6 15,0 0-20-15,0 0-16 16,13 0-12-16,-6 0-9 16,-7 0-15-16,3 0-15 15,-3 0-6-15,0 0-9 16,3 0-10-16,10 0-4 0,-13 0 2 16,10 0-3-16,0 0-12 15,16 0 7-15,-6 0 14 16,-1 0-10-16,1 0-2 15,-4 0-3-15,7 0 5 16,7 0-11-16,-11 0-5 16,4 0-5-16,3-2-5 15,-6 2 1-15,3-3-1 16,0 3 0-16,-4 0 0 16,1 0 0-16,0 0-1 15,-7 0 0-15,10 0 0 0,-4 0 1 16,1 0 1-1,0 0-1-15,9 0 2 0,-13 0-2 16,14 0 0-16,-11 0 0 16,-2 0 1-16,6 0-1 15,-4 0-1-15,1 0 0 16,-4 0-1-16,-3 0 1 16,-6 0-1-16,13 0 0 15,-7 0 1-15,3 0 0 16,0 0 0-16,7 0 0 15,-10 0 1-15,10 0-1 16,-13 0 0-16,3 0 0 16,4 0 0-16,-4 0 1 0,-4 0-1 15,-2 0 0-15,0 3 0 16,6-1 0-16,-13-2-1 16,9 0 1-16,-2 1 0 15,6-1 0-15,-6 0 0 16,-4 0 1-16,3 0 0 15,-6 0-1-15,7 3 1 16,0-3 1-16,-7 3-1 16,0-3 12-16,0 0 10 15,0 1 12-15,0-1 1 0,0 0-10 16,0 0-5 0,0 0-15-16,0 0-5 0,0 0-1 15,0 0-30 1,0 0-239-16,6-4-614 0</inkml:trace>
  <inkml:trace contextRef="#ctx0" brushRef="#br0" timeOffset="39248.69">7510 13800 188 0,'0'0'65'15,"0"0"-42"-15,0 0 43 16,0 0-7-16,0 0-23 15,0 0 3-15,0 0 25 16,0-6-4-16,0 6-11 0,0-2-4 0,0 0 17 31,0-1 35-31,0 0-3 0,0 3-33 0,7 0-4 16,-7 0 37 0,0 0-5-16,0 0-10 0,0 0-19 15,0 0-8 1,0-4-1-16,0 4-3 0,0-2-2 15,10 1-8 1,-10-4-6-16,10 1-1 0,6-3-3 16,-3-3 2-1,13-3 4-15,-6 1-9 0,3-8-6 16,3 5 0-16,-10 0 1 16,7 1-2-16,3 0-9 15,-12 4 7-15,5-2 0 16,-3 2 4-16,-2-2-2 15,2-2-5-15,4 1-1 16,-4-2-6-16,7 0 1 0,-4-1 0 16,1-3-1-1,0 3 0-15,-4 2-5 0,4 0 1 16,-4 0 4 0,7 0 3-16,-3 1 3 0,-4 3 1 15,-3-5-1 1,3 3 1-16,-6 1-5 0,13-4-7 15,-6 1 5 1,-8 0-5-16,8 1 6 0,9-1 1 16,-10 1-7-1,1-1 5-15,2 4-5 0,-2-4-1 16,-4 2 1-16,3-1 1 16,7 0 6-16,6-5-7 15,-2 0 5-15,2 0 2 16,-9 3 3-16,9-2-9 15,-9 3 7-15,-4 0-8 16,4 2 8-16,-4-1 0 16,0 3-8-16,-3-3 11 15,10 0 0-15,-6-1 10 16,6-1 5-16,13-2-2 16,-13-4-7-16,13 1-6 15,-7-2 5-15,10-2 3 16,-3-1 2-16,0 1 2 0,-6 2-8 15,6 1-6-15,-7 2-2 16,-6 7-7-16,-3 0 5 16,-1 4-6-16,-12-4 1 15,16 3-1-15,-4-1 0 16,-2-2 1-16,6-2-1 0,3-1 7 16,3 0-6-1,-9-1 0-15,9-1 5 0,-2 5-4 16,-8-1 7-1,4 1-3-15,-7 1-5 0,1-1 5 16,6-1 3-16,6 0 7 16,-3-3 11-16,-6 0-2 15,9 2-6-15,1-6-7 16,-11 5-4-16,17-2-7 16,-16 1-1-16,6 3 1 15,0 1 0-15,-12 1-1 16,8 1 0-16,-2 2 0 15,-4 1 0-15,-2 2 1 16,2-1-1-16,3-3 1 16,-2 2-1-16,6-2 0 0,-4 2 0 15,1-3 0 1,-4 0 0-16,-3 4 1 0,4 0-1 16,-7 2 1-1,-1-2 0-15,-2 4-1 0,6-2 0 16,-3 0 1-1,-4 0-1-15,-6 2 0 0,14-4 0 16,-5 4 1-16,1 0-1 16,-10-1 1-16,10 3-1 15,-10-1 0-15,10-1 1 0,0-2 0 16,-7 2 1 0,10 1 5-16,-10-5-7 0,7 5 2 15,-3-4 5 1,6 4 1-16,-3-5-7 15,-4 5 7-15,1-4-1 16,-1 3 2-16,1 0-7 0,3-2 5 16,-10 2-1-16,6 2-4 15,-6-4-1 1,13 0 0-16,3-2 5 0,4-1 1 16,-4-2-6-1,7-3-1-15,-3 4 0 0,-7 1 1 16,-6 0 0-16,2 5-1 15,1-1 1-15,-10 3 5 16,0 0-5-16,0 0 8 16,0 0-1-16,0 0-7 15,0 0 0-15,0 0-1 16,0 0-12-16,0 0-10 16,0 0-29-16,0 0-81 15,0 5-85-15,-10 2-74 16,1 6-89-16,9 1-298 15,-10-4-78-15</inkml:trace>
  <inkml:trace contextRef="#ctx0" brushRef="#br0" timeOffset="42143.43">9827 12167 191 0,'0'0'287'0,"0"0"-133"16,0 0-2-16,0 0 8 15,0 0-50-15,0 0-42 16,0 0-16-16,-23-10-19 16,23 10-4-16,0-4 15 15,0 4 27-15,0 0 8 16,0-2-9-16,0 2 6 16,0 0-6-16,0-1-14 15,0 1-10-15,0 0-8 16,10-2-6-16,0-1 4 15,6 1-2-15,-6 0 0 16,19-2-15-16,-9 2-3 0,3-2 0 16,3 0-3-16,-6 2-2 0,-4-2-4 15,4 2 0 1,-10-2 4-16,-4 3 3 0,7-1-5 16,-3-1 2-1,-4 1-9-15,8 0 4 0,-5 2-6 16,1 0-1-1,-7 0 1-15,1 0-1 0,6 0 0 16,-7 0 0 0,3 0-5-16,-6 0 6 0,7 0 0 15,6 0 2 1,-3 0-1-16,0 0 7 0,-1 0-7 16,1 0 6-1,0 0-6-15,-3 0 1 0,6 0 4 16,-7 0 0-16,-6 0 2 15,0 0 0-15,0 0 4 16,0 0 9-16,0 0-1 16,0 0-3-16,0 0-7 15,0 0 0-15,0 0-9 16,0 0 7-16,0 0-2 0,0 0 0 16,0 0 1-1,0 0 0-15,0 0-7 0,0 0-6 16,0 9-35-1,-6 18-215-15,-7-3-74 0,6-2-464 0</inkml:trace>
  <inkml:trace contextRef="#ctx0" brushRef="#br0" timeOffset="44622.72">10246 12158 71 0,'0'0'190'15,"0"0"-47"-15,0 0-33 16,0 0-24-16,0 0-16 16,0 0-8-16,10-10 1 15,-10 10-4-15,0 0 18 16,0 0 10-16,0 0 5 16,0 0-5-16,0 0 0 15,0 0-4-15,0 0-4 16,0 0-3-16,0 0-3 15,0 0 1-15,0 0-17 16,0 0-8-16,0 0-15 16,0 0-5-16,0 0-5 0,0 0 5 15,0 0 5-15,0 0 5 16,0 0-1-16,0 0-9 16,0 0-7-16,0 0-7 15,0 0 0-15,0 5-8 16,0 7-7-16,-7 2 0 15,4 3 6-15,0 2-5 16,-4 1 0-16,4-1 0 16,-4 4 0-16,4-1 1 15,-7 2-1-15,10 2 0 16,-6-4 0-16,2 2 0 16,4-4 0-16,-6 3 0 15,-7-6 0-15,13 2-1 0,-7-6 2 16,7-4-2-16,0-4 0 15,0-3 0-15,0-2 1 16,0 0 10-16,0 0-10 16,0 0 18-16,0 0 5 0,0 0-11 15,0 0-3 1,0 0-10-16,0 0 0 16,0 0-7-16,0 0-3 15,0 0-12-15,0 0-70 16,0 0-149-16,-10 0-254 15,10-7-304-15</inkml:trace>
  <inkml:trace contextRef="#ctx0" brushRef="#br0" timeOffset="47218.58">9006 11727 527 0,'0'0'348'16,"0"0"-257"-16,0 0 36 16,0 0 19-16,0 0-42 15,0 0-31-15,0 0-6 16,0-34 1-16,0 34-7 16,0 0-6-16,0 0-1 15,0 0-10-15,0 0-13 0,0 0-9 16,0 0-13-1,0 4-9-15,0 10 33 0,0 4 38 16,0 7-30 0,6 4-15-16,-6 7-1 15,0 3-6-15,0 4-9 0,13-1-3 16,-13 1-6-16,0-1 0 16,0 1 0-1,0 0 0-15,0 0 1 0,0-1-1 16,0 0 0-1,0-4 5-15,0 0-6 0,0-10 3 16,0-2-2-16,0-9 0 16,0-2-1-16,0-7-1 15,0-4-7-15,0 0 2 16,0 1-5-16,0-2 1 16,0-1 10-16,10-2 0 15,-3 0 0-15,-7 0 9 16,6 0 1-16,11 0 40 15,-4 0 28-15,3 0-27 16,0 0-29-16,14 0-13 0,-10 0-9 0,6 0-9 16,-7-2-41-1,1-2-40-15,-7-2-33 0,3-2-21 16,-6-1-50 0,-3-11-62-16,-7 5-112 0,0-1-265 0</inkml:trace>
  <inkml:trace contextRef="#ctx0" brushRef="#br0" timeOffset="47668.49">8777 12014 411 0,'0'0'342'0,"0"0"-215"0,0 0 18 16,0 0 27-16,0 0-63 15,0 0-22-15,0 0 26 16,95-28-16-16,-66 27-22 16,-13-1-29-16,7-2-22 15,-6 4-11-15,2-1-6 16,1 1-5-16,-10 0-2 15,19 0-2-15,-9 0-39 16,3 0-104-16,9-9-97 0,-2 3-158 16,-10-4-225-16</inkml:trace>
  <inkml:trace contextRef="#ctx0" brushRef="#br0" timeOffset="51068.56">8783 11556 421 0,'0'0'362'15,"0"0"-209"-15,0 0-10 0,0 0-31 16,0 0-14-16,0 0-12 16,0 0 4-1,49-32-19-15,-39 27-36 0,-3 3-18 16,-7 0-8 0,13-1 4-16,-3 1-3 0,3 2 1 15,0-1 7-15,0 1-4 16,6-3 0-16,-2 3 1 15,2-3-4-15,-2 2 5 16,-4 1 5-16,-3 0-8 16,9-4-4-16,-2 4 2 15,2 0 1-15,-6-1 9 16,7 1 11-16,-4-2 4 16,14 0-12-16,-10-1-12 15,6 0-4-15,-7-1-6 16,4 2 4-16,-3-3-5 15,-4 4 6-15,-9-1-7 16,6 2 1-16,-13 0-1 0,0 0 0 16,0 0 6-1,0 0-5-15,0 0-1 0,0 0 0 16,10 0 0-16,-10 0-1 16,0 0 1-16,9 0 0 15,-9 0 0-15,0-3 1 16,0 3 12-16,0 0 1 15,0-3 3-15,0 3 34 0,0-1 26 16,0 1-6-16,0-3-11 16,0 3-13-16,0 0-16 15,0-2-8-15,0 2-7 16,0 0-3-16,0-4 10 16,0-1 5-16,0-2-12 15,-9-4-14-15,9 1-1 16,-10-5 0-16,-3 2 1 15,10 2-1-15,-7-5-1 16,6 4 0-16,-9-5 1 16,7 4 0-16,-1 0 10 15,4 1-4-15,-4 2 4 0,7 0 1 16,0 4 2 0,-3-2 0-16,3 3-8 0,0 2-5 15,0-1 5 1,0 4-4-16,-10 0-1 0,10 0-1 15,0 0-1-15,0 0-8 0,0 0-9 16,0 0-9 0,0 0-20-16,0 0-53 0,0 9-111 15,0 13-139 1,0-1-156-16,0-2-325 0</inkml:trace>
  <inkml:trace contextRef="#ctx0" brushRef="#br0" timeOffset="55952.56">15229 12844 719 0,'0'0'99'15,"0"0"-51"-15,141-11 13 16,-96 11-25-16,18 0-19 16,-8 0-7-16,-9 0-1 15,-3 4 13-15,-4 3 21 0,-3-3 15 16,-16 2 11 0,6-4 18-16,-7-2 4 0,-9 0 2 15,3 0 13 1,-6 0 5-16,-4 0-9 0,4 0-8 15,-7 0-14-15,0 0-21 16,0 0-21-16,0 0-16 16,0 0-22-16,0 0-3 15,0 0-104-15,0 0-147 16,-17 0-292-16,4 0-220 0</inkml:trace>
  <inkml:trace contextRef="#ctx0" brushRef="#br0" timeOffset="56988.47">17091 12705 510 0,'0'0'224'0,"0"0"-169"0,0 0-35 16,0 0 12-1,0 0-23-15,0 0-8 0,0 0 9 16,0 2 43 0,0-2 31-16,6 0 0 0,-2 0-12 15,12 0-10 1,-3 0-4-16,13 0-6 0,4 0-5 15,9 0-7 1,0 5-16-16,7-2-5 16,3 1-5-16,-3-2-7 0,-7 3 6 15,-9-3-11-15,6 1-1 16,-20 0 5-16,0 3-6 16,1-3 0-16,-4 2-1 15,-3 0 0-15,-1-1 1 16,-5-4 6-16,2 0 9 15,1 0 22-15,-7 0 23 16,0 0 16-16,0 0 1 0,0 0-8 16,0 3-15-1,0-3-19-15,0 3-10 0,0-3-13 16,0 0-12 0,0 2-8-16,0 2-34 0,0-3-189 15,0 4-377 1,-7-5-290-16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51:18.165"/>
    </inkml:context>
    <inkml:brush xml:id="br0">
      <inkml:brushProperty name="width" value="0.05292" units="cm"/>
      <inkml:brushProperty name="height" value="0.05292" units="cm"/>
      <inkml:brushProperty name="color" value="#FF0000"/>
    </inkml:brush>
  </inkml:definitions>
  <inkml:trace contextRef="#ctx0" brushRef="#br0">22041 7669 248 0,'0'0'137'15,"0"0"-18"1,0 0-17-16,0 0-15 0,0 0-17 16,0 0-15-16,0 0-6 15,0-21-14-15,0 21 4 16,0-2 7-16,0 1 5 15,0-1 8-15,-6-1 2 16,6 1-6-16,0-3-12 16,-10 3-2-16,10-3 0 15,0 2-7-15,-13-4 0 16,13 2 1-16,0-2 8 16,-7 0 4-16,7-2 4 15,0 2-9-15,-10 1-12 16,10-1-6-16,0 1-10 15,-6 2-4-15,-1-1 2 16,7 0 7-16,-6 1-1 0,6-1-4 16,0 1 2-16,-7 1-1 15,4 0-3-15,-4 0-5 16,4 0-6-16,-7-2 0 16,4 4 1-16,2-4-1 15,-2 3 1-15,3 0 5 16,-7-3 5-16,3 2 8 15,4-1 1-15,-4 1 11 0,4 0-3 16,-13-1-11 0,16 2 1-16,-10-2-7 0,0 0-6 15,-3 0 2 1,13 3-7-16,-6-2 5 16,-1 1 2-16,4 0-7 15,-10-3 7-15,6 3 1 0,-3-3 4 16,1 3-4-16,-1-3-1 0,-7 1 0 15,1 1 0 1,9 0 2-16,-9 0-3 0,-4-1-6 16,11 1 0-1,-4 1 7-15,-1 2-7 0,5-1 0 16,-4 1 1 0,-4-4-1-16,4 4-1 0,3 0 1 15,-9 0 0-15,12 0-1 16,-16 0 0-16,17 0 1 15,-4 0-1-15,-10 0 0 16,10 0 1-16,-9 0-1 16,2 0 0-16,1 0 1 15,-7 0 6-15,4 0-5 16,9 0-1-16,-7 0 1 16,8 0-1-16,-1 4 0 15,-3-4-1-15,6 1 0 16,-3 1 0-16,7 2-1 0,-13 2 0 15,6-3 0 1,-10 4 0-16,1 0-6 0,5 0 7 16,1 0 0-1,-3 1-1-15,3-1 1 0,0 2-2 16,-4 1 1 0,8-2-1-16,-8 1-4 15,4 0 6-15,-6 0-1 16,9 2 1-16,0-3 0 0,-6 4-1 15,3 0 0-15,-1 0-5 0,1 0-1 16,-3 2 6 0,9-1 0-16,-9 1-6 15,3 3 5-15,-3 2-4 16,3-2 5-16,6 3 1 16,-9 3-1-16,3-3 0 15,3-1 0-15,-10 1-6 16,14 1 6-16,-4 0 1 0,0-2 0 15,0 0 0 1,0 2 1-16,0-1-1 0,-3 1 0 16,7-1 0-1,6 3 0-15,-10 0-2 0,3 6 2 16,1 0 0-16,3 4 0 16,-1-1 1-16,4 2-1 15,-6-4 0-15,6-2 1 16,0 0-1-16,0-5 0 15,0 0 0-15,0-1 1 16,0 0 6-16,6-2-7 16,1-2 9-16,6 2 27 0,-3-4 12 15,9 2-24 1,-2-2-6-16,-4 0-4 0,7-4 1 16,-1 4 0-1,-2 0-8-15,5 2 4 0,5 0-5 16,-1 0 1-16,-7 0-6 0,17 1 11 15,-6 0-3 1,3 1 2-16,-4-4-4 0,0-2-6 16,1 2 7-1,-1 0 4-15,-2-2 4 16,9-2 2-16,-4-2 0 16,4 0 5-16,-6-7 0 0,-1 2 0 15,10-1 1 1,-3-4 10-16,4 0 3 0,-4 0-5 15,6 0-14-15,-6 0-2 16,-6 0-9-16,-1 0-1 16,-6 0 3-16,3 0 2 15,-6-2 4-15,-1 0 1 16,8-3 3-16,-8-2-5 16,1 3-5-16,9-2 3 15,-9-4-2-15,6 4 5 16,-6-6 7-16,-1 4-4 0,-2-4-3 15,12 4-3 1,-9-4-3-16,-7 3 5 0,3 0-5 16,-3 1 1-1,-6-4 5-15,6 4 0 0,-3-4 6 16,-4-2 0 0,4 4 3-16,0-4-5 0,0 0-4 15,-4 1 2 1,4 0-1-16,-7-3-4 0,4 0-5 15,3 2-5-15,-10-4-2 16,10-2 1-16,-7 0 0 16,3 4 0-16,-2-4 1 15,-4 1-1-15,0 2 0 16,0 1 5-16,0 0-4 16,0 0 7-16,0 4-9 15,0 0 1-15,0 2-1 0,0-2 1 16,0 0-1-1,0 2 0-15,0-4 0 0,0 0 0 16,0-1 1 0,0-3 0-16,0-1 0 0,-4-1 0 15,-5 0 1 1,9 4-1-16,0 0 0 0,-10-3 0 16,10 4 0-16,-7 0 0 15,4-1 5-15,-4 3-6 0,4-3 0 16,-7 3 0-1,4-1 0-15,6 2 1 0,-10 2-1 16,10-2 0 0,-10 1 0-16,10-1 1 15,-10-1 0-15,4-1 1 16,6-1-2-16,-3 2 1 0,-4 0 0 16,4 0-1-1,-7 0 1-15,7 3 0 0,-1-3 0 16,-5 1 0-16,5-3-1 15,-6 1 2-15,7-1-2 16,0 0 0-16,0 2 2 16,-4 0-1-16,4 3 1 15,-4-1-1-15,1 3-1 0,-1-1 1 16,7 1 0 0,-6-1 0-16,-4-4 0 0,10 0 0 15,-13-2 5 1,6 1-5-16,-3 4 0 0,10-2 0 15,-6 4 0 1,-7-1 5-16,13-1 3 0,-10 1-8 16,3 3 7-16,-6-1-2 15,13 4-6-15,-16-2 0 16,13-1-1-16,-14 5-6 16,4 1-10-16,-13 0-99 15,3 0-82-15,0 17-190 16,-6 10-315-16,6-4-293 0</inkml:trace>
  <inkml:trace contextRef="#ctx0" brushRef="#br0" timeOffset="4970.42">3178 6384 472 0,'0'0'114'0,"0"0"-23"15,0 0 42-15,0 0-1 16,0 0-57-16,0 0-36 16,-55-40-12-16,45 35 28 15,7 1 9-15,-10-1-8 16,9 1 15-16,-5 0-13 15,5 2-8-15,-9-4-15 16,7 5-5-16,-4-2-2 16,-10 1-11-16,4 2-4 15,-4 0-12-15,1 0 6 16,2 0-1-16,-9 0 0 16,13 0 4-16,-17-2-2 15,21 2 15-15,-11 0 10 16,-3-2-6-16,7 2-4 15,-10-3-6-15,-4 2-6 0,1-1-1 16,-1 2-1-16,11-4 1 16,-8 4 9-16,5-2-5 15,5 2 8-15,4 0-1 16,-16 0-7-16,22 0-6 16,-13 0-7-16,1 0 5 15,-4 0 1-15,7 2-6 16,-1 5-1-16,-2 0 1 15,-1 2-1-15,10 3 1 0,-9-2-1 16,-4 7 0-16,16-2 0 16,-13 6 0-16,-6-2 0 15,-3 6 1-15,6-1 0 16,-7 2-1-16,8-3 1 16,-1 0 0-16,3-1-1 15,-9-2 1-15,22-2-1 16,-13 0-1-16,11-3 1 15,-1 4 0-15,0-3 0 0,10 6 0 16,-13-2 0 0,6 2 1-16,1 0 10 0,-4 0-2 15,3 0 3 1,1-1-3-16,-1 1 4 16,4-1 10-16,-3-1-6 15,2 0 0-15,4 0-2 16,0 0-6-16,0 0 2 0,0 0-1 0,0 0-4 15,0 0 4 1,4 0-8-16,5 1 5 0,4-1 2 16,4-3-7-1,-4 4 5-15,10-4 2 16,-4 2 4-16,1-4 2 16,0-1 4-16,-4 0-9 0,7-1 6 15,-10-3-4 1,10 2 3-16,-17-1-6 0,17-2-2 15,-3 1 4 1,0-1-4-16,-1 1 3 0,-2 0 4 16,12-3 6-16,-9-2 13 15,9 2-4 1,-13-3-11-16,14 1-3 0,-17-1-8 16,7-1-5-16,-1 0-1 15,-2 1 10-15,2-3-10 16,-9 2 7-16,-3-1-7 15,6-2 10-15,3 2-5 16,-3-2 2-16,-3 0-7 16,3 0 9-16,0 0 2 15,0 0 9-15,4 0 6 16,-8 0-1-16,11-2-3 16,0-3-8-16,-4-2-2 15,-3 3-4-15,4-2-3 16,-8-1 6-16,1 0 1 0,10-3 8 15,-10 5 0-15,9-7-3 0,-2 1 0 16,-4 1-7 0,10-2-9-16,-7 1-1 0,-3 2 7 15,0-3-7 1,0 4 5-16,-6-2-5 0,12 0 7 16,-9-2-7-1,10 2 0-15,-10-2 1 0,9-2-1 16,-2 2 1-16,-4-5-2 15,3 5 1-15,-6-5 1 16,10 3-1-16,-11 2 0 16,11-4 5-16,-10 0 0 15,-4 0 2-15,7 2-7 16,4-6 6-16,-7 4 1 16,3-2-7-16,-4 0 1 15,1-3 5-15,0 4-7 16,0-1 6-16,-4 2-4 15,4 1 4-15,-10-4 4 0,10 3-1 16,-10-4 0 0,7 3-3-16,-7-4 2 0,0 5 1 15,0-4 0 1,0 6-3-16,0-2 4 0,0 2 2 16,0 0 3-1,0 1-2-15,0-2-2 0,0-3-1 16,-7 2-4-1,-3-4-5-15,0 2 1 0,1-2 4 16,-1 0-6 0,-7 0 1-16,4 0 5 0,-6 1-4 15,12 4 5-15,-3-1 2 16,-9 3-8-16,9 2 0 16,0 2 1-16,-6 0-1 15,3-1 5-15,-7 0-5 16,-3-1-1-16,0 2-2 15,4 0 1-15,-11 2 0 0,11 1 0 16,-11 0 0 0,4 0 0-16,-4 2-5 0,8 0-6 15,5 1-32 1,-2 3-86-16,9 0-72 0,-26 0-110 16,16 13-185-1,-9 1-304-15</inkml:trace>
  <inkml:trace contextRef="#ctx0" brushRef="#br0" timeOffset="13432.31">22359 6544 618 0,'0'0'158'16,"0"0"-107"-16,0 0 49 15,0 0 51-15,0 0-36 16,0 0-44-16,-23 0-8 15,23 0 14-15,0 0-11 16,-4 0-20-16,1 0-2 16,-3 0-11-16,-14 0-2 15,0 0 1-15,1 0 19 16,-21 3 0-16,1 9-3 16,-23 8 0-16,-7 3-7 15,-16 9-8-15,-13 8-8 16,-10 8-2-16,-6 4-1 0,-14 0-9 15,10 4-5-15,0 0-7 16,1-2 0-16,15-5 10 16,11-1-11-16,15-11 1 15,17-7 0-15,23-8-1 16,7-8 0-16,22-8 0 16,7-5 0-16,0-1 6 15,0 0 60-15,0 0 46 16,0 0-57-16,0 0-24 15,7-1-21-15,3-9-10 16,0 4-13-16,-1-4-113 16,-2-5-139-16,6 5-282 15,-13-3-215-15</inkml:trace>
  <inkml:trace contextRef="#ctx0" brushRef="#br0" timeOffset="14775.67">18943 7594 620 0,'0'0'261'0,"0"0"-138"16,0 0 34-1,0 0-28-15,0 0-62 0,0 0-37 16,0 0 17 0,-135 66 34-16,77-37 8 0,-31 9-15 15,-12 16-8 1,-43 15-36-16,-33 17-11 0,-3 12-10 15,36-20 1-15,36-19 5 0,36-23 1 16,23-8-4 0,0-2-5-16,13-1-1 0,13-8-6 15,13-5-12 1,10-8 12-16,0-1 9 0,0-3 14 16,14 0 11-1,12 0 5-15,-10 0 16 16,14-9-12-16,-17-1-25 15,6 2-18-15,-2-6-47 0,-14 2-278 16,-3-2-491-16</inkml:trace>
  <inkml:trace contextRef="#ctx0" brushRef="#br0" timeOffset="19753.79">19038 6569 626 0,'0'0'380'15,"0"0"-239"-15,0 0-26 16,0 0 30-16,0 0-67 16,0 0-62-16,0 0-15 15,0-3 0-15,0 3 1 16,0 0-1-16,0 0 6 15,0 0-5-15,0 0-1 16,0 0 12-16,0 0 12 16,0 0-2-16,0 0 0 15,-14 0-8-15,-2 0-2 16,-23 13-1-16,-14 6-2 16,-9 7 3-16,-23 4 18 15,-29 16 4-15,-40 14-9 16,-19 18-1-16,-11 4-3 15,34-10-8-15,35-14-3 0,47-18-4 16,2-6-6-16,4 4 0 16,-3-2 0-16,6-4-1 15,26-6 0-15,20-12-12 16,3-6-1-16,10-6 4 16,0-2 9-16,0 0 0 15,0 0 7-15,16-7-7 16,4-9-61-16,9-21-165 0,-6 3-292 15,-6 4-479-15</inkml:trace>
  <inkml:trace contextRef="#ctx0" brushRef="#br0" timeOffset="20613.77">15373 7687 613 0,'0'0'371'16,"0"0"-250"-16,0 0-24 16,0 0-10-16,0 0-49 15,0 0-38-15,0 0 0 16,-151 81 8-16,99-44 15 0,-13 5 7 16,2 9 21-1,-8 1-7-15,-5 6-11 16,-2 4-7-16,-7-1-4 0,6 0-9 15,-3-8-4 1,27-7-2-16,6-10-6 0,13-12-1 16,13-10-6-1,16-4-10-15,7-8-1 0,0-2 17 16,0 0 7 0,0 0 15-16,0 0-19 0,7-12-3 15,16-18-148 1,-7 2-186-16,-3 0-467 0</inkml:trace>
  <inkml:trace contextRef="#ctx0" brushRef="#br0" timeOffset="22201.14">15389 6774 942 0,'0'0'224'16,"0"0"-137"-16,0 0 59 15,0 0-16-15,0 0-79 16,0 0-28-16,-144-14-11 16,95 28-5-16,-16 8-6 15,-1 10 5-15,-12 8 2 16,-17 6-7-16,-3 2 11 16,-7 7 4-16,-13-2 6 15,20-2 6-15,-3-3 2 16,16-6 1-16,13-11-9 15,29-9-5-15,17-8-17 0,13-9 0 0,13-5-6 16,0 0 6 0,0 0 22-16,13 0-13 0,3-12-9 15,11-9-95 1,-5-1-229-16,-12 0-402 0</inkml:trace>
  <inkml:trace contextRef="#ctx0" brushRef="#br0" timeOffset="22865.42">11636 7638 561 0,'0'0'584'16,"0"0"-504"-16,0 0 21 16,0 0 52-1,0 0-67-15,0 0-65 0,-157 73-21 16,82-25 0-16,-30 7 0 15,-9 13 0-15,-1 3 1 16,7 3 0-16,10-4 7 16,23-12-1-16,10-12 21 15,25-14-8-15,14-10-20 16,23-12-23-16,3-3-2 16,0-5 18-16,3-2-12 15,43-5-67-15,3-21-125 0,-3-4-285 0</inkml:trace>
  <inkml:trace contextRef="#ctx0" brushRef="#br0" timeOffset="23393.72">12248 6514 532 0,'0'0'146'15,"-124"40"-18"-15,32-6 33 0,1 6-28 16,-7 8-45-16,-4 7-24 15,4 1 5-15,3 2 5 16,10-3-9-16,26-3-1 16,3-8-11-16,17-6-30 15,10-6-18-15,12-9-5 16,8-6-7-16,5-9 6 16,4-2 1-16,0-6 0 15,0 0 1-15,0 0 9 16,0 0 3-16,0 0-13 15,20-28-69-15,-4 4-309 16,7-4-261-16</inkml:trace>
  <inkml:trace contextRef="#ctx0" brushRef="#br0" timeOffset="24204">8927 7687 178 0,'0'0'512'15,"0"0"-441"1,0 0 61-16,0 0 162 0,0 0-85 16,0 0-125-1,0 0-59-15,-46-22-25 0,7 41-10 16,-20 7 10-1,-16 10 0-15,0 6 0 16,-23 7 21-16,-10 6 27 0,6 6 11 16,-12 4 16-16,2-3-2 15,11 1 10-15,6-9-23 16,17-10-16-16,19-11 4 16,13-7-14-16,26-13-28 15,10-4-6-15,-3-4-23 0,13-5 10 16,0 0 13-1,0 0 13-15,0 0 13 0,0 0-4 16,0 0-1 0,0 0-5-16,0 0-9 0,0 0-7 15,0 0-28 1,23-14-152-16,3-6-200 0,-6-4-312 0</inkml:trace>
  <inkml:trace contextRef="#ctx0" brushRef="#br0" timeOffset="27904.05">7959 6170 631 0,'0'0'91'15,"0"0"-66"-15,0 0 24 16,0 0 24-16,0 0-24 16,154-138 5-1,-109 108 21-15,-5 3 13 0,-8 0 2 16,1 3-23-16,16-3 1 16,-10 3-13-16,7-5-20 15,7 2-16-15,-8-2-8 16,14 0 1-16,7 0-11 15,-1 0 12-15,14 0 3 16,-11 2 21-16,8 1 9 16,-8 2-14-16,-2 4 5 15,-7-2-14-15,0 4-8 16,9 0-5-16,-2 2-9 16,9 3 10-16,3 2-10 15,8-1 1-15,2 6 6 16,-3-1 2-16,10 6-9 0,-17 1 13 0,7 0-13 15,-6 0 11 1,-7 4-11-16,-3 6-1 0,12 6 1 16,-5 2 0-1,9 0 6-15,-7 4-7 16,7 0 8-16,-3-2 12 16,0 3-1-16,6-3 0 15,-12 2-6-15,-8-2-7 16,-2 3-5-16,-1-1 0 15,4 0 0-15,0 4 5 0,6-4 3 16,3 2-8 0,-6 1 8-16,10-1 3 0,-7 2-11 15,-6-4 7-15,-3 0-8 16,2-3 7-16,-9 2-5 16,-3-1 4-16,3 1 0 15,-7-4 1-15,7 2 0 16,3-4 7-16,4-2 6 0,2 2 9 15,-2-1 0 1,9-2 4-16,10 0-13 16,-3 0-9-16,-7 0-10 15,0-4 0-15,-9 1 1 16,-4 0 5-16,-6-4-6 16,-1-1 0-16,-2-4 10 15,2 0-11-15,11 0 9 0,2 0 3 16,8 0-6-1,9-8 0-15,-13 3 4 0,0-7 0 16,-7 4 2-16,-13-4-6 16,-6-2 1-16,-3 2 10 0,-7-2-7 15,3-2 11 1,17-2-2-16,-7-2-9 0,16-2 1 16,1 0-10-1,2-1 0-15,-2 2 1 0,-4 5-2 16,-3-1 2-16,-4 2-1 15,-15 1-1-15,-11 4 1 16,-3 1 7-16,-9-1 0 16,-4 1 11-16,-3 1 40 15,-1-1-16-15,11-4-20 16,-10 0-14-16,19-3-9 16,-3-3 0-16,-3 2-1 15,0-2 1-15,0 2 0 16,-3 3 0-16,-1 1 0 15,-2 4 1-15,-7 4 8 16,-7 1 1-16,3 1-1 16,-6 3 6-16,0 0-3 0,0 0-10 15,0 0-2 1,0 0-7-16,0 0-7 0,0 0 2 16,0 0-8-1,0 0-1-15,0 0-6 0,0 6 6 16,0 4 11-1,0 1 4-15,10 4 4 0,-7-1 1 16,4 4 1 0,-4-1 0-16,10 2 0 0,-6 1 1 15,9 0-1-15,-9 1 2 16,6-1-2-16,3-1 0 16,4 3 1-16,-7-1 0 15,7 3-1-15,-4-2 2 16,13 2-1-16,-9-2 8 15,9 0-9-15,7 0 1 16,-13-3 1-16,4-4 5 0,2-1-6 16,0-4 5-1,1 0 3-15,-4-6-7 0,7 1 6 16,-7-4 1-16,13-1-7 16,4 4-2-16,-1-4 1 15,-2 0 1-15,9 0-1 16,10 2-1-16,-4-2 5 15,14 0-4-15,-4 1-1 16,4 1 1-16,-4 1-1 0,-6-1-1 16,-3 3 1-1,-7-1-1-15,0 1 1 0,0-2 0 16,7 2 0 0,-4 1 0-16,7-3 0 0,20 2 0 15,-17 0 0 1,10-3 0-16,-4-1 0 0,8 3 1 15,2-2-1-15,1-1 1 16,-7-1-1-16,16 0 1 16,-13 0 0-16,7 0 0 0,-7 0 0 15,-9 0 1 1,-7 0-1-16,9-7 0 16,-2 4 1-16,-1-2-1 15,4-3 5-15,-3 5-5 16,12-5 0-16,1 3-1 0,-4-2 0 15,10 0 0 1,-10 1 0-16,7-4 0 0,-7 1 0 16,-9 2 1-1,-4-3-1-15,-7 1 2 16,4-4 6-16,-3-1-6 16,9 0-1-16,1 0 0 0,3 1-1 15,-1 0 0-15,1 4 0 16,0 1 0-16,3 1-1 15,0 2 0-15,0-2 1 16,9 0-1-16,-2 3 1 16,3-2 0-16,0 1 1 15,-1-2 0-15,-5 4 0 16,2 1-1-16,1-2 0 16,-14 4 0-16,4-1 0 15,-4-3 0-15,1 4 0 16,-4 0 0-16,3 0 1 0,1 0 8 15,-1 0-1-15,-6 0 2 16,-13 0-8-16,19 5-1 16,-3 4 7-16,4 3 2 15,12-2 3-15,-2 4-7 16,-1-1 2-16,13 3 5 16,-12-3-7-16,12 0 0 15,-13-1 3-15,-3-1-8 16,-6-2 5-16,-14-2 0 15,-6-1-5-15,-10-1 1 0,-7 0-1 16,-6 2 7 0,3-3-8-16,4 2 1 0,-1 3 0 15,7 3 0 1,0 1-1-16,13 3 1 0,-10-2 5 16,17 6-6-1,-4 2 0-15,4 0 0 0,-10 4 0 16,6 1 0-16,-9 6-6 15,-1-5 4-15,-6 2 1 16,-6-5 0-16,-1 2 0 16,-9-1 0-16,6-4 0 15,-16-5-5-15,3-2-2 0,-3-1 7 16,-4-2-1 0,-2-3 1-16,-4-2 1 0,0-4 0 15,3 0 10 1,-3-3 14-16,0 0 24 0,6 0 0 15,-6 0-22-15,20-12-26 16,-4-4-93-16,4-5-487 0</inkml:trace>
  <inkml:trace contextRef="#ctx0" brushRef="#br0" timeOffset="30116.74">14526 5179 652 0,'0'0'191'16,"0"0"37"-16,0 0-2 0,163-22-82 15,-104 12-54-15,-7-2-34 16,1 4-9 0,-7-2-18-16,-4 4-4 0,-6 0-15 15,-20 2-3-15,14 2-7 16,-11 2 0-16,-15 0-26 16,2 0-91-16,-6 0-99 15,0 0-116-15,0 0 7 16,0 2-82-16</inkml:trace>
  <inkml:trace contextRef="#ctx0" brushRef="#br0" timeOffset="30653.79">14879 4825 103 0,'0'0'773'0,"0"0"-621"16,0 0 3-16,0 0-9 16,0 0-36-16,0 0-49 15,0 0-20-15,0 1 18 16,0 5 7-16,0 1-25 16,0 5-5-16,-20 4 29 15,20 6 14-15,-16 6-38 16,3 4-3-16,0 2-7 0,-10 7-6 15,6-2-13 1,-2 3-6-16,-4 0-5 0,7-3 1 16,-14 0 8-1,20-3-9-15,-9-7 5 0,9-5-5 16,-3-9-1 0,13-3 0-16,-4-8-2 0,4-1-4 15,0-3-10 1,0 0-61-16,0 0-87 0,4-3-27 15,2-11 50-15,4-10-156 16,0 7-7-16,-10-2-266 0</inkml:trace>
  <inkml:trace contextRef="#ctx0" brushRef="#br0" timeOffset="31073.9">14480 5279 727 0,'0'0'244'16,"0"0"-88"-16,0 0 29 15,0 0-34-15,0 0-81 0,0 0-28 16,134-90 8 0,-105 71 15-16,-3 4-5 15,4 1-19-15,-10 1-12 16,16 2-7-16,-14 2-9 0,1 0 3 16,0 3-5-1,-3-2-11-15,-4 5 0 0,14-4 0 16,-11 2 0-16,-2 0 0 15,-1 2-16-15,0-2-9 16,-2 3-43-16,-8 0-37 0,4-2-18 16,-4 2-25-1,-6 2-22-15,0-4-17 16,0 2-73-16,-6 0-287 0</inkml:trace>
  <inkml:trace contextRef="#ctx0" brushRef="#br0" timeOffset="31700.32">14614 4911 576 0,'0'0'273'16,"0"0"-110"0,0 0 21-16,0 0-43 15,0 0-54-15,0 0-44 16,0 0 1-16,0 0-9 0,6 0-8 16,4 0 18-1,-3 7 30-15,6 7-7 0,-3 3-12 16,-4 5-27-1,7 4 9-15,-3 4-19 0,0 6 2 16,0 2-8 0,0 2 0-16,-1 4 12 0,-2-2-15 15,3-5 1 1,3 1-1-16,-7-5-1 0,14-5 1 16,-4-8 10-16,-3-4 5 15,-3-8 3-15,-3 0 12 16,-7-7 3-16,0-1 17 15,0 0 11-15,0 0 8 16,0 0-8-16,0 0-7 16,0 0-30-16,0 0-24 15,0 0-10-15,0 0-89 16,0 0-208-16,0-3-426 0</inkml:trace>
  <inkml:trace contextRef="#ctx0" brushRef="#br0" timeOffset="39824.81">21773 8910 605 0,'0'0'111'0,"0"0"-38"16,0 0 65-1,0 0 61-15,0 0-45 16,39-119-34-16,-39 105-7 16,3 5 18-16,-3 4-1 15,0 3-32-15,0 2-23 0,0 0-25 16,0 0-34-1,0 0-16-15,0 12-11 16,-9 14-4-16,-4 15 15 0,-4 12 11 16,4 12 2-16,-3 6 7 15,-4 11 2 1,10 0-12-16,10 4 5 0,0 0 1 16,0 1-1-16,0 0 23 15,20-4-5-15,6-2-2 16,-6-10 8-16,3-11-16 15,3-8-6-15,-13-11-3 16,3-14-13-16,-6-12-1 0,-10-6 1 16,0-5-1-1,0-4-38-15,0 0-66 0,-10-20-78 16,-3-9-190 0,7-3-320-16</inkml:trace>
  <inkml:trace contextRef="#ctx0" brushRef="#br0" timeOffset="40373.25">21819 8777 649 0,'0'0'172'0,"0"0"-68"15,0 0 32-15,0 0 7 16,0 0-84-16,0 0-59 15,0 0 0-15,-26-9-6 16,16 9-5-16,0 0 4 16,-10 3 6-16,14 9-1 0,-14-2-4 15,10 6 5 1,-9 0 1-16,6 0 0 0,-1 5 1 16,-5 0 0-1,9 1-1-15,-6-2 0 0,9 2 0 16,-3 0 0-1,4 1 13-15,2-2 16 0,-5-1-12 16,9-4-15 0,0-3-1-16,0-4 9 0,0-3-9 15,0-2 0-15,0-1 1 16,0-3 5-16,0 1-6 16,0-1 3-16,0 0-4 15,-7 0-78-15,7 0-145 16,-10 0-90-16,10 0-35 0</inkml:trace>
  <inkml:trace contextRef="#ctx0" brushRef="#br0" timeOffset="40725.22">21832 8771 669 0,'0'0'345'0,"0"0"-162"0,0 0 17 16,0 0 12 0,0 0-69-16,0 0-79 0,0 0-28 15,29-16-12-15,-29 16-17 16,10 5-6-16,0 10 9 15,6 5 9 1,-3 10 14-16,4 0-7 16,-4 6-5-16,3-2-10 0,4 2-3 15,-1-5-2-15,-2-2 1 16,6-5-7-16,-4-1-40 16,-2-4-156-16,-8-5-296 15,1-4-388-15</inkml:trace>
  <inkml:trace contextRef="#ctx0" brushRef="#br0" timeOffset="41223.62">22025 9635 624 0,'0'0'530'0,"0"0"-433"16,0 0-20-16,0 0-19 15,0 0 14-15,0 0-5 16,0 0-14-16,16 111 46 16,-16-69-25-16,-6-1-1 15,-4 2-14-15,-3-3-23 16,6-4-3-16,7-6 0 15,0-4-8-15,0-2-16 16,7-2 8-16,22-1-1 16,1-2 0-16,2-3-16 0,-2-6-10 15,-4-4-38 1,3 0-30-16,-12-6-41 0,2 0-114 16,-5-6-160-1,-14-4-269-15</inkml:trace>
  <inkml:trace contextRef="#ctx0" brushRef="#br0" timeOffset="41463.87">22110 9810 803 0,'0'0'564'0,"0"0"-471"16,0 0 51-16,0 0 19 16,0 0-72-16,163 0-68 0,-123 9-23 15,6-2-4 1,-17 1-128-16,-16-3-137 0,-3-4-114 16,-10-1-211-16</inkml:trace>
  <inkml:trace contextRef="#ctx0" brushRef="#br0" timeOffset="41711.35">22130 9522 77 0,'0'0'991'0,"0"0"-803"15,0 0-27-15,0 0 69 16,0 0-81-16,0 0-89 16,153-26-40-16,-123 26-20 15,9 0 0-15,-3 0-80 16,-7 14-188-16,-12 2-334 0,6-5-259 16</inkml:trace>
  <inkml:trace contextRef="#ctx0" brushRef="#br0" timeOffset="42169.63">22476 9896 671 0,'0'0'531'16,"0"0"-380"-16,0 0-8 0,0 0 17 15,0 0-17 1,0 0-77-16,0 0-44 15,135 0-21-15,-106 0-1 16,-6 2-42-16,3 4-208 0,-10 1-308 16,-3-6-242-16</inkml:trace>
  <inkml:trace contextRef="#ctx0" brushRef="#br0" timeOffset="42743.88">23019 9655 163 0,'0'0'562'0,"0"0"-415"16,0 0 31-16,0 0 6 0,0 0-26 15,0 0-41 1,0 0-24-16,0-10-1 16,14 10-16-16,-14 0-23 15,0 0-12-15,0 0-14 16,0 0-13-16,0 0-14 0,0 1 0 15,0 14 0 1,-14 1 11-16,14 10 18 16,-6 5 17-16,-10 4-6 15,3 3-18-15,-7 3-14 0,4-3-2 16,-7 0 0-16,6-2 0 16,-2-4-6-16,-1-2 0 15,10-4 1-15,7-8-1 16,3 1-2-16,0-4-14 15,0-3 4-15,13-3 12 16,-3-2 14-16,19-1 18 16,7 1 9-16,-3-4-10 15,3 1-6-15,0-4-14 16,0 0-4-16,-3 0-6 16,-4 0-1-16,-9 0-59 15,-20 0-95-15,0-10-111 16,0 1-355-16,0 1-351 0</inkml:trace>
  <inkml:trace contextRef="#ctx0" brushRef="#br0" timeOffset="43033.81">22921 9928 608 0,'0'0'564'15,"0"0"-398"-15,0 0-33 16,0 0 7-16,0 0-46 0,0 0-47 16,0 0-10-1,121-1-7-15,-81 1-3 16,-4 0-13-16,-7 0-6 0,1 0-8 15,-1 0 0-15,-9 0-6 16,-4 0-87-16,-3-6-164 16,-13-3-359-16</inkml:trace>
  <inkml:trace contextRef="#ctx0" brushRef="#br0" timeOffset="43313.89">23019 9577 1016 0,'0'0'303'16,"0"0"-99"-16,0 0 60 15,0 0-38-15,0 0-54 16,158-25-45-16,-113 25-40 15,-2 0-16-15,3 0-38 16,0 0-28-16,-7 0-5 16,-7 8-24-16,-5 0-161 15,2 1-142-15,-6 1-302 16,-7-7-460-16</inkml:trace>
  <inkml:trace contextRef="#ctx0" brushRef="#br0" timeOffset="45853.77">8544 6436 745 0,'0'0'243'0,"0"0"-158"15,0 0 105-15,0 0 1 16,0 0-40-16,0 0-63 15,0 0-4-15,-124-92 19 0,101 83-20 16,10 3-30 0,-10 0-17-16,-10 5 0 15,1-1-30-15,-17 2-5 16,9 0 1-16,-28 2-2 16,15 18 0-16,-9 4-1 15,-13 5 1-15,9 6 0 0,-12 7 0 16,9 2 1-1,4 0 8-15,6 1-9 0,0-2 8 16,33-3-8-16,-4 0 0 16,11-4 0-16,9 2 0 15,10 0 9-15,0 0-8 16,0 2 16-16,0 0 2 16,16 0 9-16,1 2 11 15,9-4-2-15,0 2 32 16,23-2 10-16,0-6-12 15,20 0-35-15,0-5-14 0,12-8 0 16,-2-5-3 0,6-6-3-16,-6-8-2 0,6 0 2 15,-20-2 2-15,0-21 6 16,-2-10 7-16,-4-5 0 16,-4-12-5-16,-6-10-10 15,7-8-10-15,-17-4 5 16,-9-1 1-16,-11 3-7 0,-9 12 11 15,-10 9-2 1,0 11 2-16,-23 8 7 0,-10 2-1 16,1 6-16-1,-14 4-2-15,7 2-8 0,-4 8-29 16,14-1-84 0,-7 4-84-16,-10 1-118 15,-3 1-221-15,3 1-407 0</inkml:trace>
  <inkml:trace contextRef="#ctx0" brushRef="#br0" timeOffset="46762.5">6768 4703 462 0,'0'0'188'16,"0"0"-57"-16,0 0 89 16,0 0-28-16,0 0-51 15,0 0-38-15,0 0-15 16,0-32 11-16,0 32-11 0,0 0-11 15,0 0-21 1,0 0-29-16,0 2-27 16,0 12-16-16,0 11 16 15,0 11 0-15,-10 7 6 16,3 5 5-16,4 10-3 16,3 4-1-16,0 5-4 0,0 4-2 15,0 2 5 1,20 1 0-16,9 3 6 0,7-4-6 15,13-2-5-15,0-6 11 16,0-2-5-16,4-10 1 16,-1-2 0-16,4-8 3 15,-14-4-1-15,-6-7-9 16,-6-11 7-16,-1-4 1 16,-9-3-9-16,-10-2 0 15,-4-2-23-15,-3 0-86 16,1 1-62-16,-4-1-76 0,0-7-115 15,0-1-188-15</inkml:trace>
  <inkml:trace contextRef="#ctx0" brushRef="#br0" timeOffset="47263.86">6980 5569 1081 0,'0'0'295'16,"0"0"-123"-16,0 0-8 0,0 0-96 0,0 0-68 15,0 0 0 1,0 0 6-16,82 100 29 16,-52-55 2-16,9 4-8 15,-10-1-11-15,14-2-7 16,-20-1-2-16,6-6-7 16,4-3 5-16,-13-7-6 15,-4-6 0-15,4-5 1 0,-11-8 4 16,1-3-5-16,0-3 11 15,-10-4-3-15,10 0 7 16,-10 0 18-16,6-20 64 16,7-10 32-16,-3-13-30 15,10-4-38-15,-4-5-33 16,-9 3-15-16,6 7 0 16,-3 10 4-16,-10 3-9 15,3 7-8-15,-3 2-1 16,3 3-30-16,-3-2-108 0,0-4-144 15,0 4-264 1,-3 2-384-16</inkml:trace>
  <inkml:trace contextRef="#ctx0" brushRef="#br0" timeOffset="48263.82">6585 4191 380 0,'0'0'299'0,"0"0"-99"16,0 0 71-16,0 0-58 0,0 0-91 15,0 0-109 1,0 0-13-16,0 16 0 0,-10 19 11 16,10 7 43-16,-7 7 22 15,4 1-30-15,3-2-22 16,0-1-13 0,0-10-5-16,0-5-6 0,0-8 0 15,0-8-10-15,3-4 10 16,4-6 0-16,3-2 6 15,3-4-6-15,-7 0-2 0,17 0-8 16,-10 0-4 0,10-7-1-16,6-8-2 0,-12 1-1 15,6 1-2 1,-7 4-2-16,-6 5 3 0,0 2 1 16,-10 2-6-1,0 0-11-15,0 6-3 0,10 14 16 16,-7 2 14-16,3 2 7 15,4 3 1-15,-3 0 0 16,16-3-8-16,-7-2 8 16,4 0 1-16,-14-4-1 15,11 0 1-15,-4-4 1 16,0-6-1-16,-3-2 0 16,-1 0 6-16,-9-4 0 15,10-2 11-15,0 0 24 16,0-2 42-16,9-18 14 15,-2-8-11-15,2-4 8 0,-6-10-13 16,4 3-20 0,-14-4 29-16,4 9-37 0,-7-1 28 15,0 10-16 1,0 3-20-16,0 6-18 0,0 0-19 16,0 5-9-16,0 1-1 15,0 1-14-15,0 3-57 16,0 5-36-16,0 1-28 15,3 0-60-15,-3 0-179 16,3 0-396-16</inkml:trace>
  <inkml:trace contextRef="#ctx0" brushRef="#br0" timeOffset="48745.9">7337 4398 722 0,'0'0'298'16,"0"0"-151"-16,0 0 78 0,0 0-80 15,0 0-90 1,0 0-55-16,0 0-1 0,-88 51-9 16,65-13 4-1,6 4-4-15,-2 2 9 0,9 0-14 16,3-2 5-1,7-6-6-15,0-6 9 0,17-2 7 16,6-4 0 0,13-4 17-16,6-6-7 0,11-2 5 15,-8-10-2 1,14-2 3-16,-6 0 3 0,-8-22 1 16,1-4-4-16,-13-6 0 15,-7-4-3-15,0-7-2 16,-13-2 3-16,-3-3-1 15,-10 2-5-15,0 1 6 16,-10 6-7-16,-9 3-1 16,-7 3-5-16,-7 11 11 0,3 5 19 15,-6 9-31 1,7 5-9-16,-4 3-32 0,10 0-33 16,4 13-30-1,6 9-47-15,3 5-53 16,10 18-33-16,0-4-12 15,0-8-122-15</inkml:trace>
  <inkml:trace contextRef="#ctx0" brushRef="#br0" timeOffset="49480.71">7903 4385 773 0,'0'0'191'16,"0"0"-151"-1,0 0-39-15,0 0-1 16,0 0 18-16,0 0 1 0,0 0 0 16,85 142 6-16,-75-96-2 15,-10 4 0 1,0-2-4-16,-10-7 0 0,-9-5-7 15,-1-7-12-15,4-9-24 16,2-8-20-16,5-8-72 16,9-4-5-16,0 0 66 15,0-20-46-15,13-12 76 0,3-4 25 16,4-8 22 0,-4-2 28-16,14-2-8 15,-1 2 32-15,-6 6 5 0,3 4-12 16,-10 2-1-1,7 5 7-15,-6 1 16 0,6 5-3 0,-4 0-14 16,7 3-24 0,-6 5-16-1,9 0-7-15,1 2-9 0,6 5-15 16,-7 3 7-16,-6 2-8 16,0 3 0-16,-10 0-13 15,-3 3 2-15,-10 15-10 16,0 3-19-16,0 3-12 0,-10 3-13 15,-16 2-32 1,-7 2 50-16,-3 3 13 16,-16-1-78-16,19-1 7 0,-9-2 14 15,-7-2-16 1,23-6 33-16,-1-1 48 0,8-8 25 16,15-3 1-1,4-3 8-15,0 0-8 0,0-1 111 16,10 3-24-16,13-2-45 15,-6 5 0-15,9-2 34 16,3 2-1-16,1 2-8 16,-1 0-21-16,0 2 8 15,1-2-25-15,6 1-15 16,-13-3-12-16,3-5-2 16,-6-5 0-16,-1-2-131 15,-2-9-106-15,-4-11-275 0</inkml:trace>
  <inkml:trace contextRef="#ctx0" brushRef="#br0" timeOffset="49818.17">8662 4297 408 0,'0'0'345'0,"0"0"-231"16,0 0-30-16,0 0-84 15,0 0 20-15,0 0-11 0,0 0 70 16,7 81 38 0,-7-49-27-16,0 4-23 0,-13 0-8 15,6 0-11 1,1-3-4-16,2-3-5 0,4-3-23 16,0-3-15-1,0-5 0-15,0-4-1 0,4-5 0 16,9-5 8-16,3-3 20 15,-3-2 12-15,20 0-6 16,0 0-17-16,9-8-6 16,-3-3-11-16,1-5-67 15,5-9-128-15,-5 4-171 0,-21-4-229 0</inkml:trace>
  <inkml:trace contextRef="#ctx0" brushRef="#br0" timeOffset="50134.14">9104 4320 646 0,'0'0'209'0,"0"0"-73"16,0 0-17-16,0 0-82 15,0 0-22-15,0 0 51 16,0 0 36-16,36 101 4 0,-36-62-28 15,0 2-2 1,0 1-19-16,0 2-5 16,0-1-1-16,0-2-14 15,-10-5-15-15,0-5-9 16,0-12-13-16,7-3 0 16,0-8-7-16,3-8-66 15,0 0-55-15,0 0 19 16,0-14-4-16,0-44-278 0,0 0 31 15,3-6-254-15</inkml:trace>
  <inkml:trace contextRef="#ctx0" brushRef="#br0" timeOffset="50456.87">9150 4188 523 0,'0'0'273'0,"0"0"-156"16,0 0-23-16,0 0-23 15,0 0-20-15,0 0-14 0,144-18-8 16,-102 18 4-1,-9 7-5-15,9 10-5 0,-19 3 5 16,13 5-8 0,-6 5-7-16,-7-2 0 0,-13 3 6 15,3 0-2-15,-7 3-1 16,-6 0 16-16,0-1 12 16,0 0 8-16,-10 1 6 15,-16 2 6-15,-7 0-16 0,-16-3-14 16,13-1-14-1,-13-3-18-15,3-7-1 0,1-4-1 16,15-6-1 0,7-6-10-16,14-4-27 15,9-2-32-15,0 0-36 16,3-34-163-16,16 2-101 0,4-3-364 0</inkml:trace>
  <inkml:trace contextRef="#ctx0" brushRef="#br0" timeOffset="50893.8">10004 4304 1095 0,'0'0'231'16,"0"0"-11"-16,0 0-50 15,0 0-100-15,0 0-70 16,0 0-16-16,0 0-6 16,10 29 22-16,-10-3 35 15,0 6 3-15,6 6-13 16,-6 0-13-16,0 4-6 16,0 6-5-16,0-2 15 0,-6 2 2 15,-11-6-18 1,4-4-19-16,3-9-129 0,4-12-59 15,6-7-6-15,0-10-107 16,0 0-175-16</inkml:trace>
  <inkml:trace contextRef="#ctx0" brushRef="#br0" timeOffset="51146.76">10033 4211 613 0,'0'0'131'0,"0"0"47"16,0 0 31-16,134-27-81 15,-68 20-69-15,-7 5-41 16,-10 2-13-16,6 0-5 15,-22 0-136-15,-20 5-175 16,0 5-206-16</inkml:trace>
  <inkml:trace contextRef="#ctx0" brushRef="#br0" timeOffset="51334.11">9935 4567 763 0,'0'0'218'0,"0"0"-160"15,0 0-34-15,147-24-15 0,-88 2-9 16,13-17-53 0,-6 8-233-16,-14 0-80 0</inkml:trace>
  <inkml:trace contextRef="#ctx0" brushRef="#br0" timeOffset="52250.88">10419 4340 186 0,'0'0'391'16,"0"0"-164"-16,0 0-81 0,0 0-52 16,0 0-65-1,0 0-15-15,0 0 40 0,23 29 19 16,-10-10 6 0,-3 7-14-16,-3 3-17 0,-7 5-11 15,13 4 4-15,-13 6-5 16,0 2-9-16,-13 0-4 0,-17-4-3 15,17-10-17 1,-10-4-3-16,7-11-7 0,3-7-16 16,13-9-27-1,0-1-18-15,0 0 23 0,0-8-41 16,0-14-5 0,0-6 64-16,23-8 27 0,-4-6 0 15,-2-4 11 1,12-2 33-16,-9 2 14 0,3 1 24 15,3 4 11-15,-7 1-25 16,8 8-34-16,-8-2-14 16,11 6-7-16,-1 5-7 15,1 0-6-15,-1 7 0 16,-3 5 0-16,0 2 2 16,4 5-2-16,-1 4 0 15,-6 0-2-15,3 0-5 0,-6 8-5 16,0 8 4-16,-11 7-1 15,-5 1-4-15,-4 5-15 16,0 2-14 0,-33 5-54-16,-6 0 18 0,-20 3-34 15,-7-3-28-15,1-5-6 16,3-8 13-16,26-4 92 16,3-10 41-16,26-8 25 15,7-1-4 1,0 3-19-16,0-3 58 0,7 4-2 15,16 6-33-15,-13-1-9 16,19 4 37-16,-9 3 18 16,6-1-9-16,0 3-13 15,0-2-12-15,4-1-6 16,-4-1 1-16,-10-4 0 16,4-1-17-16,0-2-7 15,-7-3 4-15,6-4 5 16,-2 0 7-16,2 0 10 0,11-21 0 15,-4-8-15 1,3-12-3-16,7-8-15 0,-6-5 0 16,-1 2 0-16,4-1 0 15,-7 7 0-15,-6 10 1 16,-7 7 7-16,3 9 49 16,-12 8 18-16,2 6-6 15,-6 3-23-15,0 3-40 16,0 0-7-16,10 0-23 15,-10 7-18-15,6 11 25 0,7 6 15 16,-3 6 1 0,7 5 0-16,-4 3 41 0,0 3 10 15,3 3-2 1,-3-2-26-16,4 3-14 0,-8-4-8 16,-2-5 5-1,-7-6-6-15,0-2-67 0,-16-2-134 16,-14-6-40-16,1-4-272 0</inkml:trace>
  <inkml:trace contextRef="#ctx0" brushRef="#br0" timeOffset="52463.8">11011 4557 466 0,'0'0'723'15,"0"0"-619"-15,0 0-79 16,0 0-14-16,138-42-5 16,-96 36-5-1,21-1-1-15,-14 4-12 0,-4-7-140 16,11-6-133-16,-17 0-15 16,-9 0 34-16</inkml:trace>
  <inkml:trace contextRef="#ctx0" brushRef="#br0" timeOffset="53152.26">11548 4285 107 0,'0'0'356'16,"0"0"-97"-16,0 0-23 0,0 0-55 16,0 0-81-1,0 0-48-15,0 0-39 0,10-6-4 16,-10 24-9 0,0 9 72-16,0 5 26 0,0 5-7 15,0 3-37 1,-13 5-19-16,0 2-9 0,-7-1-2 15,0-5 2 1,-9-8-3-16,16-11-4 0,0-6-6 16,10-9-12-16,3-7-1 15,0 0 1-15,0-9-2 16,13-20-23-16,3-8 12 0,13-18 11 16,-6-6 1-1,7-9-42-15,2-2-37 0,-9 6 19 16,-10 11 30-1,1 16 30-15,-5 14 40 0,-2 11 43 16,-7 9 9 0,0 5-31-16,0 0-58 0,13 0-3 15,-13 0-32-15,16 15 6 16,-9 5 18-16,6 8-6 16,0 5 8-16,-10 6 6 15,10 1 4-15,-9 5 5 16,-4-3 1-16,0-1 2 15,0-4-11-15,0-3-1 0,0-10-17 16,6-3-47 0,-2-12-16-16,2-7-1 15,7-2 2-15,4-4 31 16,2-24 47-16,11-8-18 16,6-7-40-16,-4-8-87 15,4 1-22-15,7 6 80 16,-10 5 88-16,-14 9 8 0,-6 14 131 0,-3 7 112 15,-10 3 16 1,7 6-76-16,-7 0-95 16,0 0-52-16,0 0-44 15,0 8-31-15,0 9 31 16,9 9 44-16,-9 4 46 16,7 5 21-16,-7 7-41 15,0 4-39-15,0 5-14 0,0 3-17 16,-16 3-53-1,-4-5-144-15,-9 5-194 16,12-18-265-16,1-12-55 0</inkml:trace>
  <inkml:trace contextRef="#ctx0" brushRef="#br0" timeOffset="53473.69">12356 4340 1169 0,'0'0'354'16,"0"0"-222"-16,0 0 49 15,0 0-85-15,0 0-79 16,0 0 39-16,0 0 63 16,0 96-12-16,0-59-30 0,0 1-10 15,0 2-32 1,0-2-18-16,0-4-16 0,0-3 5 15,7-2 0-15,16-3 4 0,-4-6 5 16,4-4-1 0,7-1-4-16,-1-7 3 15,4-6-13-15,3-2-7 16,-7 0-59-16,7-15-109 16,-13-18-116-16,-3 4-183 15,-10 0-151-15</inkml:trace>
  <inkml:trace contextRef="#ctx0" brushRef="#br0" timeOffset="53701.87">12445 4495 927 0,'0'0'520'15,"0"0"-296"-15,0 0 43 16,0 0-76-16,0 0-131 15,0 0-48-15,0 0-12 16,140-38-1-16,-110 34-8 16,-11 2 8-16,-2 0-80 15,-4-1-93-15,-13-6-67 16,0 1-60-16,0-2-604 0</inkml:trace>
  <inkml:trace contextRef="#ctx0" brushRef="#br0" timeOffset="53889.09">12445 4207 1302 0,'0'0'325'0,"0"0"-18"0,0 0-141 16,0 0-99-16,0 0-43 15,160-16-24-15,-101 16-6 16,19 0 0-16,14 0-131 15,-20 0-361-15,-30-1-613 0</inkml:trace>
  <inkml:trace contextRef="#ctx0" brushRef="#br0" timeOffset="74580.83">13626 10384 529 0,'0'0'241'15,"0"0"-163"1,0 0 46-16,0 0 97 16,0 0-38-16,-108-90-76 15,88 76-18-15,4-2 3 16,-4 0 27-16,-6-2-31 16,-10-2-10-16,7 2-14 15,-14-2-17-15,-6 2-5 16,-10-2-9-16,-6 2-17 0,-17 0-3 15,0 0-1-15,-6 2 3 16,-17 2 3-16,7 4-7 16,-7-2 0-16,-6 6-10 15,3-1 6-15,3 4-6 16,10-1 1-16,-3 2 4 16,13 0-4-16,-7 2 6 15,27 0-8-15,-10 0 0 16,-1 0 6-16,4 0 0 0,7 0-5 15,-10 0 7 1,16 8-7-16,-7 0 0 0,1 0 7 16,3 6-7-16,6 2 0 15,-3-1 0-15,4 4 0 16,-4 1-1-16,0 2 0 16,3 2-1-16,7 4-1 15,-10 2-8-15,23 2 4 16,0 0-6-16,7-2-2 15,6 4 3-15,-3 0 5 16,6 2 5-16,1 3 1 16,-8 3 0-16,-2 6 9 0,6-2-8 15,-13 5 10 1,7 1-10-16,-1 2 16 0,1 0-4 16,-7 1-4-1,6 3-2-15,-2 0 2 0,2 1-7 16,4-4 4-16,0 2-5 0,6-5 18 31,0-2-1-31,1 0 1 0,9-1-4 0,-3-3-4 16,13-1-4-1,0 2-6-15,0 1 0 0,0 0 5 16,0 3-5 0,16 4 9-16,1-5 1 0,2 4-2 15,-2 2 5 1,22-2 4-16,-13-2 0 15,4 0 1-15,2 0-1 16,4-3 6-16,7 0-5 0,-4 3-4 16,-3-3-3-1,7 2-3-15,-1 1 3 0,-3-4-6 16,7 2-5 0,13-6 12-16,0-1 20 0,6-2 24 15,-6-5-18-15,17-4-5 16,-8-2-15-16,1-4 1 0,-4 0-4 15,14-4-4 1,-4 0 2-16,0-1-4 0,4-5 0 16,16 4-4-1,-10-4 3-15,13 0 2 0,4-2-5 16,-4-1 7 0,3-4-5-16,1 0-2 15,-4-4 1-15,-3 0-6 16,3-4 10-16,-3-1-4 15,9 0 1-15,-6 0 1 0,-3 0-2 0,0 0-1 16,0-6 2 0,-7-3 2-16,1-3-1 0,2 2 0 15,-5-2-2 1,5 1-6-16,-6-2 1 0,-3-1 4 16,10-1 1-1,-7-4-5-15,-4 2 5 0,1-2-5 16,0-1-1-1,-10 3 0-15,3-2 0 0,-16 2 0 16,-6 2 5-16,-8-3 4 16,1 0 7-16,0-4 14 15,-3-4 13-15,2-2-8 16,4-4-14-16,0-3-10 16,7-2-2-16,0-5-9 15,-7 0 3-15,0 0-4 16,7-2-1-16,-7 7 0 15,-4 0 1-15,4 3 0 0,-9 4 0 16,-8 1 1 0,-5 2 5-16,9 3 4 0,-7-3-4 15,-6-2 2 1,13-1-7-16,-7-4 12 0,17 0-2 16,-13-2-10-1,3 1 5-15,-7 1 0 0,1 3 2 16,-4-1 4-16,-6 3-2 0,9-1-1 15,-16-1 3 1,4-9 2 0,2 1-4-16,-2-3-2 0,-17-6 1 15,9 2-2-15,-9-4-6 16,0 6 5-16,0-2-4 16,0 7 5-16,0 1 7 15,-9-1-4-15,-8 1-4 16,4-2 2-16,-3 0 4 15,-4-4 3-15,-9-2-3 0,2 0-3 16,-15-2 1 0,6 2 1-16,-3 2-11 0,-10-2 1 15,3 5-1 1,-7-2-1-16,1 1 0 0,-4-3-1 16,-2 2 1-16,-11 1-5 15,0 1 5-15,-19 4-5 16,13-1 5-16,-17 4-5 15,-6 0 4-15,3 2 1 16,-10 2-8-16,7 4 0 16,3 0-3-16,4 6-4 15,-4 2 4-15,13 4 0 16,0 1 11-16,7 4-8 16,-14 3 3-16,17 2-4 15,-6 1 1-15,6 3 1 16,0 0-4-16,-3 0 2 0,6 0 2 15,4 0 8-15,-4 7 0 16,10-2 0-16,7 0 0 16,-1 0 0-16,14 0 0 15,13-3 0-15,-4 2 0 16,11-2 0-16,9 2 1 16,-10-4-1-16,14 2 1 15,-4-2-1-15,7 0-1 16,-7 0 1-16,10 0 8 0,0 0-8 15,0 0 2 1,0 0-2-16,0 0 1 0,0 0-2 16,0 0-20-1,0 0-150-15,0 0-161 0,10 14-254 16,3 2-238 0,-7 3-14-16</inkml:trace>
  <inkml:trace contextRef="#ctx0" brushRef="#br0" timeOffset="75425.56">12487 12841 588 0,'0'0'177'0,"0"0"-39"16,0 0 103-16,0 0 7 16,0 0-54-16,0 0-14 15,0 0-8-15,13-40-10 16,-13 40-42-16,0 0-37 0,0 0-40 15,0 5-43-15,0 14 2 16,0 10 1-16,0 8 25 16,0 9-6-16,0 11 11 15,0 6-8 1,0 3-6-16,0 4 6 0,0 2-7 16,0-4 5-16,20-5-6 15,6-5-5-15,-3-6 0 16,13-8 8-16,3-4 12 15,4-4 4-15,9-7 9 16,7-4 0-16,-7-7-2 0,7-4-4 16,-6-4-5-1,2-3-9-15,-16-2-13 16,-22-3-3-16,6 0-3 16,-14-2-5-16,-9 3 5 0,10-3-5 15,-10 0 0 1,0 0-1-16,0 0 0 0,0 0 0 15,0 0-1-15,0 0-63 16,0 0-87-16,0-3-96 16,0-9-100-16,0-2-205 15,0 2-214-15</inkml:trace>
  <inkml:trace contextRef="#ctx0" brushRef="#br0" timeOffset="76008.61">12978 13369 654 0,'0'0'402'0,"0"0"-179"16,0 0 26-16,0 0-32 0,0 0-84 16,0 0-67-1,0 0-13-15,13-5 1 16,-3 7-8-16,6 11 33 0,4 3 41 15,3 3-12 1,-10 4-37-16,19 0-8 0,1 5-13 16,0 0-8-16,-10-4-5 15,3 2-19-15,-10-2-12 16,7 2 4-16,-13-2-2 16,-10 0-8-16,0 2 14 0,0 0-4 15,-20 0 13 1,-9 4-7-16,3-4-7 0,-7 2-8 15,-13-4 1-15,4-2-1 16,12-4 5-16,4-4-5 16,0-5 0-1,10-2 1-15,3-3-2 0,-1-2 0 16,14-2 0 0,0 0-1-16,0 0-5 0,0 0-37 15,0 0-46-15,0 0-99 16,27 0-167-16,-4-6-274 0,-4-6-250 0</inkml:trace>
  <inkml:trace contextRef="#ctx0" brushRef="#br0" timeOffset="76867.33">15281 13391 108 0,'0'0'1168'0,"0"0"-885"16,0 0-16-16,0 0 11 15,0 0-77-15,0 0-116 16,0 0-59-16,-6 5-26 16,-4 13-2-16,-3 12 2 15,-10 9 40-15,0 9 25 16,-6 5-8-16,-7 5-2 16,6 3-13-16,-6-2-13 15,3 5-15-15,-16-5-2 16,13 2-6-16,0-2-5 0,4-7 0 15,-4-1 7-15,6-9-7 16,1-10 1-16,19-5-2 16,0-8 0-16,0-10-1 15,10-6-5-15,0-3 0 16,0 0-6-16,0 0-75 16,10-2-67-16,3-11-4 15,7-22-120-15,3-1-306 16,0 0-296-16</inkml:trace>
  <inkml:trace contextRef="#ctx0" brushRef="#br0" timeOffset="77540.64">14971 13165 675 0,'0'0'157'0,"0"0"28"16,0 0 54-16,0 0-64 15,0 0-48-15,0 0 4 16,0 0-25-16,0-13-25 0,0 13-18 16,0 0 0-1,0 0-8-15,0 0-25 0,0 0-17 16,6 0-11-16,4 0-1 15,-4 0 13-15,24 4 28 16,-1 1 28-16,4 5 11 16,13-1 14-16,3 3-18 15,10 0-22-15,-4 0-13 16,11 1-9-16,-17 0-7 16,16-2-11-16,-16 1 2 15,-9-2-7-15,6 0 1 16,-10-3 0-16,-7-3-9 15,-6 2-2-15,-3 0 1 0,6-3 1 16,-3 2-2 0,3-1 8-16,-3-1-2 0,0 2 3 15,-1-3 1 1,-2 0-9-16,3-1-1 0,-7 2 1 16,-9-3-1-1,-4 2 6-15,-3-2 2 0,0 0-2 16,0 0 3-16,0 0-3 0,0 0-6 31,0 0-39-31,0 0-150 0,0 0-181 0,-13 0-356 16</inkml:trace>
  <inkml:trace contextRef="#ctx0" brushRef="#br0" timeOffset="78629.27">14391 14036 126 0,'0'0'570'16,"0"0"-391"-16,0 0-10 0,0 0 19 16,0 0-43-16,0 0-20 15,0 0-5-15,10-8 7 16,-10 7-16-16,0 1-18 15,0-3 4-15,0 1-10 16,0 0-22-16,0-1-4 16,0 0-9-16,0-3-11 15,0 3-13-15,0-2-10 16,0-1-3-16,-10 5-2 16,10-4-2-16,-13 3-3 15,7 0 16-15,-1 0 7 16,-3-1-20-16,7 2-11 0,-13 1-1 0,12 0 0 31,-5 0-8-31,-4 0 1 0,-1 0 0 0,-5 0 7 16,9 0 1-1,-13 6 0-15,10 2 0 16,-3 0-1-16,-1 2-1 16,-2 0-5-16,9 0-1 15,0 2 8-15,-6-1 0 16,6-1 0-16,-10 0 7 15,20 3 11-15,-19-1 4 0,9 2-1 16,7-2-6-16,-1 2-12 16,1-1 2-16,-4 3-4 15,7 3-1-15,0-3 6 16,0 4-5-16,0-4 13 16,7 3 4-16,0-4 13 15,15 3 12-15,-12-2 23 16,10-4 4-16,6 0-6 15,-6-1 3-15,3-4-2 16,3-2-16-16,3-4-1 0,-9-1 6 16,13 0-8-1,-4 0-2-15,4 0-20 0,-14-1-23 16,11-7 5 0,-4 2 0-16,-13-1-6 0,7-1-94 15,-1-4-123 1,1-10-150-16,6 3-257 0,-6-2-419 0</inkml:trace>
  <inkml:trace contextRef="#ctx0" brushRef="#br0" timeOffset="79926.48">14277 13166 152 0,'0'0'525'16,"0"0"-369"-16,0 0 81 0,0 0 0 15,0 0-28 1,0 0-33-16,0 0-25 0,0 0-14 16,0 0-44-16,0-1-51 15,16-5-9-15,-13-1-19 16,11 1-13-16,8-5 0 15,-2-4-1-15,0-2 1 16,9-2 5-16,1-3-6 16,9-4 1-16,-6-1-1 15,-1 2 6-15,4-2-6 16,-6 5 1-16,-7 1 0 16,-4 3 0-16,1 1 1 0,-4 7-1 15,-6-2-1 1,0 6 0-16,0-1-1 0,0 5-8 15,-10 1 7-15,0 1 1 16,0 0-5-16,0 0 4 16,0 0 1-16,0 0-6 15,0 0 1-15,0 0-2 16,0 0-6-16,0 6 14 16,0 4 16-16,0 9 13 15,0 4 4-15,0 4-2 0,0 5-9 16,0 4-9-16,0 6 6 15,0 0-2-15,0 2-1 16,0-5-7-16,0 2-8 16,0-5 6-16,-10-1-1 15,10-4-5-15,0-2 0 16,-10-7 0-16,10-3 5 16,0-7-5-16,0-7-1 15,0-1 0-15,0-4 12 16,0 0-2-16,0 0 8 15,0 0-18-15,0-4-40 0,0-6-55 16,0-4-101 0,0-13-53-16,0 5-96 0,0 0-413 0</inkml:trace>
  <inkml:trace contextRef="#ctx0" brushRef="#br0" timeOffset="80205.38">14470 13042 677 0,'0'0'377'15,"0"0"-144"1,0 0 47-16,0 0-65 0,0 0-123 15,0 0-38 1,0 0 31-16,36-6 13 0,-7 6-42 16,1 3-31-1,6 6-11-15,13-2-14 0,10 2-46 16,-10-6-221 0,-7-3-488-16</inkml:trace>
  <inkml:trace contextRef="#ctx0" brushRef="#br0" timeOffset="93594.3">26236 4693 405 0,'0'0'246'16,"0"0"-101"-16,-161 19 54 0,76 8-20 15,-39 14-19-15,-33 12-24 16,-43 19-12-16,-12 6 1 15,12 1-2-15,7-4-25 16,39-6-20-16,-6-2-24 16,6 1-15-16,30-10-2 15,26-12-12-15,22-7-7 16,8-3-5-16,2 5-5 16,-6 5-7-16,4 0 0 15,22-5-1-15,-3-8-1 16,42-11 0-16,-3-5-4 15,10-11 5-15,0-3 14 16,0-3 23-16,0 0 31 0,0 0 42 16,10 0-59-1,-10 0-22-15,7-6-29 0,-7 0-20 16,19-3-99-16,-9-6-162 16,10 0-209-16,-7 0-247 0</inkml:trace>
  <inkml:trace contextRef="#ctx0" brushRef="#br0" timeOffset="94293.8">24027 5327 530 0,'0'0'486'16,"0"0"-312"-1,0 0 43-15,0 0-32 0,0 0-57 16,0 0-51 0,0 0 2-16,0-2-4 0,-6 2-21 15,-4 2-23-15,-3 9-15 16,-4 4-1-16,-9 5 8 15,-3 6 14-15,-7 5 6 16,3 3-14-16,-6 3 2 16,-10 7-6-16,13-2-7 15,-3 1-10-15,3 2 2 16,-4-2-9-16,21-2 5 16,-11-4-5-16,20-6 0 15,-9-4-1-15,12-5-1 16,4-3-8-16,3-7-1 15,0-3 8-15,0-6 2 16,0-3 0-16,0 0 15 16,0 0 17-16,0 0 48 15,0 0 4-15,0 0-25 16,0 0-25-16,3 0-16 16,4 0-17-16,12 0 5 15,4 0 0-15,13 0 4 16,4 0-2-16,5 0-2 15,4 0 0-15,10 0 0 0,-3 0-6 0,-7 0 6 16,7 0 2 0,-24 0-8-16,-5 0 12 15,-8 0 9-15,1 0-2 16,-10 0 10-16,-10 0-1 16,6 0 3-16,-6 0-5 15,0 0-4-15,0 0 5 16,0 0-6-16,0 0-11 0,0 0-9 15,0 0-1 1,0 0-9-16,3 0-31 0,7 0-230 16,0 2-363-16,-3-2-429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30T10:55:01.441"/>
    </inkml:context>
    <inkml:brush xml:id="br0">
      <inkml:brushProperty name="width" value="0.05292" units="cm"/>
      <inkml:brushProperty name="height" value="0.05292" units="cm"/>
      <inkml:brushProperty name="color" value="#FF0000"/>
    </inkml:brush>
  </inkml:definitions>
  <inkml:trace contextRef="#ctx0" brushRef="#br0">13603 9944 41 0,'0'0'365'0,"0"0"-237"16,0 0-65-16,0 0 17 16,0 0-4-16,0 0-15 15,0 0 13-15,0-2 35 0,0 2 9 16,0 0-16-1,0 0-16-15,0 0 5 0,0-2 9 16,0-1 6-16,0 0-2 16,0-3-31-16,0-4-31 15,0-2-5-15,0-3-15 16,-10-1-8-16,10-4-5 16,0-2 10-16,0-4 3 15,0 0-11-15,0-3 0 16,0-3-2-16,13 1 10 15,-3-3 3-15,0 5-5 16,0-2 1-16,6 3-6 16,-10-2-11-16,17 2 7 0,-13 0-7 15,20 1-1 1,-11 1 2-16,-2-1-1 0,6 0 1 16,3-3 0-16,-10 3-1 15,20-1 0-15,-7-3 1 0,4 2-1 16,6-5 7-1,-12 3-7-15,25 2 0 0,-13-2 1 16,-3 4-2 0,13 1 1-16,-9 8-1 0,-4-1-1 15,3 3 0 1,-3 1 0-16,6 1 0 0,-6 1 1 16,4 0-2-1,9-1 2-15,-3 0-2 0,-1 4-4 16,14-4 6-16,-10 0 0 15,17 4-1-15,-11-4 1 16,4 2 0-16,3 4 0 0,-6 0 0 16,3-1-1-1,-7-1 1-15,1 3 1 0,12 1 0 16,-6 2 0 0,-7-2 10-16,11 6 3 0,-14-3 0 15,9 3-4-15,-2 0 0 16,-7 0-2-16,-3 0 3 15,3 3-2-15,0 7-3 16,7 1 6-16,-10 3-3 16,6-1 1-1,13 1 6-15,-19-4-2 0,26 4-1 16,-16 0-1-16,9-4-5 16,-3 4 4-16,-6-2-10 15,3-2 0-15,-7 0 8 16,1-2-9-16,2 3 0 15,-6-1 2-15,0-1-2 16,-3-1 8-16,3 4-8 16,-9-2 0-16,5 2 6 15,-2-2-5-15,3 4 9 16,-7-1-9-16,-3-1 0 16,6 1 2-16,-19 1-3 15,26-1 1-15,-16 2 5 0,3 2-6 0,3-4 9 31,-3 3 3-31,-3 0-11 0,0-3 10 16,-10 2-3-16,6-4-8 16,-3 2 0-16,-13-1 1 15,4 2 8-15,2-2-8 16,-5 5 11-16,2 0-2 16,-10 3-8-16,27 1-1 15,-13 2 5-15,-4 0-5 16,7 0 0-16,-3 0 8 15,-4-4-9-15,-3-1 0 16,-6-2 1-16,3 1 0 0,-4-1 1 16,7 2 4-1,-3 0-5-15,-3-2 5 0,-1 1-4 16,1-1-1 0,-1-3-1-16,-3-1 2 0,4-4 6 15,-4-2-6-15,-3-6 7 0,0 0 3 16,0 0-5-1,0 0 8-15,3 0-5 0,1 0 2 16,-4 0 0 0,10 0-10-16,-10 0 7 0,0 0-2 15,3 0 2 1,-3 0-8-16,0 0 8 0,0 0-2 16,0 0-6-1,0 0 5-15,0 0-5 0,0 0-1 16,0 0-9-16,0 0-84 15,0 0-180-15,-13-3-268 16,6-6-502-16</inkml:trace>
  <inkml:trace contextRef="#ctx0" brushRef="#br0" timeOffset="537.58">17526 9263 955 0,'0'0'179'15,"0"0"-54"-15,0 0 47 0,0 0-3 16,0 0-61-16,0 0-38 15,0 0 10-15,0-5-6 16,0 5-28-16,0 0-18 16,0 0-21-16,13 1-6 15,7 11 15-15,9 3 28 0,1 4 13 16,6-2-23 0,-4 4-10-16,1-1 8 0,-7 0-5 15,0-2-9 1,-9 0-9-16,6 1-3 0,-4 0-5 15,-9-2 0-15,0 2 0 16,-10-2-1-16,0 1 0 16,0 5 0-16,-10-1 0 15,-13 8 3-15,-13-2-2 16,-3 6 13-16,-14-2-13 16,1 1-1-16,6-2 0 15,4-2 1-15,3-5 0 16,-11 1-1-16,34-4 1 0,-4-9 0 15,4 0-1 1,13-8-1-16,3-1-13 0,0-3-2 16,0 0-40-1,0 0-84-15,0-15-100 0,10 1-312 0</inkml:trace>
  <inkml:trace contextRef="#ctx0" brushRef="#br0" timeOffset="2131.56">17781 9121 573 0,'0'0'162'0,"0"0"-51"16,0 0 16-16,0 0 0 0,0 0-24 0,0 0-18 15,0 0 20 1,7 0 1-16,-7 0-18 0,0 0 0 16,0 0-2-1,0 0-16-15,0 0-1 16,0 0-9-16,0 0-15 16,0 0-1-16,0 0 9 0,0 0 9 15,0 0-6 1,0 0-16-16,0 0-6 0,0 0-6 15,-7-4-12-15,7 0 8 16,0-1-2-16,-10 1 0 16,10-1-2-16,0 1-5 15,0 1-2-15,-13-2-13 16,13 2 1-16,0-2 0 16,-6-3 1-16,-1-4 4 15,-3-2-6-15,-3-5-1 16,3-3 1-16,-13-5-1 0,1-3 1 15,2-4 0 1,-9-2 0-16,-1-3-7 16,1-2 7-16,-7-3 0 15,6 0 1-15,-3-4 0 0,4-2 5 16,3-2-5 0,6 0 0-16,-6 0 5 0,6 1-6 15,1 5 1-15,9-2 5 16,-6 7-6-16,2-5 2 15,-5 1 7-15,9-2-3 16,-10-4-5-16,-9 0 1 16,22-6-1-16,-15 2 1 0,15-3-1 15,-3-3-1 1,0 2 1-16,1-5 0 16,9 5 5-16,-7 1 2 15,7 0-2-15,-3 2-5 16,-4-1 6-16,7 2-6 0,-3-4-1 15,-7 1 0 1,10-5-1-16,-3 0 0 0,3 0 0 16,-3-1 1-1,3 6-1-15,0 8 1 0,0 2 0 16,0 6-1-16,0 4 0 16,3 0 1-16,10 0-1 15,-10-2 1-15,14-3-1 16,2-1 0-16,-2-5 0 15,5-3 0-15,5-2 1 0,2-4-2 16,-9-2 1 0,9 2 0-16,1-2 0 0,2 2 1 15,-6 4-1 1,4 3 1-16,-4 6 1 0,-10 6-1 16,17 2 0-1,-3 2-1-15,-4 1 0 0,7-2 1 16,3 1 0-16,0-4 0 15,-4-1 0-15,-2-1 2 16,-1 2-1-16,7-2 0 16,-6 4-1-16,9 1-6 15,-10 1 5-15,7 5-6 16,-3 3 7-16,0-1-1 16,-1 6 0-16,-2 0 0 0,-4 2 0 15,10 0-2 1,-13 2 2-16,3 4-1 0,-6 1 1 15,-7 2 1 1,3 5-1-16,-9-4 1 16,-7 6 0-16,13-2 0 15,3 0 0-15,-9 0-2 16,9 0 1-16,-3-2-5 0,4 0 5 16,-8 1 0-1,8 0 1-15,-14 3 1 0,4 0 8 16,-4 2 1-16,-3 0 5 0,0-2 0 15,0 4 6 1,0-2 9-16,0 2-9 16,0 0-5-16,0 0-9 15,0 0-7-15,0 0-2 16,0 0-14-16,0 0-6 16,0 0-24-16,0 0-69 15,-3 0-36-15,-17 0 36 0,10 2 12 16,4 4 2-1,-4-2-15-15,3-2-49 0,1-2-50 16,-1 0-84-16,4 0-79 0</inkml:trace>
  <inkml:trace contextRef="#ctx0" brushRef="#br0" timeOffset="2567.27">17991 5072 398 0,'0'0'141'0,"0"0"-24"0,0 0 52 16,0 0 4 0,0 0-18-16,0 0-17 0,0 0-3 15,0 0-38-15,0 0-45 0,13 0-31 16,16 0-14-1,7 0 7-15,10 0 24 0,6 0 5 16,-16-3-11 0,0-1-12-16,-3 2-7 0,-7 1-5 15,-6 1-6 1,-1 0-1-16,1 0 1 16,-10 0-1-16,6 0-1 15,-13 0-1-15,4 15-5 0,-7 5 6 16,0 10 17-16,0 6 27 15,0 7 3-15,0 5 10 16,-20-3-17 0,14-1-15-16,-4-2-14 0,0 3 1 15,0-3-8-15,4-1-4 16,6-3-29-16,0 4-141 16,0-11-180-16,0-12-339 0</inkml:trace>
  <inkml:trace contextRef="#ctx0" brushRef="#br0" timeOffset="4199.34">17981 5231 205 0,'0'0'241'0,"0"0"-56"15,0 0-12-15,0 0-19 16,0 0-5-16,0 0-21 16,0 0 6-16,0-2 4 15,0-6-10-15,0 5-18 16,0-6-15-16,0-1-29 0,0 2-2 15,-7-4-18-15,4 0-12 16,-7-2-1-16,-3-2-11 16,0 0-9-16,3 0 3 15,-10 0-4-15,1-3 7 0,9 2 1 16,-6-2 16 0,-4-1-9-16,7-3-15 0,-7 1-11 15,1 0 0 1,12 0 1-16,-16-2 4 0,17-2-6 15,-1 0 8 1,4 2-2-16,-4-5-4 0,4 1 12 16,-7-2-8-16,10-5-5 15,-3-2 0-15,3-6 0 16,0 3 0-16,0-2 0 16,0 2 5-16,0 4-4 15,0 0 6-15,0 5 18 16,0-1-12-16,0 3-2 15,0-2 5-15,0-3-1 16,0-2-10-16,13-1-5 16,-3-1 11-16,-7 3-4 15,10-1-1-15,0 1-5 16,-3 5-1-16,-3 1 0 16,12 3-1-16,-9 2 6 15,0 2-6-15,3 4 1 16,-3 0 0-16,0 0-1 0,-1 4 1 15,-2-2-1 1,3 4-1-16,9-4 1 0,-9 2 0 16,0-2-1-16,10 1 0 15,-14-2 1-15,17-2 0 16,-3 2 0-16,-4-1 0 0,4 0 0 16,-7 2-1-1,3 4-1-15,4-4 1 0,-4 2 0 16,4-2-1-16,3 2 1 15,-7 4-1-15,-3-2 2 16,-6 3 0-16,6 0 0 16,-7 1 2-1,4-2-2-15,-3 5 1 0,-7 0 0 16,0 3 0-16,0 2 0 16,0 0 0-16,0 0 0 15,0 0 0-15,0 0 0 16,0 0-1-16,0 0 0 15,0 0-1-15,0 0-5 16,0 0-1-16,0 0-4 16,0 0 4-16,0 0-10 0,0 0-36 15,0 0-129 1,0 0-91-16,0 0-49 0,-7 12 21 16,-9 2-49-1,-4-1 64-15,-3-6-4 0</inkml:trace>
  <inkml:trace contextRef="#ctx0" brushRef="#br0" timeOffset="4751.41">17869 3486 150 0,'0'0'354'16,"0"0"-203"0,0 0 4-16,0 0 1 0,0 0-45 15,0 0-47 1,0 0-27-16,0-5-22 0,0 5-15 16,7 0-8-1,3 0 8-15,19 0 8 0,1 0 44 16,6-2 17-16,13-3-6 15,-10 1-2-15,17-2-16 16,-17-1-10-16,-10 2-19 16,1 1-5-16,-7 2-1 15,-10-1 3-15,-10 3 9 0,-3 0 7 16,0 0-13 0,0 0-8-16,0 0-8 0,0 0 0 15,0 0-1-15,0 0-12 16,0 0 1-16,0 5-1 15,0 9 13-15,7 5 6 16,-7 4 2-16,0 3 0 16,0 2 5-16,0-4-2 15,0-2 11-15,0-4 15 16,0-3 1-16,0-2-3 16,0-5-10-16,0-4-6 15,0 0-6-15,0-2-12 16,0 2 11-16,0-3-6 15,0 2-6-15,0 10-117 16,0-1-155-16,-10-5-377 0</inkml:trace>
  <inkml:trace contextRef="#ctx0" brushRef="#br0" timeOffset="6857.43">7775 4431 1054 0,'0'0'348'15,"0"0"-226"-15,0 0 0 16,0 0-26-16,0 0-67 16,0 0-29-16,0 0 0 15,0 54 36-15,0-18 34 16,0 8 20-16,-16 6-26 16,0 8-16-16,-1 4 19 15,-9 6-17-15,-3 7-15 0,3 8-5 16,-7 3-15-1,3 7-8-15,1-4 0 0,3-4-6 16,6-6 0 0,1-15 7-16,9-11-8 0,0-10 1 15,3-15-1-15,7-7-2 16,-6-8 2-16,6-9-1 16,0 0 1-16,0-4 7 15,0 0-7-15,0 0-86 0,0-16-57 16,0-25-102-1,0 5-348-15,0 0-225 0</inkml:trace>
  <inkml:trace contextRef="#ctx0" brushRef="#br0" timeOffset="7817.35">7288 4378 535 0,'0'0'346'0,"0"0"-174"15,0 0 31-15,0 0-25 16,0 0-34-16,0 0-11 16,0 0-31-16,-39-51 0 15,39 51-21-15,0 0-31 16,0 0-20-16,0 0-13 15,0 0-11-15,0 0-5 0,0 0-1 16,0 0-1-16,0 0-1 16,0 0-4-16,0 0 0 15,19 1 6-15,11 4 34 16,-7-3 23-16,9 0-8 0,4 1-18 16,4-1-7-1,-1-1-1-15,3-1 1 0,1 4-9 16,6-4 0-1,-3 0-2-15,6 0-7 0,-9 2-5 16,3 0 1-16,-1-2 4 16,-5 1-5-16,-4-1 0 15,3 0 0-15,-13 0 0 16,4 0 0-16,6 4 0 16,-10-4-1-16,6 1 1 15,1-1 0-15,0 0 0 16,0 0 1-16,3 0-2 15,-7 0 1-15,4 0-1 16,-7 2 0-16,-3-2 0 16,-7 3-1-16,-6-1 0 15,0-2 0-15,-7 2 1 16,-3-2 0-16,7 3 0 0,-7-1 1 16,6-2 0-1,-6 2 5-15,0-2-4 0,0 0 12 16,0 0 13-16,13 1 11 15,-13-1 10-15,0 0-2 16,0 0-6-16,0 0-7 16,0 0-15-16,0 0-8 15,0 0-8-15,0 0-2 0,0 0 0 16,0 0-12 0,0 9-144-16,10-1-213 0,-10-4-373 0</inkml:trace>
  <inkml:trace contextRef="#ctx0" brushRef="#br0" timeOffset="9963.17">6107 5717 476 0,'0'0'287'16,"0"0"-89"-1,0 0 27-15,0 0-30 16,0 0-34-16,0 0-14 16,0 0-19-16,0-6-37 0,0 6-31 15,0 0-29-15,0 0-18 16,0 0-7-16,0 0-6 16,0 0-6-16,0 3-7 15,0 7-11-15,-10 11 24 16,-10 3 0-16,-3 10 1 15,7 7 9-15,-10 4-3 16,3-1-5-16,-6 0 6 16,12-3-7-16,-2-8-1 15,19-6-1-15,-10-5 0 16,10-3-7-16,0-2 7 16,0-4 0-16,0 1 0 15,10 0 1-15,-1-7 0 16,11 1 6-16,0-1 6 15,6-7 4-15,13 0 6 0,0 0 14 16,4 0-2-16,3 0-13 16,-10-2-15-16,-7-3-5 15,-13 0-1-15,-2 5-1 16,-8 0-43-16,-6 0-61 16,0 0-67-16,0 0-45 15,0-3-52-15,0 0-51 16,-6-5-70-16</inkml:trace>
  <inkml:trace contextRef="#ctx0" brushRef="#br0" timeOffset="10277.62">6018 5899 530 0,'0'0'368'0,"0"0"-200"15,0 0 42-15,0 0-23 16,0 0-33-16,0 0-51 16,0 0-43-16,144-69-9 15,-117 63-15-15,-4 0-19 16,6 1-5-16,-3 3-11 0,-3-1-1 0,-3 3-1 15,-1 0-81 1,-2 0-119-16,-8 0-88 0,-9 0-91 16,0 0-2-1,0 0-134-15</inkml:trace>
  <inkml:trace contextRef="#ctx0" brushRef="#br0" timeOffset="10560.94">6153 5651 730 0,'0'0'198'16,"0"0"-30"-16,0 0 24 16,0 0-47-16,0 0-42 15,0 0-14-15,0 0 9 16,23-44-6-16,-23 41-26 0,6-1-21 15,-6-1-23 1,13 1-22-16,4-4-1 0,-11 0-1 16,17 2-4-1,6-4-11-15,-2 4-61 0,-8 2-103 16,11 4-101 0,-11 0-218-16,-2 4-11 0</inkml:trace>
  <inkml:trace contextRef="#ctx0" brushRef="#br0" timeOffset="11067.58">6653 5645 221 0,'0'0'225'16,"0"0"-76"-16,0 0 2 0,0 0-27 16,0 0-41-16,0 0-23 15,0 0 0-15,0 0 6 16,0 1 8-16,0 12 24 16,0 0 7-16,-13 4-3 15,7 5-14-15,-1 6-21 16,-16 2-11-16,13 4-24 15,-9 2-12-15,-1 0-2 16,4-4 7-16,-4 1 7 16,10-6-1-16,0-4-8 15,10 0-8-15,0-4-14 16,0-3-1-16,0-2 0 16,0 0 0-16,0 0 5 15,10-4-4-15,10 4 8 16,6-2 1-16,-6-4 22 0,3 0 24 15,3 1-14-15,3-4-21 16,-12 0-9 0,15-1-3-16,-6-4-9 0,-6 0 0 15,0 0-51-15,-1 0-50 16,-2 0-60-16,6-7-76 16,-17-9-34-16,4 3-243 0</inkml:trace>
  <inkml:trace contextRef="#ctx0" brushRef="#br0" timeOffset="11377.22">6617 5933 649 0,'0'0'251'15,"0"0"-59"1,0 0-25-16,0 0-63 0,0 0-33 16,0 0 0-1,0 0 5-15,151-58 3 0,-122 49-15 16,1 2-29 0,-4 2-21-16,-13 0-8 0,-3 4-6 15,-4 1-1 1,4-2-60-16,-7 2-94 0,1-2-63 15,-4-1-52 1,0-1-15-16,0-1-80 0</inkml:trace>
  <inkml:trace contextRef="#ctx0" brushRef="#br0" timeOffset="11667.36">6624 5696 614 0,'0'0'306'0,"0"0"-116"15,0 0 21-15,0 0-27 16,0 0-47-16,0 0-14 16,144-34-25-16,-108 27 0 0,3 2 10 15,0-2-17-15,-6 0-6 0,-7 1-4 16,0 3-25-1,-3 0-31-15,-16 2-16 0,6-3-8 16,-13 2-1 0,0 2-19-16,0 0-144 15,0 0-130-15,-3 0-267 16,-14 0-272-16</inkml:trace>
  <inkml:trace contextRef="#ctx0" brushRef="#br0" timeOffset="13867.52">6519 4026 664 0,'0'0'141'16,"0"0"-58"-16,0 0 123 0,0 0-39 15,0 0-69-15,0 0-31 16,0 0 6-16,-49-22 18 16,39 22-46-16,-6 12-29 15,3 4-1-15,-7 1-2 16,4 5-1-16,3 3 4 16,6-1-10-16,-3 1 4 15,10 0 9-15,0-4-19 0,0 4 6 16,0-2 2-1,10 0 1-15,10-1 0 0,9 0 1 16,-6-4-4 0,10-2 6-16,-4-4-6 0,7-5-5 15,4-2 9 1,-8-5-8-16,4 0 4 0,-6-2-5 16,6-18 0-1,-7-6-1-15,-9-2-7 0,-1-8 1 16,-2-5 5-16,-4-5-1 15,-3 0 2-15,-10-4 0 16,0 7 1-16,-23 6 5 16,6 6 17-16,-12 6 5 15,-10 7-8-15,-10 5-19 16,13 3 0-16,-10 6 7 16,-3 4-8-16,19 0-2 0,-6 4-14 15,10 16-13 1,10 2-100-16,-4 5-50 0,14 3-36 15,6 12-58-15,0-8-42 16,6-7-20-16</inkml:trace>
  <inkml:trace contextRef="#ctx0" brushRef="#br0" timeOffset="20416.87">9405 4263 742 0,'0'0'281'16,"0"0"-43"-16,0 0 4 16,0 0-54-16,0 0-76 15,0 0-39 1,0 0-4-16,-3 0-3 0,-1 0-7 15,-5 0-5-15,-1 0 8 16,0 6-10-16,3 0-11 16,-2 0-4-16,-5-2-10 15,8 2-5-15,-4 0-6 16,0 1 1-16,0 2-1 16,1 5-9-16,-14 2-1 0,6 5-5 15,-2 3 5 1,-1 2 4-16,1-3 5 15,-8 3 4-15,18 0 8 0,-11 0-12 16,0 4-8 0,4 2 5-16,-7 0-3 0,13 4-2 15,-13 0-1-15,0 2 0 16,4-2-4-16,-4-2-2 16,16-4 1-16,-9 0 0 15,3-4 0-15,3 0 0 16,0 0 5-16,0 0 6 15,7-3-6-15,0 6 2 16,0 0-1-16,3 6 5 16,0-3 3-16,0 7 1 15,0 0 10-15,0 3-7 16,0 8-6-16,0 0 8 16,0 1-6-16,3 0-3 15,3-3-3-15,7-4 4 16,4-4-5-16,-7-7 2 0,-1-2 4 15,1-5-2-15,-3-5 3 16,6-5-2-16,-13-2 4 16,10-5 3-16,-10-5 1 0,6 4 5 15,-6-4 1 1,13-1-8-16,-13 0-2 16,10 1-5-16,-3 2 4 15,-7-4 8-15,6 2 0 16,-6-2 9-16,7 0 6 0,-7 0 0 15,6 2-2 1,-6-4-10-16,0 1-3 16,4-1-4-16,-4 1-7 15,0-1 2-15,6 4 0 0,-6-4-3 16,0 1 4-16,0-1-1 16,3 0 5-16,-3 0 1 15,0 0 1-15,0 0 1 16,0 0-8-16,0 0 0 15,0 0-3-15,0 0-3 16,0 0 4-16,0 0-4 16,0 0-2-16,0 0-7 0,0-5-160 15,-9-1-308 1,-1-6-404-16</inkml:trace>
  <inkml:trace contextRef="#ctx0" brushRef="#br0" timeOffset="29357.47">10184 4861 152 0,'0'0'128'0,"0"0"-17"15,0 0 10-15,0 0 11 0,0 0 13 16,0 0 13 0,13 0 18-16,-13 0-5 0,0 0-3 0,0 0-16 15,0 0-31 1,0 0-19-16,0 0-23 16,0 0-25-16,0 0-7 15,0 0-3-15,0 0-9 16,0 0-4-16,0 0 6 15,0 0-5-15,0 0 5 16,0 0 6-16,0 0 0 0,0 0-13 16,0 0-4-1,0 0-12-15,0 0-1 0,0 0 2 16,0 0-2-16,0 0 8 16,0 0 13-16,0 0 3 15,0 0-7-15,0 0-5 16,0 0-8-16,0 0-5 15,0-2-5-15,-13-2-6 16,13 2 0-16,0 0 0 16,-7 0-1-16,-3 0 0 15,10 0 0-15,-10 2 0 16,10-3 0-16,0 0 0 16,-9 3 0-16,9-1 0 15,-7 1 0-15,4-3-1 16,-4 3-8-16,-6 0 3 0,7 0 5 15,-4 0-5-15,-3 0 0 16,6 0 6-16,-6 0 0 0,0 0 0 16,0 0 1-1,3 0-2-15,-3 0 1 0,7 0-6 16,-4 0 0 0,-10 0-1-16,14 0 7 0,-4 0-1 15,-3 0-1 1,13 0-4-16,-10 4 5 0,0 2-9 15,0-2 4-15,7 2-6 16,-4 4 4-16,-9-1 2 16,6 1 0-16,0 2 5 15,1-1 0 1,-5 2-6-16,14 0 4 16,-6 1-6-16,-1 4 3 0,-2-2 5 15,2 2 0-15,4 0-8 16,-1-1 8-16,-2-2-6 15,6 5 6-15,-3-4-1 16,3 4 1-16,0-6-7 16,0 2 8-16,0 0-2 15,0-4 1-15,9-2 0 16,-2 2-1-16,6-2 2 16,-3 1 7-16,10-2-7 15,-1 1 6-15,1-2-4 16,-4 0 8-16,7-5-2 15,-7 0-2-15,4-3 4 16,-7 0-9-16,4 0 12 0,2 0-12 16,-3 0-1-16,7 0 0 15,-6 0 0-15,2 0 1 16,4-3 0-16,-6 1-1 0,-8-3 1 16,11 1 0-1,-13-2 5-15,16-3-5 0,-7 0 0 16,4-5 5-16,-7-4 0 15,3 0 2-15,-9-1 2 16,-4 0-3-16,7 3 2 16,-10 4-7-16,0-2-1 15,0 5 0-15,9 1 0 16,-9-1 0-16,0-1 0 16,0-2 0-16,0 0 1 15,0-4-1-15,0 3-1 16,0-2 1-16,0-1-1 15,0-1 0-15,0 5 0 0,0 0-1 16,0 5 1 0,0 1 0-16,0 4 0 0,0 0-1 15,0 2 0 1,0 0-8-16,0 0 8 0,0 0-5 16,0 0 5-1,0 0 1-15,0 0-1 0,0 0 1 16,0 0-1-16,0 0 1 0,0 0-1 15,0 0-7 1,-9 0 0 0,9 0-4-16,0 0-7 0,0 0-2 15,0 0 5-15,0 0-5 16,0 0 3-16,0 0 0 16,-10 6 8-16,7 4 3 15,-1-2 1-15,1 4 5 0,-4 0 0 16,4 2 0-1,-3-1-1-15,-1 6-4 16,4-2 6-16,0 4-6 16,-4 3 6-16,4 1-1 0,3 1 1 15,-7 1-1 1,7 1 0-16,-3 4 0 0,3 0 1 16,-10 2 0-1,10 0 1-15,-6 0 1 0,2 2-1 16,-15-1 5-16,12 1-6 0,-3 0 1 15,0-1 5 1,1 0-5-16,2-2 1 0,-3 3 4 16,-6-2-6-1,9 3 1-15,-2 2-1 0,-8 0 1 16,4 4 8 0,-13 2-8-16,16 2 0 0,-9 1 0 15,2-1-1 1,4 1 1-16,3-6 0 0,0-3-1 15,1-7-1 1,9-5 1-16,-7-5 0 0,7-6 0 16,0-6 0-16,0-4 0 15,0-3 0-15,0-2 6 16,0-1 0-16,0 0 3 16,0 0-3-16,0 0 7 15,0 0-1-15,0 0 0 16,0 0 0-16,0 0 0 0,0 0 0 15,0 0-3 1,0 0-3-16,0 0 3 0,0 0-3 16,0 0-6-1,0 0 0-15,0 0 0 0,0 0-1 16,0 0 0 0,0 0 0-16,0 0 1 0,0 0 0 15,0 0 0-15,0 0 0 16,0-13-52-16,7-6-202 15,-7-8-373-15</inkml:trace>
  <inkml:trace contextRef="#ctx0" brushRef="#br0" timeOffset="30267.4">10014 5646 182 0,'0'0'159'0,"0"0"-14"15,0 0 1-15,0 0-15 16,0 0-14-16,0 0-13 16,0 0-8-1,0 0 5-15,0 0 8 0,0 0-8 16,0 0-14-16,0 0-11 16,0 0-18-16,0 0-14 15,0 0-24-15,0 0-7 16,0 0-7-16,0 0-4 0,6 4 15 15,17-4 56 1,3 0 21-16,-6 0-17 0,6 0-25 16,0 0-28-1,0 0-9-15,4 0-6 0,-1 0-2 16,-6 0 5 0,3-4 1-16,0 3 3 0,-6-1 1 15,6-2 0 1,-3 4 1-16,-3 0-2 0,-10 0 2 15,3 0-5-15,-7 0 2 16,1 0-8-16,-7 0-1 16,3 0-5-16,-3 0 5 15,0 0-4-15,0 0-2 16,0 0 1-16,0 0 0 16,0 0-1-16,0 0 0 15,0 0 0-15,0 0 0 16,7 0 1-16,-7 0-1 0,0 0-1 15,0 0-34 1,0 0-119-16,0 0-127 0,0 0-275 16,0 0-291-16</inkml:trace>
  <inkml:trace contextRef="#ctx0" brushRef="#br0" timeOffset="31982.3">10972 4188 147 0,'0'0'221'0,"0"0"-91"16,0 0 8-1,0 0-2-15,0 0-6 0,0 0 3 16,0 0 2 0,0-3-11-16,0 3-21 0,0 0-23 15,0 0-18-15,0 0-9 16,0 0-8-16,0 0-9 16,0 0 1-16,0 0-1 15,0 0-1-15,0 0-13 16,0 0-20-16,0 0-1 15,3 14-1-15,4 3 25 0,-4 2 7 16,4 3-7 0,-1 0 7-16,7 5-1 0,-3-3 3 15,-3 5-5 1,6 0 13-16,-13 2-5 0,10-4-16 16,-4 4-8-1,7-3 3-15,4 2 3 0,-11 0 2 16,7 1-2-16,-9 2 3 15,5-5-7-15,-5 2-3 16,9-2-3-16,-10-2 3 16,7 1-2-16,-4 1-1 15,4-1 1-15,-6-1-4 16,2-1 2-16,4 2 3 16,-10-1 0-16,0 1-2 0,6 0 1 15,-6-1 2 1,0 3 1-16,0-2-1 15,13 1 0-15,-13-6 0 16,0 2-11-16,0-2 8 16,0 2 3-16,0-1-2 15,0 2-4-15,0 5 0 16,0 1 2-16,0 4-1 0,0 1 5 16,-13 4-6-16,-3-2 1 15,10 2-5-15,-8 2-1 16,-2-6 5-16,0 2 0 15,-1-2 0-15,-2 3-5 16,-11-3 1-16,14 1 8 16,-10 1-4-16,3-4 2 15,3-3 6-15,4-6 7 16,3-6 3-16,0-4-6 16,0-3-3-16,13-5-2 15,0-2-4-15,0-3 0 0,0-2 0 16,0 2 3-16,0-2-2 15,0 0 1-15,0 0 2 16,0 0 4-16,0 0-2 16,0 0 0-16,0 0 1 15,0 0-7-15,0 0 0 16,0 0-3-16,0 0-6 0,0 0 0 16,0 0 0-1,0 0-8-15,0 0-74 0,0 0-132 16,0-14-119-16,0-1-226 15,13-6-240-15</inkml:trace>
  <inkml:trace contextRef="#ctx0" brushRef="#br0" timeOffset="33757.53">9899 4431 453 0,'0'0'223'0,"0"0"-84"16,0 0 37-1,0 0 5-15,0 0-59 16,0 0-8-16,0 0-11 0,0-2-14 15,0 2-18-15,0 0 1 16,0 0 1-16,0 0-4 16,0 0-14-1,0 0-2-15,0 0-3 16,0 0-8-16,0 0-18 16,0 0-12-16,0 0-12 0,0 0 0 15,0 0-6-15,10 0 5 0,3 0 0 16,10 0 1-1,0 0 0-15,6 0 2 0,-6 0 7 16,13 0-2 0,-7 0-6-16,4 0 5 0,6 0-4 15,-12 0 5 1,12 0-5-16,-13 0-1 0,0 0 6 16,0 2-6-1,-6-2-1-15,-10 0 1 0,0 0-1 16,9 0 1-1,-9 0 0-15,7 2 0 0,-4-2-1 16,6 3 0-16,-2-2 0 16,2-1 0-16,-9 4-1 15,10-2 1-15,-4-1 0 16,-9 1 0-16,9 1 1 16,-6-3-1-16,-4 2 2 15,4-2-1-15,-7 0 0 16,4 2 0-16,-4-2 0 0,-3 0-1 15,0 0 1-15,0 0-1 16,0 3 1-16,0-3 0 16,0 0-1-16,0 0 0 15,0 0 0-15,0 0-1 16,0 0 1-16,0 0-6 16,0 1 5-16,0-1 0 15,7 3-1-15,-7-3 1 16,0 0 0-16,10 3 0 15,-10-3 1-15,0 0 0 16,0 0 0-16,0 0 2 0,0 0 5 16,0 0 5-1,3 0-2-15,-3 0 1 16,0 0-5-16,0 0-5 16,0 0 5-16,0 0-6 0,0 0 0 15,0 0 0 1,0 0 1-16,0 0 9 0,0 0-2 15,0 0 7-15,0 0 10 16,0 0 4 0,0 0 2-16,0 0 6 0,0 0-5 15,0 0-1-15,0 0 1 16,0 0 1-16,0 0 7 16,0 0-4-16,0 0 14 15,0 0 15-15,0-3 0 16,0-4-23-16,0 0-24 15,-3-3-3-15,-7 1-2 16,10-3 1-16,-7 2-7 16,4-4 4-16,-4-3-5 15,-6 0-5-15,10-3 0 16,-4-4 0-16,-2 2 5 16,-1 1-5-16,3 3 6 15,4 2 0-15,3 7 11 0,-7 3-6 16,7-1 0-16,0 5-4 15,0 1-1-15,0-3 4 0,0 3-2 16,-9 1 3 0,9 0 3-16,0-3 3 0,0 0 0 15,0 2-7 1,0-1 3-16,0 2-5 0,0 0-8 16,0 0 5-1,0 0-6-15,0 0-7 16,0 0-10-16,0 0-48 0,0 0-109 15,0 0-131-15,0 0-220 16,0 0-221-16,0 2-90 0</inkml:trace>
  <inkml:trace contextRef="#ctx0" brushRef="#br0" timeOffset="41867.48">5989 7548 681 0,'0'0'649'15,"0"0"-576"-15,0 0-73 16,0 0 0-16,0 0 0 15,0 0-16-15,59 10 15 0,-20-3 1 16,10-4 13 0,4 3 23-16,5 0-4 0,11-5 2 15,10 2 11-15,6-3 13 16,29 0 12-16,27 0 4 16,26-13-12-16,16-4-14 15,-13 5-17-15,-13-1-7 16,-16 6 23-16,6-3-10 15,-6 6 2-15,-7-1-9 16,4 2-8-16,5-1-12 16,-8 4-3-16,9-1-6 15,0-1 5-15,3-4-6 16,3 5 1-16,-6-4 0 0,-6 0 0 16,-27 1 0-16,-13 3 5 15,-32-4 1-15,-1 3-6 16,0-2-1-16,7 1 1 0,-6-2 8 15,-24 2 4 1,-15-2 27-16,-8 2 28 0,-9 3 34 16,-10-3-1-1,0 3-31-15,0 0-29 0,0 0-11 16,0 0-9 0,0 0-11-16,0 0 1 0,0 0 1 15,0 0 1-15,0 0-12 16,0 0-1-16,0 0-28 15,-10 0-192-15,0 0-259 16,-13-1-274-16</inkml:trace>
  <inkml:trace contextRef="#ctx0" brushRef="#br0" timeOffset="43144.61">6133 7995 514 0,'0'0'192'16,"0"0"-55"-16,0 0 23 15,0 0-82-15,0 0 26 16,0 0 4-16,0 0-1 16,98-24-7-16,-59 20-42 15,-9-1-23-15,9 3-13 16,-3 2 3-16,13 0 1 16,0 0 5-16,7 0 18 15,9 0-9-15,4 0 8 16,6 0 3-16,14 0 5 0,6-3-3 15,-1-4-4-15,-5-2 1 16,9-1 3-16,3-2-3 16,-16 1 6-16,27 1-17 15,-11-3-4-15,-3 3 20 16,7 2-21-16,0-4-17 16,3 3-7-16,-4 0-8 15,4-1-1-15,4 3 6 16,-4-2-7-16,-4 3 0 0,11 2 1 15,-7 0-1 1,-4-1 0-16,-2 2 0 16,-11 3 0-16,-5 0 0 15,-5 0 0-15,-9 0 1 16,-3 0 5-16,-4 0-6 16,-12 0 1-16,2 0-1 15,-12 0 1-15,0 0 0 0,-8 0-1 0,-15 0 1 31,0 0 0-31,-1 0-1 0,-9 0 1 16,0 0-1-16,-10 0 0 16,16 0 1-16,-12 0-1 0,2 0 1 15,-6 0 0 1,3 0 0-16,4 0 0 0,-7 0 0 16,0 0 0-1,0 0 0-15,10 0 0 0,-10 0 0 16,0 0 10-1,3 0-4-15,-3 0 14 0,0 0-6 16,7 0 11 0,-7 0-2-16,0 0 0 0,0 0 6 15,3 0-5-15,-3 0-5 16,0 0-4-16,0 0-7 16,0 0 1-16,0 0 5 15,0 0-1-15,0 0-1 16,0 0 2-16,0 0-3 15,0 0-2-15,0 0-8 16,0 0-2-16,6 0-9 16,-2 0-230-16,-4-6-485 0</inkml:trace>
  <inkml:trace contextRef="#ctx0" brushRef="#br0" timeOffset="46192.46">13285 2761 1178 0,'0'0'253'16,"0"0"-43"-16,0 0-31 16,0 0-63-16,0 0-34 15,0 0 0-15,-13-23-2 16,0 21 7-16,3-4-10 16,-9 5-34-16,2-2-15 15,-15 1-4-15,-8 0 7 0,-5 2-16 16,-1 0-5-1,-6 0 2-15,-14 0-3 0,-3 2-8 16,-9 10 5-16,3 3-6 16,-14 2 0-16,14 3 0 15,-10 2 0-15,10 1 0 16,9-1-1-16,4 0 1 16,-3 1 0-16,-1 0 1 15,4-2-1-15,16-3 1 16,-13 2 0-16,0 2 1 15,7 0-2-15,-7 2 0 16,4 5 0-16,-4 3-1 0,-4-1 0 16,11 4-1-1,-7 3 1-15,0 3 0 0,0 3 1 16,4 0 0 0,-4 6 1-16,3-1 0 0,7 1 0 15,3-4 0-15,14-3-1 16,2-5-1-16,14-5-14 15,3-6-4-15,13-3 3 16,0-4 5-16,0-6 5 0,0-2 6 16,0-8 1-1,0 1 13-15,0-5 2 16,0 1 8-16,0-1 10 16,0 0 3-16,0 0 2 15,0 0-11-15,0 0-4 0,0 0 0 0,0 0-3 31,0 0-3-31,0 0 3 0,0 0-3 0,0 0 1 16,0 0-6 0,0-1-11-1,0-1-2-15,0-1-36 0,13-1-167 16,-3-3-77-16,-4-15-104 16,24 2-217-16,-24-3-247 0</inkml:trace>
  <inkml:trace contextRef="#ctx0" brushRef="#br0" timeOffset="46837.56">11100 3470 434 0,'0'0'342'0,"0"0"-139"16,0 0 1-16,0 0-39 0,0 0-49 16,0 0-36-1,0 0-9-15,0-6-11 0,0 6-9 16,0 0 6-16,0 0 6 15,0 0-22-15,0 0-12 16,-7 2-13-16,4 4 0 16,-7 6-6-16,0 5-9 15,-9 9 1-15,-4 3-1 16,6 5 8-16,-9 6-2 16,3-4-5-16,7 2 4 15,-4 1-6-15,11-6 0 0,-11-1 0 16,10-3-1-1,10-5 1-15,-10-3-2 0,10-5-5 16,0-2-2 0,0-2 3-16,0-8-4 0,0 1 10 15,0-5 1 1,0 0 21-16,10 0 10 16,0 0 24-16,10 0 65 15,9 0 15-15,-3 0-59 0,0-5-21 16,4 1-23-16,-1-1-16 0,-6 4-8 15,-3-2-8 1,-4 3 5-16,-9 0-6 0,-4 0-1 16,10 0 1-1,-6 0 0-15,-4 0 0 0,3 0 0 16,-6 0 0 0,14 0 0-16,2 0-1 0,-10 0-58 15,34-5-172 1,-14-3-295-16,3-7-371 0</inkml:trace>
  <inkml:trace contextRef="#ctx0" brushRef="#br0" timeOffset="50037.49">6195 4842 759 0,'0'0'214'0,"0"0"-49"16,0 0-6-16,0 0-36 16,0 0-17-16,0 0 5 15,0 0-2-15,0 5-4 16,0-5-12-16,0 0 3 15,-6 0 3-15,6 0-11 16,-7 0-9-16,7 0-7 16,-6 0-11-16,-4 0-15 15,-3 2-10-15,6-2-14 16,-3 2-4-16,-6 0-2 16,-7-2 5-16,3 2 4 15,-3 2 1-15,-6-4-4 16,-7 2 8-16,0-1-14 0,-23 2 2 15,4-1-12-15,-14 0-5 16,0 0 8-16,-6-2 13 16,6 0 8-16,-6 0 12 15,-4 0 1-15,4 0-7 16,0-9-6-16,-4-6 6 16,-16 0-12-16,17-4-12 15,-7 2-5-15,6-4-5 0,1-1 14 16,22-6 6-16,1-4-7 15,-4-7-4 1,13-7-5-16,-3-3-5 0,0-2-1 16,9 3 8-1,1 8 1-15,3 5 3 0,17 6-5 16,-8 3 7-16,8 4 1 16,6 2 0-16,0 1 0 15,-1-1-2-15,11 1-1 16,-16-4 5-16,12 1-2 15,-3-2-8-15,-3-1-5 0,-3 2-1 16,6 6 0 0,0 2 0-16,10 5 0 0,-6 3-1 15,6 5 0 1,0 2-9-16,0 0 2 0,0 0 6 16,0 0-10-1,0 0 4-15,-4 0-5 0,4 0 3 16,0 0 1-16,0 0-1 15,0 0-4-15,0 0-4 16,0 0 1-16,0 0 5 16,0 0 10-16,0 0-1 15,-6 2 1-15,6-2 1 0,0 3-1 16,0-3 0 0,0 2-8-16,0 0 0 15,0 1-3-15,0 1 4 16,0 4-1-16,0 6 8 0,0 6 0 15,0 5-1-15,0 8 2 16,0 8 0 0,0 5 1-16,-4 4 0 15,-5 1 0-15,2-2-1 0,7-4 1 16,-3-4-1-16,-4-7 0 16,7-10 0-16,0-10 0 15,0-6-1-15,0-8-7 16,0 0 2-16,0 0 5 0,0 0 1 15,0-9 23 1,7-6 5-16,-7-11 2 0,3-4-15 16,0-11-14-1,10 0 7-15,-9-7-7 0,-4 5 0 16,6 6 5 0,-6 4 0-16,0 5-6 15,0 4 6-15,0-2-6 0,0 4 0 0,0 0 0 31,0 3 1-31,4-1-2 0,-4 7 2 0,0 3-1 32,0 3 1-32,0 1 4 0,0 0-4 0,0 5 0 15,0 1-1 1,0-4 0-16,0 4 0 16,0 0 1-16,0-1 0 15,0 0-1-15,0 1 0 0,0-3 0 16,0 3 1-1,0 0-1-15,0 0 1 0,0 0-1 16,0 0 0-16,0 0-1 16,0 0-5-16,0 0 0 15,0 0 4-15,0 0-8 16,6 0-2-16,-6 0-8 16,10 0-5-16,0 0-11 15,0 0 0-15,19 0 28 0,7 0 8 16,13 0 1-1,-10 0 0-15,7 0 0 0,3-5 0 16,-10 0 0 0,-19 2 0-16,0-1 0 0,-1 4 0 15,-9 0 0 1,-10 0 1-16,3 0-1 0,-3 0 10 16,0 0-10-1,0 0 7-15,0 0-1 0,0 0-1 16,0 0 2-16,0 0-7 15,0 0 0-15,0 0-1 16,0 0-6-16,0 0-5 0,0 0-16 16,0 0-142-1,0 17-352-15,0 0 20 16,0-3-296-16</inkml:trace>
  <inkml:trace contextRef="#ctx0" brushRef="#br0" timeOffset="51320.91">2697 3734 1056 0,'0'0'265'16,"0"0"-68"-1,0 0 10-15,0 0-139 0,0 0-46 16,0 0 2 0,0 0 20-16,40-62 11 0,-21 46-9 15,-6-3-9-15,10 0-13 16,0-9-12-16,13 0-12 15,-6-6 8-15,15-1 12 16,-5-6 13 0,-4 1-1-16,6 0-11 0,4 4-8 15,-16 2 0-15,-1 5-11 16,0 0 5-16,1 3-5 16,-7 0 4-16,3 1-5 15,0 2 10-15,-19 3 3 16,16 4 0-16,-23 6 12 15,9 0 16-15,-9 8 16 16,0-1-7-16,0 3-20 0,0 0-19 16,0 0-12-1,0 0-13-15,0 0-61 0,0 0-92 16,0 0-57 0,0 5-104-16,-9 3-181 0,-14 0-29 0</inkml:trace>
  <inkml:trace contextRef="#ctx0" brushRef="#br0" timeOffset="51969.88">2773 3146 61 0,'0'0'715'0,"0"0"-549"16,0 0 48 0,0 0-10-16,0 0-86 0,0 0-60 15,0 0-14-15,0-6 23 16,0 6 11-16,0 0 0 15,0 0-7-15,0 0-25 16,0 0-30-16,0 4-15 16,0 12 14-16,13 8 46 15,3 4-14-15,7 4-16 16,3 7 1-16,-9-2-16 16,25 1-1-16,-16 3 4 15,4-4-3-15,-1 5-8 0,-9-5 2 16,-4 0 3-1,7 1 2-15,-13-4 0 0,6-5-2 16,-6-6-1-16,-7-5-3 16,-3-10 1-16,4-2 11 15,-4-6 25-15,3 0 24 0,-3 0 17 16,0 0-2 0,0 0-6-16,0 0-15 0,0 0-15 15,0 0-16 1,0 0-7-16,0 0-10 0,0 0 1 15,10 0-3 1,-10 0 7-16,0 0 0 16,0 0 3-16,0 0-3 15,0 0-9-15,0 0-6 0,0 0-6 16,0 0-6-16,0 0-10 16,0 0-17-16,0 0-91 15,0 0-122-15,3 0-232 16,4-4-279-16,-7 1-332 0</inkml:trace>
  <inkml:trace contextRef="#ctx0" brushRef="#br0" timeOffset="70607.28">1978 11188 1035 0,'0'0'335'0,"0"0"-216"0,0 0 59 16,0 0 22-1,0 0-96-15,0 0-67 0,-20-24-14 16,20 24-1-16,0 0-6 16,0 0 2-16,0 0 7 15,0 0 3-15,0 0-2 16,0 0 5-16,0 0-4 16,0 2-1-16,0 6-2 15,0 12-9-15,0 3 0 16,0 16 19-16,-7 9 3 15,4 7-15-15,3 7-9 16,-6 0-5-16,2 3-7 16,-5 0 5-16,5-4-5 0,4-2 7 15,-6-1 1 1,-1-1 5-16,4 0-3 0,-7 1-2 16,7 0-3-1,0 0 0-15,3 0-5 0,0 6 4 16,0-1-4-16,0 2-1 0,0-1 2 15,0-2-1 1,0 1 8-16,0 0-8 0,0-5 7 16,0 0-1-1,0-2-5-15,0 2 11 0,-4-1-2 16,-2 1-1 0,2 0-4-16,-2 0-5 0,6-6-1 15,-13 0 1 1,13-5-1-16,0-4 0 0,0-1 0 15,0-2 0-15,0-3 0 16,0 3 0-16,0-1 0 16,13 1 8-16,-13 3-7 15,0 0 7-15,0-1-7 16,0-2 6-16,0 1-6 16,0-6 0-16,0-4-1 15,0-2 0-15,0-3 1 16,0-4-1-16,0-2-1 0,0 0-5 15,0 2 6 1,0-2 0-16,0 5 0 0,0-2 0 16,0-1 2-1,0-2-1-15,0-4 1 16,0-3-1-16,0-4-1 16,0-3 0-16,0-2 1 0,0 0-1 15,0-4 1-15,0 1-1 0,0 4 0 31,0-1 1-31,0 2-1 0,0 4 0 0,0 0 1 16,0 0-1 0,0 3 1-16,0 2-1 15,0 5 0-15,0-1 1 16,0 4-2-16,0-1 1 16,0 0 0-16,0 0 0 15,0-3-6-15,0-4 5 16,0 1 0-16,6-2-5 0,-6-1 5 15,4-1 0 1,-4 1 0-16,6 1 1 0,-6 2 0 16,4 0 1-1,-4 0 1-15,0-3-2 0,3-3 2 16,-3-1-2-16,0-2 1 16,0 0-1-16,3-1-1 15,-3-4 1-15,0 3 0 16,0 2-1-16,10 2 0 15,-10-2-1-15,3 1 1 16,-3-3 0-16,7 0-5 16,-7-1 6-16,0-4-1 15,0 3 1-15,3-3 7 16,-3 0 0-16,0 0 4 16,0 0 1-16,0 0-4 15,3 0-7-15,-3 0-1 0,0 0-1 16,4 0-2-16,5 0 3 0,-5 0 12 15,2 0 12 1,4 0 6-16,0 3 16 0,0 1 2 16,19-1-4-1,1 2 1-15,-1-1-11 0,7 1 1 16,3-3-8 0,7 1-6-16,-3-1-11 0,-7-2-2 15,3 0-1 1,0 0-7-16,4 0-187 0,-1 0-368 15,-26-7-206-15</inkml:trace>
  <inkml:trace contextRef="#ctx0" brushRef="#br0" timeOffset="71637.21">2059 11072 339 0,'0'0'274'0,"0"0"-141"16,0 0-2-1,0 0-4-15,0 0-30 0,0 0-4 16,0 0 15-16,-3 0 24 0,3 0 9 16,0 0-7-1,0 2-2-15,0-2-14 0,0 0-11 16,0 4-23 0,0-3-19-16,0-1-24 0,-3 2-24 15,3 1-11-15,0 1-6 16,0 2 0-16,-7 4-6 15,-2 2-5 1,9 2-27-16,-14 5-14 16,8-4 21-16,-4 0 11 0,-3 0-5 15,13-5-2 1,0-4 2-16,-7-1 6 0,7-3 6 16,0-2 12-1,0 0 0-15,0 0 0 0,0 0 1 16,0 0 14-16,0 0 28 15,0 0 24-15,0 0 9 16,0 0-7-16,0 0 0 16,0 0-6-16,0 0-14 15,0 0-8-15,7 0-13 16,16 0-20-16,-3 0 19 16,15 0 46-16,-5 0-19 15,9 0-27-15,7 0-15 0,3 0-5 16,-10 0-6-16,4 5 0 15,-1 10-71-15,-2 6-167 16,28 15-154-16,-12-6-260 16,-17-1-302-16</inkml:trace>
  <inkml:trace contextRef="#ctx0" brushRef="#br0" timeOffset="74267.42">7488 10920 9 0,'0'0'371'0,"0"0"-224"16,0 0-35-16,0 0 30 15,0 0-2-15,0 0-1 16,0 0 23-16,-10 0 10 15,10 0-32-15,0 0-7 16,0 0-6-16,0 0-33 16,0 0-35-16,0 0-31 0,0 0-14 15,0 0-14 1,3 0-18-16,4 0 11 0,12 0 7 16,1 0 14-1,-1 0 28-15,11 0 19 16,-1 0-8-16,1-2-28 0,-4 0-13 15,-10-1-6-15,7 3-6 16,-13-1 1-16,6 1 0 16,-12 0-1-16,2 0 0 15,-6 0 2-15,4-4-2 16,-1 4 1-16,-3 0-1 16,3 0 0-16,7 0 0 15,-10 0 0-15,3 0-1 16,4 0-12-16,-7 0-2 0,3 0 8 15,-3 4-1-15,6 2 8 16,-6 1 2-16,10 4 11 16,-6 2-3-16,2 3-1 15,-3 3 2-15,-3-3 3 16,7 7 3-16,-7 0 2 16,6 3-9-16,-6 2 2 15,14 2 1-15,-14 2 2 16,0 1 0-16,0 2-2 15,0 0 2-15,0 1 1 16,0-1 9-16,0 5-8 0,0-1 3 16,-14 0 1-1,14 0-1-15,-6-1 3 0,6-1-6 16,-7 1 2 0,4 1 3-16,3-3-4 0,0 0 7 15,-6 1-1-15,6-1-3 0,0 0 3 16,0 1-11-1,0 1 4-15,-4 2 2 0,4 2 0 16,0-4 8 0,-10 5-1-16,10 2-4 15,0-1 3-15,-6 4-4 16,6-2 3-16,-3 4-7 16,-4-2 2-16,4 4-1 15,-7-3-9-15,10 2-8 16,-3 1 13-16,3 0-8 0,0 0-6 15,-3 0 6 1,-1-4 3-16,4 0 6 0,-6 2-2 16,6-5 2-16,-4 1-3 15,4-1-1 1,-6 3-2-16,6-2 3 0,0-2 5 16,-10 2-3-16,10-3-1 15,0-4-1-15,0 0-4 0,-10-3 2 16,10 2-1-1,0-3 2-15,0 1 5 0,-10-1-7 16,10 1 3 0,0-3-10-16,0 1 5 0,0 1-6 15,0-7 0 1,0 2 5-16,0 0-5 0,0-2 10 16,0 0-2-1,0-2-8-15,0 1 8 16,0 0-7-16,0-5 4 0,0 0-5 15,0 0 0-15,0 2 0 16,0-2 0-16,0 3 7 16,0 2-7-16,0 2 0 15,0-3 1-15,0 3 7 16,0-3-8-16,0-6-1 16,0-2 1-16,0 3-1 15,0-6 1-15,0 5 0 0,0-8-1 16,0 2 1-1,0-2-1-15,0 0 1 0,0-4 1 16,0 3-2 0,10-2 0-16,-10-1-1 0,10 4 1 15,-10-4-1 1,0 2 1-16,0 1 0 0,10-2 0 16,-10 1 0-1,6 0 0-15,-2 0 0 0,2-2 0 16,-6 3 0-16,0-5 0 0,4 1 0 15,-1-1 0 1,-3 0 1-16,3 2-2 16,-3-4 1-16,0 4 0 15,0-7 1-15,10 4-1 0,-10-4 0 16,0 2 1 0,0-3 0-16,0 0 5 15,0 0 0-15,0 0 4 16,0 0 2-16,0 0 9 15,0 0 12-15,0 0 9 0,0 0 4 16,0-3 7 0,0 0-2-16,0-1 1 0,0-2-2 15,0 0-23-15,0-3-12 16,-20 2-2-16,-6 3-7 16,6 0 17-16,-9 1-2 15,-7 0-12-15,-7 3-8 16,7 0-1-16,-13 0-19 15,0 0-41-15,-16 0-56 16,3 0-131-16,-40-15-234 16,24 0-234-16,-4-1-650 0</inkml:trace>
  <inkml:trace contextRef="#ctx0" brushRef="#br0" timeOffset="75393.74">2707 13589 675 0,'0'0'227'16,"0"0"-39"-16,0 0 20 15,0 0-58-15,0 0-34 0,0 0 2 16,0 0 0 0,-62-14-12-16,56 23-51 0,-4 9-42 15,-10 12-13-15,-9 6-1 16,12 6 1-16,-2 4 2 15,9 5 8-15,0 0-9 16,10-1 2-16,0-1-3 16,0-1-1-16,20-3-8 15,-1-9 0-15,11 0 3 16,9-8-2-16,4-6 8 0,-1-7 8 16,10-6 30-1,1-9-17-15,-7 0-4 16,6-9-6-16,-6-18 0 15,-10-11 3-15,6-6-8 0,-6-10 2 16,-23-4-8-16,4 0 0 16,-17 2 5-1,0 8-4-15,-17 5 9 0,-12 8 2 16,-4 13-4-16,-3 8-8 16,7 4-8-16,-11 4-5 15,4 2-5-15,-3 2-5 16,3 2-33-16,7 0-24 15,6 0-24-15,-3 12-10 16,26 6-74-16,0 6-140 16,0 2-157-16,0-6 87 0</inkml:trace>
  <inkml:trace contextRef="#ctx0" brushRef="#br0" timeOffset="75997.41">4075 13480 1115 0,'0'0'215'0,"0"0"-75"0,0 0 37 16,0 0-54-16,0 0-25 15,0 0 17-15,0 0-42 16,-134-6-21-16,101 28-33 16,0 8 8-16,10 6-7 15,1 1-4-15,2 4 1 16,4 2-6-16,2-4-10 15,14 1-1-15,0 2-7 16,14-4 7-16,2-3-6 0,17-4 5 16,-1-4-8-1,11-6 8-15,3-15-52 0,-7-6 4 16,10 0 40 0,-3-22 9-16,-7-10-2 0,-3-10-15 15,13-1-19 1,-19-3 12-16,-11 1 17 0,4 4 7 15,-20 2 1 1,-3 5 9-16,0 5 1 0,0 2 6 16,-6 6 2-16,-20 4-9 15,-7 3-10-15,-3 6 0 16,-3 2-1-16,3 6 1 16,-4 0-15-16,-2 3 3 15,6 15-3-15,16 5-15 16,1 7-59-16,-1 4-62 0,14 2-62 15,6 10-80 1,3-10-100-16,20-7-185 0</inkml:trace>
  <inkml:trace contextRef="#ctx0" brushRef="#br0" timeOffset="76587.88">5070 13562 945 0,'0'0'650'0,"0"0"-533"16,0 0 23-1,0 0 8-15,0 0-40 0,0 0-34 16,0 0 9-16,-59-30 35 15,42 38-42-15,4 5-53 16,3 9-23-16,-12 5-6 16,8 6 5-16,-5 2 1 15,9 9 16-15,10-2 0 16,0 0-2-16,0 0-14 16,0-5-6-16,20-1-1 15,16-5-2-15,3-6 9 0,0-2 0 16,20-7 10-1,-13-7 11-15,3-6-8 0,3-3 5 16,-6-3-9 0,-10-21-9-16,3-10-18 15,-9-4-6-15,-4-5-1 16,-13-1 16-16,-10 2-4 0,-3 4 4 16,0 2 9-1,-3 2 7-15,-20 5-7 0,-6 0 0 16,-17 5-13-16,10-1-14 15,-3 5 15-15,-14 4 0 16,17 7 12-16,0 8 12 16,4 1-3-16,-4 0-7 15,6 0-2-15,7 13-12 0,0 5-13 16,10 4-35 0,-3 0-89-16,13 5-85 0,3 8-116 15,0-3-281 1,9-6-279-16</inkml:trace>
  <inkml:trace contextRef="#ctx0" brushRef="#br0" timeOffset="77277.57">6172 13784 234 0,'0'0'780'0,"0"0"-605"0,0 0-12 16,0 0-91 0,0 0 15-16,0 0 33 0,0 0 9 15,118-98 21 1,-79 66-9-16,-3-2-46 0,-6 0-2 16,9 2-6-1,-13 4-23-15,-9 6-5 16,5 1-11-16,-12 6-13 0,0 3-15 15,0 6-7 1,-10 4-12-16,0 0 11 0,0 2 5 16,10 0-1-16,-10 0 2 15,0 0-17-15,0 0-1 16,0 0-9-16,0 0-6 16,0 7-9-16,0 3 11 15,6 7 13-15,4 5 33 16,0 7 12-16,0 6 7 15,0 5-7-15,-7 8-4 0,3 4-8 16,4 6 2 0,-10 4 5-16,0 0-13 15,0 0 6-15,7-4-3 16,-1-6 3-16,-6-10-8 0,7-13-4 16,-7-10-9-1,3-13-5-15,4-6 11 0,-7 0 9 16,0 0 29-16,0 0 20 15,0 0-29-15,0 0-28 16,0 0-19-16,0 0-80 16,0-2-194-16,0-2-307 15,-10-2-280-15</inkml:trace>
  <inkml:trace contextRef="#ctx0" brushRef="#br0" timeOffset="78667.41">6539 11803 633 0,'0'0'533'0,"0"0"-323"16,0 0 2-16,0 0-45 15,0 0-61-15,0 0-26 16,0 0 17-16,0-13-5 16,0 13-13-16,0 0-8 15,0 0-9-15,0 0-15 16,0 0-8-16,0 0 2 16,0 0 2-16,0 0-7 15,0 0-11-15,0 0-14 0,0 1 5 16,0 5-8-16,0 0-8 15,0 3 8 1,0 6 6-16,0 7 3 0,0 6 4 16,0 6-8-16,-10 4 0 15,10 4-4-15,0 0-8 16,-10 1 6-16,10 0 4 16,-10-2-1-16,10 2-1 15,0-1-1-15,-10 0-1 16,10 0 8-16,-9 0 3 15,-8 0 3-15,7 0-5 16,1-1-5-16,-4-7-1 16,6-5-2-16,4-9-8 15,3-8-2-15,0-5 1 0,0 0-11 16,0-5-10 0,0 3-7-16,3 0 15 0,10-1 14 15,3 2 10-15,11 1 13 0,-8-2-8 16,11-1-2-1,6-4-13-15,-7 0-6 0,-6 0-56 16,3 0-98 0,-9-4-91-16,12-8-75 0,-22-10-77 15,6 5-250 1,-10-4-63-16</inkml:trace>
  <inkml:trace contextRef="#ctx0" brushRef="#br0" timeOffset="79167.39">6355 12215 370 0,'0'0'603'0,"0"0"-390"15,0 0-23-15,0 0-41 16,0 0 10-16,0 0 2 16,0 0-37-16,69 0-10 15,-39 0 4-15,-4 0 14 16,13-7-14-16,-3 0-28 0,-3 2-28 15,3 2-16-15,-7-3-19 16,1 4-18-16,6 2-8 16,-7 0-1-16,-9 0-94 15,-1-2-229-15,-2 2-327 16,-17-2-737-16</inkml:trace>
  <inkml:trace contextRef="#ctx0" brushRef="#br0" timeOffset="81317.17">6306 11577 110 0,'0'0'339'0,"0"0"-150"0,0 0-19 16,0 0 2-1,0 0-27-15,0 0-21 0,0 0-14 16,0-2-2-16,0 2-11 16,0 0-10-16,0 0-8 15,0 0-7-15,0 0-4 16,0 0-2-16,0 0 0 15,0 0 3-15,0 0-1 0,0 0-21 16,0 0-10 0,0 0-18-16,0 0-4 0,4 0 7 15,12 0 15 1,-3 0 0-16,-6 0-1 0,12 0-14 16,-2 0-7-1,6 0-8-15,-4 0 1 0,1 0-7 16,-4 0 8-1,-3-2-8-15,4 2 9 0,2 0 1 16,1 0-11-16,-10 0 0 16,19 0 1-16,-12 0 0 15,2 0 0-15,1 0 0 16,-10 0 0-16,9 0-1 16,-9 0 2-16,-3 0-1 15,15 0 0-15,-8 0 5 16,-1 2-5-16,3 0 7 15,0 1 2-15,1-1-9 16,-4-1-1-16,3-1 6 16,-9 4-5-16,6-4 5 15,-3 0-5-15,-10 0 0 16,6 0 7-16,4 0-7 16,-10 0 6-16,0 0-6 15,0 2 5-15,0-2 7 0,0 0 5 16,0 0 8-16,0 0-6 15,0 0-9-15,0 0-11 16,0 0-1-16,0 0 0 16,0 0 0-16,0 0-1 15,0 0 1-15,0 0 1 0,0 0-2 16,0 0 2 0,0 0 0-16,0 0 0 0,0 0 0 15,0 0-1 1,0 0 1-16,3 0 0 15,-3 0 1-15,7 0-1 0,-4 0 0 16,-3 0 1 0,0 0 0-16,0 0 5 0,0 0-6 15,0 0 11-15,0 0 1 16,0 0 1-16,0 0-1 16,0 0 3-16,0 0 0 15,0 0 4-15,0 0 17 16,0 0 16-16,0 0 1 0,0 0-1 15,0 0-9 1,-10-2-19-16,7-5-15 0,-13-3 0 16,6 1-7-1,-3-4 5-15,6-1-5 0,-3-3-1 16,1 2 0 0,-1 0-1-16,3 1 7 0,4 1 1 15,-7 4 3-15,10-2 4 0,-10 5 0 16,10 2 0-1,-3-1-3-15,3 1-6 16,0 1-5-16,0-3 5 16,-3 2 1-16,3-1 7 15,0-2-1-15,-4 4 11 16,4-2 6-16,0 2 2 16,0 0 4-16,0 3-12 15,0 0-9-15,0 0-2 16,0 0-11-16,0 0 8 0,0 0-9 15,0 0-1-15,0 0-5 16,0 0 3-16,0 0-12 16,0 0-6-16,0 0 2 15,0 0-39-15,-6 0-63 16,3 0-83-16,3 0-153 16,-13 11-388-16,9-6-736 0</inkml:trace>
  <inkml:trace contextRef="#ctx0" brushRef="#br0" timeOffset="83838.06">3676 11664 234 0,'0'0'656'0,"0"0"-438"16,0 0 10-16,0 0-5 15,0 0-76-15,0 0-52 16,0 0-8-16,0-13-8 16,3 13-11-16,-3 0-16 0,0 0-12 15,3 0-8-15,-3 0-5 16,0 4-5-1,0 10-6-15,0 8 5 0,0 10 33 16,4 6 16-16,-4 6-8 16,0 6-8-16,0 6-8 15,0-1-20-15,0 6-8 16,0-1-9-16,9 1-3 16,-5-6 0-16,2-4-5 15,-3-4 0-15,1-9 0 16,9-6 1-16,-13-8-1 15,0-10 5-15,0-8 2 16,0-4 0-16,10-2 3 0,-10 0 2 16,0 0 2-1,0 0 2-15,0 0-12 0,0 0-5 16,0 0-18-16,0 0-68 16,0-2-88-16,0-2-63 15,0-10-75-15,0 4-252 16,0-4-28-16</inkml:trace>
  <inkml:trace contextRef="#ctx0" brushRef="#br0" timeOffset="84847.5">3735 11713 508 0,'0'0'301'16,"0"0"-164"-16,0 0 61 0,0 0 0 15,0 0-108 1,0 0-36-16,0 0 29 15,-23-42 1-15,23 35-21 0,0 4-24 16,-4-4 8 0,4 0 10-16,0-1-10 15,0 0-9-15,0 2-13 0,0-4-10 16,0 4 1-16,0-4 16 16,17 3-9-16,-7 2-1 15,-1-2-5-15,11 2-1 16,10 0 3-16,-8 5 12 15,5 0 12-15,-1 0 0 16,-7 0-14-16,11 3-5 0,-7 11-11 16,0 2 0-1,-4 6-1-15,1 0 5 0,-14 2 3 16,8 1 3 0,-5-1-4-16,-9 1-4 0,0 1 7 15,0 3 5-15,-9 4 23 16,-11 3-10-16,-10 0-19 15,-2 2-21 1,-11 2-1-16,4-8-31 0,-4 0-17 16,4-6-17-16,-3-4-28 15,12-3 23-15,1-8 36 16,12-5 17-16,4-2 18 16,13-4 6-16,0 0-6 15,0 0 0-15,0 0 28 0,0 0-14 16,0 0-13-16,0 0 11 15,0 0-3-15,0 0-8 16,4 0 7-16,-4 0-8 16,9 0-14-16,1 0 0 15,3 8 14-15,10 7 4 16,-3 4 9-16,6 5 2 16,3 0 10-16,1 3 8 15,6 2-3-15,-13 0 16 16,6 2 20-16,1-4-9 15,-1 0-12-15,-3-3-11 0,-6-4-13 16,0 1-2 0,9-6 0-16,-9-2 4 0,6 2-1 15,-7-5 1 1,1 0 11-16,0-2 8 0,-4 1 19 16,7-4 8-1,-16-1-17-15,12-1 2 16,-9-3 13-16,-10 0-4 0,0 0 6 15,0 0 1-15,0 0 4 16,0 0-19-16,0 0 1 0,0 0-17 16,0 0-14-1,0 0-13-15,0 2-6 0,0-2-6 16,0 1-1 0,0-1-1-16,0 4-10 15,0-4 3-15,0 0-126 16,0 0-179-16,0 0-339 15,0 0-273-15</inkml:trace>
  <inkml:trace contextRef="#ctx0" brushRef="#br0" timeOffset="108017.39">3954 11246 358 0,'0'0'215'16,"0"0"-112"-16,0 0 18 15,0 0 52-15,3-19 1 16,-3 14-28-16,0 0-1 15,0 3 8-15,0 2-25 16,0-1-13-16,0-3-18 16,0 2-12-16,0-2 4 15,0 0 3-15,-3-1-14 16,-10-4-7-16,0 1-22 16,-7-4-4-16,0 3-2 15,-9 1-31-15,0-2-5 16,-7 4 11-16,-7 0-8 0,17 0-2 15,-13 1-8-15,6 2 11 16,-3 0 3-16,6 0-5 16,4 3-1-16,-3-1-7 15,3 1 5-15,-14 0-4 16,21 0-1-16,-11 0 13 16,1 0-2-16,-7 0-5 15,-3 0 0-15,-1 7-6 0,4 3 0 16,4 3 5-16,-14-3-6 15,16-1 1 1,-2 0 5-16,9-2-5 0,-7-4 6 16,11 5-5-16,-11-2-1 15,11 4 7-15,-11-1 1 16,-6 1-8-16,-6 4 10 16,12 4-4-16,-6-1-5 15,-10 6 0-15,-3-1 0 16,10 3-1-16,3 2 0 0,-3-1-1 15,9 0 0 1,1-2-1-16,6-2 1 0,10 0-9 16,-4 1 8-1,11 4-8-15,-10 0 8 0,-4 5 1 16,10 2 7 0,-3 1 0-16,7 1 9 0,-17-1-2 15,23 1-7-15,-7-4 1 16,-3 4-7-16,4-2 9 15,2-3-4-15,4 1 2 16,-9-2 2-16,9 0 2 16,0-2 1-16,0 2 7 15,0 2-5-15,0-3-6 16,0 2 12-16,0-1-8 16,13 0 2-16,3-2 0 15,-9 5-2-15,16-3 13 0,6 1 10 16,0 1-5-16,1-1 11 15,-1-2-11-15,7 3 2 16,4-6-4-16,-1 2-10 16,7-4-2-16,-7-2-4 15,0 4 1-15,4-4-5 16,-1-2-3-16,11 2 4 16,-8-2-9-16,1-3 0 15,3 2 10-15,0-2-11 16,7-3 2-16,-10 1 4 15,6-1 1-15,-9 0 1 0,16-1-2 16,-10 1 1 0,0-1-6-16,0-2 10 0,-3 1-2 15,-1-3-2 1,8-3 5-16,-7 1 6 0,3-5-2 16,-4-1 1-1,5 2-4-15,-11-3-2 0,0 3-2 16,-6-3 3-16,-1 0-2 0,-2 0 2 15,-1 0 0 1,7 0 0-16,0 0 2 0,-3 0-1 16,3 0-1-1,13 0-1-15,-10 0-11 0,-3-3 2 16,7-1 8 0,-7-4-8-16,-3 4-2 0,3-3 8 15,-7 2-7 1,10-2 9-16,-3 0-2 0,4 0-7 15,-11-3 8-15,14 5-7 16,-11-5 5-16,8 3-6 16,-14 1-1-1,16-2 2-15,-6 3-1 0,-3-5 10 16,3 1-4 0,-7-1 1-16,7-2-1 0,-3 0 7 15,-7 0-8-15,4 0 1 16,-1 2 1-16,-6-2-2 15,0 0 3-15,0 2 6 16,-7-2-14-16,4 3 10 16,-4-2-10-16,7 1 5 15,-3-2 3-15,-1-2-3 16,8 2-6-16,-8-2 6 16,1 0-5-16,0 0 5 15,-4 0-4-15,4-1 4 16,-11 4 3-16,11-1-3 0,-7 0 3 15,3-2-3-15,-6 2 4 16,10-4-4-16,-10 0 5 16,9 1-2-16,1-4 4 0,-4 3 4 15,-3-4-4 1,4 4-1-16,-4-4 2 0,0 4-5 16,0 0 3-1,-3 0-2-15,-10 4 8 0,6-1 0 16,-6 0 2-16,13-1-2 15,-13 2 3 1,0-5 0-16,10 2-5 0,-10-3-4 16,0 3-4-1,0 2 4-15,0-1 0 0,0-2-5 16,0 3-1 0,0-2-4-16,0-5 7 0,0 4-9 15,0-3 0-15,0-1 0 16,-10 1 0-16,10-5 0 15,-13 2 0-15,7 0 0 16,6 0 0-16,-10-2 0 16,-3-2 0-16,6 4 0 0,-9 2 0 15,13 2 0 1,-7 0 0-16,-6 2 0 0,2 0 0 16,8 2 0-1,-14-2 0-15,10-2 0 0,-9 0 0 16,6 0 0-1,-4 1 0-15,1-2 0 0,3 3 0 16,-7 1 0-16,4 0 0 16,-4 1 0-16,1 0 0 15,-1 1 0-15,10-1 0 16,-9 4 0-16,-4-2 0 16,6-2 0-16,-2 4 0 15,-11-2 0-15,14 3 0 16,-10 1 0-16,3 0 0 15,-7 0 0-15,11 2 0 0,-17-1 0 16,16 1-4 0,-9-1-1-16,-1-1 4 0,-2 2-4 15,-1 1 5 1,-6 1-1-16,9 3-5 0,-16-4-2 16,-3 2 8-1,10 0-1-15,-7 0 0 0,4 0 1 16,6-4 6-16,6 0-5 15,-3-2 6-15,11 1-7 16,-8-3 1-16,10 1 4 16,-2 2-4-16,5 1-1 15,-2 0 0-15,9 3 0 16,0 0 0-16,-6-1 0 16,6 1 0-16,-10 1 0 0,10-1-1 15,-13-1 0-15,-3 0-1 16,7-1 2-16,-11 2 0 15,4-1 0-15,-3-2 0 16,-1 1 0-16,-3 2-7 16,10-1 6-16,-6 3 0 15,16 2-8-15,-3 0 2 16,16 0 1-16,-14 0 5 16,14 0-10-16,0 0-1 15,-6 0-3-15,6 0-22 16,0 0-44-16,0 0-45 15,-7 0-50-15,-2 0-61 16,-5 0-89-16,-2 0-238 16,-3 0-169-16,-1 0-349 0</inkml:trace>
  <inkml:trace contextRef="#ctx0" brushRef="#br0" timeOffset="109427.56">3437 10071 350 0,'0'0'199'16,"0"0"-51"-16,0 0 64 0,0 0-26 16,0 0-18-1,0 0 9-15,0 0-4 0,10-5-7 16,-10 5-22-16,0 0-16 0,0-2-22 15,0 2-32 1,0 0-18-16,0 0-10 0,0 0-1 16,0 0-17-1,-10 0-9-15,-10 0-11 16,10 0 15-16,-9 7-23 16,-11 5-6-16,1 3 5 15,3 1-11-15,-4 4 11 0,4 3 0 16,3-2 0-1,-6 3-11-15,12 0 6 0,-2-5-10 16,9 0 10 0,0-3-2-16,10-3-7 0,0 0 1 15,0 1 2 1,0 2 1-16,0-3-1 0,0 2 2 16,10-1-5-16,0-4-1 15,-4 2 3-15,7-8 4 16,4 0 9-16,-7-4 6 15,-1 0-6-15,1 0-1 16,-3 0 1-16,9 0 6 16,-3-8-5-16,0 2 4 15,4-4-5-15,6 0-1 0,-7 2-5 16,7-6-2 0,-7-1 2-16,4-2-2 0,-1-7 0 15,-9 6 2 1,10-6 6-16,-10 2 0 0,-10 2 6 15,6 2 1-15,-6 2 2 16,0 5 0-16,0 2 0 16,0 3 5-16,0 2-5 15,0-2 2-15,0 5 6 16,0 1 4-16,0 0 1 16,0 0-1-16,0 0 9 15,0 0-3-15,0 0-1 16,0 0-8-16,0 0-11 0,0 0-7 15,0 0-6 1,0 0-4-16,0 0 4 0,0 0-2 16,0 3-10-16,0 3 1 15,0 1 16-15,0 3 1 16,0 3 1-16,0 3 7 16,0 6-2-16,-6 4 1 15,6 8 0-15,-10 3-1 0,-3 6 0 16,13 3 0-1,-7 5-5-15,7 2 8 0,-6-5-7 16,6 0 4 0,-4-6-5-16,4-5 8 15,-6-6-8-15,6-5 0 16,0-6 8-16,0-4-3 16,0-3-4-16,0-2 4 15,0 1-5-15,0-2 9 16,0 2-4-16,-3-2-5 15,3 4 0-15,0 2 10 0,0 0 0 16,0 1-2-16,0 1-2 16,0-2 1-16,0-3 1 15,0-2 1-15,0-5 3 16,0-1-2-16,0-3-5 16,0 0 0-16,0 2 3 0,0-4 4 15,0 1-4 1,0-1 3-16,0 0 6 0,0 0 16 15,0 0 12 1,0 0 4-16,0 0-5 0,0 0-13 16,0 0-15-1,0-5-17-15,0 0-42 0,0-14-180 16,0 2-351-16,0-2-546 16</inkml:trace>
  <inkml:trace contextRef="#ctx0" brushRef="#br0" timeOffset="111021.6">3839 10384 886 0,'0'0'276'0,"0"0"-41"16,0 0-10-16,0 0-91 15,0 0-51-15,0 0-2 16,0 0-14-16,0-4-20 16,0 14-46-16,0 10-1 15,0 8 20-15,0 6 20 16,4 4-3-16,-4 2-6 16,0-1-10-16,0 0-7 15,0-6-6-15,0-4-7 16,0-7 1-16,0-3-1 0,0-10 0 15,0-5-1-15,0-4-17 16,0 0-32-16,0 0 1 16,0 0 6-16,0-4 8 15,0-12-41-15,0-6 29 16,-4-4 32-16,4-4 6 16,0-6 8-16,0 0 1 15,0-2 9-15,0 6 11 0,0 6 18 16,0 6 10-1,0 7 4-15,0 0 0 0,0 7-11 16,4 2-17-16,-1 1-2 16,3 1-6-16,-6 1-8 15,7 1-9-15,-7 0 0 16,10 0-1-16,-4 0 1 16,7 0 5-16,7 0 9 15,-4 0-4-15,-6 0-3 16,0 0-5-16,3 6 8 15,-3 3-8-15,-4 0 4 16,8 3 8-16,-8 2 6 16,-3 2 9-16,4 4 1 15,-7 2-2-15,6 1 2 16,8 4-5-16,-14 1-7 16,9-2 3-16,-9 0-7 15,0-2-12-15,0 0 5 16,7-7-5-16,-7-2 7 0,0-3-9 0,0-4-8 15,0-6-60 1,0 2-120-16,0-4-61 0,0-6-93 16,0-14-267-16</inkml:trace>
  <inkml:trace contextRef="#ctx0" brushRef="#br0" timeOffset="111557.3">4131 10453 183 0,'0'0'794'0,"0"0"-557"15,0 0-7-15,0 0-41 16,0 0-82-16,0 0-34 16,0 0-4-16,6-5-3 15,-6 5-21-15,0 0-15 16,0 0-14-16,10 7-15 15,-10 10 11-15,10 2 21 16,-10 6 5-16,10 2-1 0,-10 2-6 16,6 1-10-1,7-2 1-15,-13-2-10 0,10 0-11 16,-3-2-1 0,12-5-1-16,-9 0-7 0,3-3-2 15,3-6 2-15,-6 0 8 0,10-6 0 16,-14-2 1-1,8-2 0 1,-14 0 0-16,9-4 6 0,1-16 8 16,0-2-2-16,0-6-8 0,3-1-5 15,-10 0-1 1,-3 3-4-16,0 3 5 16,0 0 13-16,0 3-5 15,0 1-7-15,0 0 11 16,0-1-3-16,-3 4 3 0,3 2-6 15,-3 2 11 1,3 5 10-16,0 5-11 0,0 2-15 16,0 0-1-1,-10 0-1-15,10 0-30 0,0 0-92 16,0 0-115-16,0 7-253 16,0 5-274-16</inkml:trace>
  <inkml:trace contextRef="#ctx0" brushRef="#br0" timeOffset="116897.59">4625 10484 113 0,'0'0'259'15,"0"0"-119"-15,0 0-63 16,0 0-47-16,0 0-10 16,0 0-1-16,0 0 1 15,0-16 21-15,0 14 44 16,0 2 38-16,0-1 2 15,0 1-19-15,0-3-15 0,0 3 0 16,0 0-15 0,0-2-17-16,0 2-9 15,0 0-12-15,0 0-17 16,0 0-12-16,0 0-7 16,0 0-2-16,0 0 10 15,0 0 2-15,0 0-6 16,0 0-6-16,0 0 0 0,0 0-53 15,0 0-63 1,0 0-54-16,-7 0 27 0,7 0 90 16,0 0 51-16,0 0 2 15,0-2 9-15,0-1 30 16,0 1 20-16,0 1-24 16,0 1 3-16,0-4 18 15,0 4 1-15,0 0-5 16,0 0 2-16,0 0-5 15,0 0-1-15,0-2-6 16,0 2 2-16,0 0 11 16,0 0 11-16,0 0 6 0,0 0-11 15,0 0-14-15,0 0-25 16,0 7-20-16,0 8 18 16,0 5 25-16,0 2-8 15,0-1-13-15,7 4-10 16,-7 1-3-16,13-4-2 15,-13-2 4-15,10-4 0 16,-4 0 0-16,-6-4-2 16,3-5-1-16,-3 0-1 15,0-6 0-15,0-1-2 0,0 3 5 16,0-3-6 0,0 0 6-16,0 0-5 0,0 0 1 15,0 2 0-15,0 0-7 16,0 5 10-16,0 2-1 15,0 4 8-15,0 6 6 16,0 3-7-16,4 0-3 16,-4 2-7-16,6-4-6 15,1-2-1-15,-7-4 0 16,0-5 0-16,3-5 1 16,-3-4 0-16,7 0 15 15,-7 0 9-15,0 0 21 0,0 0 8 16,0 0 2-16,0-1-5 15,0-9 1-15,0-1-18 16,0-3-25-16,0-5-8 16,0-8-1-16,0-2 0 15,0-3-1-15,0 1 1 16,0 2-1-16,0 5-6 16,0 4 6-16,0 4 1 15,3 4 0-15,-3 4-6 16,3-1 5-16,-3 2 1 15,0 1 0-15,3 0 0 16,-3 2 1-16,0 2-1 16,10 0-1-16,-10 2-9 0,0-2 2 15,3-1-1 1,-3 2 1-16,7-5 2 0,-4 4 5 16,0-2 1-1,1 0 0-15,6-2 0 0,-1 0 0 16,-9-1-1-16,10 0 1 0,-3 3 0 31,6-1 0-31,-13 1 0 0,10 1-1 0,-10-1 1 16,0 4 0-1,0 0 0-15,0 0-6 0,6 0 5 16,-6 0-8 0,0 0-2-16,0 0-1 0,0 0-1 15,0 0-2 1,0 0 6-16,0 0 8 0,10 0-7 15,-10 0 8 1,0 0 0-16,3 0 1 16,-3 0-1-16,0 0 0 15,7 5-20-15,-7 1 2 0,3 3 18 16,4 1 1-16,-7 0 6 16,9 2-1-16,-5-1 3 15,-4-2-7-15,6 2 4 16,-6 4-5-16,0-1 7 0,0 2-1 15,0 0-1 1,0 2 0-16,0-3-5 0,0-1 0 16,0-3 1-1,0-5-1-15,0 0 0 0,0-2 0 16,0 0 0 0,0-1-1-16,0-2 1 0,0 3-1 15,0 1 0 1,0 0 0-16,0-1-1 0,0 1 0 15,0 2 1-15,0-1 0 16,0-2-1-16,4 1-6 16,-4-4-2-16,0-1 9 15,0 0 1-15,6 0-1 16,-6 0 7-16,0 0 3 16,0 0 1-16,0 0-2 15,0 0 7-15,0 0-1 16,3 0-4-16,-3 0-4 15,0 0-7-15,0 0 1 16,0 0 0-16,0 0-1 0,0 0 1 16,0 0 0-1,0 0 0-15,0-1 0 0,0 0 5 16,0-5 0 0,0 2 6-16,0-2-4 0,0-4-7 15,0 1 0-15,0 0 0 0,0 1-1 16,0-4 0-1,0 4-2-15,0-4-7 0,0-2-4 16,0 2 5 0,0-4 8-16,0 0-1 15,0 0-6-15,0 2 4 16,0-1 2-16,0 2 0 16,0 2-8-16,0-1 8 15,0 1-4-15,4 1 5 0,2-2 1 16,1 2-1-16,-4 0 0 15,-3 4 1 1,7-1-1-16,-7 2 0 0,0 0-2 16,6 3-5-1,-6 1 1-15,0-3-3 0,0 2 1 16,13 2 8-16,-13-1 0 16,0-2-1-16,0 1 0 15,10 0 0-15,-10 0 1 16,0 2-8-16,0 0 7 15,0 0-7-15,0 0-2 0,0 0-8 16,10 0-120 0,-10 0-239-16,10 4-150 15,-1 4-167-15</inkml:trace>
  <inkml:trace contextRef="#ctx0" brushRef="#br0" timeOffset="117417.55">5263 10242 712 0,'0'0'280'0,"0"0"-137"0,0 0 6 16,0 0-49-16,0 0-26 15,0 0 31-15,0 0 26 16,0-16-11-16,0 16-35 0,0 0-19 15,0 0-15 1,0 0-12-16,6 0 8 16,-6 0-7-16,0 0-10 15,0 0-4-15,0 0-9 16,0 0-4-16,0 0-4 16,0 0-9-16,0 0 1 15,0 0 6-15,0 0-7 0,0 0-16 0,0 0-66 31,0 0-18-31,-10 0-1 0,4 0-43 16,-7 0-66 0,6 4-74-16,-16 4-22 0,17 2 20 15,-17 7 78-15,16 2 32 16,-9-7-18-16</inkml:trace>
  <inkml:trace contextRef="#ctx0" brushRef="#br0" timeOffset="118004.23">4926 10500 340 0,'0'0'179'0,"0"0"-49"16,0 0-20-1,0 0-37-15,0 0-12 16,0 0 17-16,0 0 52 16,0 0 18-16,0 0-19 0,0 0-36 15,0 0-22 1,0 0-23-16,9-2-12 0,5-2 14 16,2-6 18-1,0 4 7-15,7-4-9 0,3 2-8 16,-9 1-14-16,6 0 0 15,-4 3-6-15,-9 2-1 16,0 0-9-16,-7 2-12 0,0 0-11 16,10 0-5-1,-6 0-17-15,3 10 17 0,0 7 9 16,-7 0 15 0,7 3 5-16,-4 4 21 15,1 4 1-15,6 0-8 0,-13 2-11 16,10-2-8-1,-10 2-11-15,6-3-4 16,-6-3-7-16,13-4-1 16,-13-1 5-16,10-7-5 0,-10 0 5 15,7-4-5-15,-7 0 9 16,0-6-9-16,0-2 5 16,0 0 2-16,0 0-2 15,0 0 1-15,0 0-5 16,0 0-2-16,0 0-67 15,0 0-89-15,0-10-56 16,-7-2-162-16,-3-4-388 0</inkml:trace>
  <inkml:trace contextRef="#ctx0" brushRef="#br0" timeOffset="118917.41">5246 10095 505 0,'0'0'146'16,"0"0"4"-16,0 0 25 15,0 0-48-15,0 0-30 16,0 0-4-16,0 0 1 0,7-3-7 15,-7 3 9 1,6 0 15-16,-6 0-15 0,0 0-20 16,0 0-23-1,4 0-17-15,2 0-9 16,-3 6 26-16,1 5 6 0,9 2 9 16,-3 6 1-16,-1 4-12 15,1 3-10-15,0 6 8 16,10 7-5-16,-10 3-1 15,-1 6-7-15,-9-2-11 16,0 2-12-16,7 1-7 16,-7-5-10-16,0 4 7 15,0-9-2-15,0-1-5 16,0-4-1-16,0-6-1 0,0-5 1 16,10-7-1-1,-7-8 0-15,-3-3-1 0,0-2 1 16,7-3 0-1,-7 0 12-15,0 0 7 0,0 0 2 16,0-13 6 0,0-6-8-16,0-8-14 0,0-6-5 15,0-9-8-15,0 0-18 16,0-3 3-16,0 6 17 16,-7 8 5-16,7 7 0 15,0 4-1-15,0 5 1 16,0 1-8-16,0 2 8 15,0 2-14-15,10 0 9 16,-4 4-6-16,7 0 11 16,-3 2-5-16,3 4-5 0,10 0 3 15,-3 0 8 1,-1 0 15-16,14 0 4 16,0 0-4-16,-10 10 1 15,3-1-1-15,3 1 2 0,-12 1-2 16,6 5 5-1,-10 0-2-15,0 2 3 0,-10 4 5 16,4 0-1-16,-7 7 0 0,0 6 8 16,0-3-4-1,-10 7-7-15,-10-1-10 0,-9-3-6 16,12 1-6 0,-12-2 0-16,13-6-1 0,-4-2-5 15,0-6-3 1,7-4-5-16,0-9-7 0,0-1 1 15,3-6-2 1,10 0-11-16,0 0-36 0,0-12-65 16,0-4-74-1,0-4-55-15,0-11-123 0,20 7-304 16,-4-1-218-16</inkml:trace>
  <inkml:trace contextRef="#ctx0" brushRef="#br0" timeOffset="119527.4">5789 10650 692 0,'0'0'228'15,"0"0"-31"1,0 0-45-16,0 0-43 0,0 0-9 15,0 0 39-15,0 0-12 16,102-6-48-16,-89 2-16 16,7-4-3-16,-11 1-13 15,11-1-9-15,0 1-19 16,-4-5-10-16,4 3 3 0,-7-4-2 16,3-3 0-1,-6-1 2-15,10-2-5 16,-11-5 2-16,1 0 6 0,0 1-9 15,-10 1-5 1,0 7 13-16,0 1-1 0,0 7 0 16,0 2-3-1,-10 3-9-15,-9 2 25 0,5 0-26 16,1 0-10-16,-6 0 9 16,-4 6-1-16,3 2 1 15,-6 4-4-15,16-2 5 16,-9 4 12-16,9-4 4 15,0 4 3-15,0 0 2 16,7 1-8-16,0 5 9 16,3 0 5-16,-4 5 1 15,4 1 9-15,0 2-3 16,0-1-9-16,0 2-11 0,0 0-4 16,0 0-8-1,0 1 4-15,0-2-5 0,4-2-1 16,-1 0-1-1,10-5 1-15,-3-2-1 0,0-2-28 16,-1-5-142-16,1-2-83 16,16-10-52-16,-6 0-243 15,0 0-195-15</inkml:trace>
  <inkml:trace contextRef="#ctx0" brushRef="#br0" timeOffset="120169.05">6231 10480 537 0,'0'0'609'0,"0"0"-415"16,0 0 25-16,0 0-28 15,0 0-61-15,0 0-32 16,0 0-7-16,10-8-8 15,-10 8-21-15,0 0-18 16,0 0-10-16,0 4-10 16,6 4 14-16,-6 6 15 15,14 4 4-15,-8 2-5 16,-3 6 3-16,7 1-5 16,-10 2-11-16,3 0-12 0,4 0-9 15,-7 1-12 1,7 2-6-16,-4-3 7 0,-3-4-5 15,0 1-1-15,6-9-1 16,-2-3 0-16,-4-5-9 16,0-7 8-16,0-2-6 15,3 0-8-15,0 0 5 16,-3 0-3-16,10-2 12 0,-10-7 2 16,0-2-1-1,0-2 8-15,3-6-7 0,-3 2 7 16,0-4-7-1,0-1 5-15,0-3 1 0,0-6-6 16,0-3-1 0,0-2 0-16,-3 4 0 0,3 4 0 15,0 6 0 1,0 4 0-16,0 2-1 0,0 3 0 16,0 4-6-1,0 1 5-15,3-1-5 0,7-1-7 16,-3 3 7-16,12-1-2 15,-2-2-2-15,12-1 5 0,1 0 5 16,-1 0-7 0,0 2 7-16,1 1-31 0,-4 2-176 15,4 6-105 1,-11 0-212-16,4 0-216 0</inkml:trace>
  <inkml:trace contextRef="#ctx0" brushRef="#br0" timeOffset="120717.45">6886 10373 607 0,'0'0'329'15,"0"0"-61"-15,0 0 3 0,0 0-79 16,0 0-78 0,0 0-78-16,0 0-24 15,-118 5 11-15,88 11 24 0,1 0 37 16,12 0 23 0,-5 3-25-16,5-6-17 0,4 1-34 15,13-2-19-15,-6 2-12 16,6-2-6-16,0 2-4 15,0-4-1-15,0 6 4 16,6 0 6-16,17 0 1 16,-16-2 6-16,22 2 2 15,-9-3-1-15,-1 2 4 16,4-3 6-16,-3 2 13 16,-4-5 10-16,4 2-6 15,-10-5-4-15,-4 4-7 0,4-2-5 16,-10 0-4-1,0-1-5-15,0 6 7 0,0-1 3 16,0 2 21-16,-16 4 4 16,-7 0-3-16,6 0-6 0,-2-1-7 15,-11-3 5 1,-2-3 1-16,9-1-13 16,-7-6-12-16,4-2-9 15,3-2-20-15,7 0-130 16,3-14-218-16,13-6-551 0</inkml:trace>
  <inkml:trace contextRef="#ctx0" brushRef="#br0" timeOffset="128200.99">7190 12150 747 0,'0'0'264'0,"0"0"-182"16,0 0 38-16,0 0 2 15,0 0-46-15,0 0-39 16,0 0 0-16,19 0 31 15,-9 0 31-15,10 0 18 16,9 0-19-16,11 0-15 16,5 0-24-16,14 0-8 15,13-7-14-15,10-1-5 16,13-5-7-16,10 3-12 16,3-2-11-16,-7 1 5 15,-3 1-6-15,7 4 0 16,-20 2-1-16,-3-1 0 0,-17 4-1 15,1 1 1-15,-24 0 1 16,-6 0-1-16,-6 0 0 16,-11 0 6-16,-9 0 3 15,-3 0 10-15,-1 0 11 16,1 0-1-16,-7 0-1 16,6 0-4-16,-6 0-2 15,0 0 0-15,0 0-5 16,0 0 1-16,0 0 1 0,0 0-3 15,0 0-3-15,4 0-4 16,-4 0-8-16,0 0 0 16,0 0-1-1,0 0 0-15,0 0 0 0,0 0-1 16,0 0 0-16,0 0-21 16,0 0-134-16,0 0-168 15,0-4-414-15</inkml:trace>
  <inkml:trace contextRef="#ctx0" brushRef="#br0" timeOffset="128846.07">7308 11923 766 0,'0'0'363'16,"0"0"-211"-16,0 0 13 15,0 0-21-15,0 0-75 0,0 0-49 16,0 0-13 0,0 4 0-16,0 10-6 0,-4 11 18 15,-12 8 34 1,-4 9-18-16,-9 2-16 0,3 6-6 16,-4-2-6-1,7-6-6-15,7-3 1 0,3-10-1 16,6-7-1-16,7-6 0 0,0-6-11 31,0-2 11-31,20-2 19 0,-7-2 22 0,13-2 31 16,4-2 35-1,6 4 12-15,3-4-15 0,7 0-29 16,3 0-12 0,-3 0-35-16,-7 0-28 0,3 0-8 15,1 10-190-15,-4 2-307 16,-13-2-241-16</inkml:trace>
  <inkml:trace contextRef="#ctx0" brushRef="#br0" timeOffset="129898.32">8976 11713 689 0,'0'0'325'16,"0"0"-228"-16,0 0 55 0,0 0 35 16,0 0-58-16,0 0-72 15,0 0-43-15,30-38-3 16,-24 34 27-16,17-3 29 16,-3 4 17-16,3-3-3 15,6 2-15-15,4 2-18 0,-4 2-10 16,-2 0-10-1,-5 0-6-15,-5 0-7 0,-4 10-5 16,-3 2 1 0,0 4 9-16,-7 4 1 0,10 5 1 15,-13 4 6 1,0 5-28-16,-13 4-1 0,-20 4-8 16,-6 3-12-1,-10 1-13-15,0-3-7 0,-4-3 1 16,11-6 5-1,2-5 8-15,4-10-4 0,17-2 6 16,6-8 7 0,6-6-16-16,7-3-8 0,0 0-1 15,0 0 21-15,17 0 22 16,-8 3 6-16,21-1 37 16,-1 0-2-16,1 3 0 15,6 0 0-15,-4-1 1 0,-2 2-7 16,-4 1-5-1,4 2 2-15,-4 3-7 16,-7 2-6-16,1 1 5 16,-7 2-3-16,-3 1-5 0,-4 0-4 15,-6 2-5 1,0 2-1-16,0 0 13 0,0 4 2 16,-13-2-6-1,0 3-9-15,-10-4-5 0,7 3-1 16,-4-4-2-16,1-1-4 15,-11-4 5-15,14-1-7 16,-14-3 7-16,4-1-6 0,-10-5-1 16,7-4 8-1,-7-3 6-15,6 0 10 0,4 0 0 16,-3 0 30 0,9-3 8-16,4-4-8 0,3 0-21 15,6 2-15 1,-3 0-9-16,10 3-1 0,0 0-5 15,0 2-7-15,0-1-15 16,0 1-49-16,7-11-122 16,6 3-195-16,3 0-717 0</inkml:trace>
  <inkml:trace contextRef="#ctx0" brushRef="#br0" timeOffset="137968.46">3466 16578 567 0,'0'0'647'16,"0"0"-573"-16,0 0-54 15,0 0 48-15,0 0-4 16,79-148-44-16,-63 101-14 0,10 3 0 16,-3-2-4-1,7 0-2-15,-1 1 2 16,-3 3 8-16,4 5 3 15,-11 3 9-15,1 4 26 16,-4 8-3-16,-2 7-10 16,-5 4-9-16,-2 3 8 15,-7 6-9-15,0 2-8 16,0 0-2-16,0 0 1 0,0 0-16 16,0 10 1-1,0 10-1-15,0 7 76 0,6 10 6 16,8 6-36-16,-11 8-14 15,3 5-9-15,1 4-7 16,-7 6-4-16,6 3-10 16,-6 1 5-16,0-2-6 15,7-3-1-15,-7-7 1 16,0-9 0-16,0-8 0 16,0-10-1-16,0-11 0 15,0-9-73-15,0-11-108 16,10 0-190-16,-10-4-299 0</inkml:trace>
  <inkml:trace contextRef="#ctx0" brushRef="#br0" timeOffset="138742.6">4157 16013 434 0,'0'0'406'0,"0"0"-292"15,0 0 31-15,0 0 75 16,0 0-69-16,0 0-61 0,46-120 1 15,-27 111 3 1,-19 2-18-16,3 1-31 16,4 0-4-16,-7 2-13 15,0 2-19-15,0 2 0 16,7 0 0-16,-7 0-9 16,13 0-12-16,-10 0 5 15,10 0 7-15,3 2 15 16,-3 9 6-16,10 1 0 15,-3 3-2-15,-10 5-5 0,6 3 6 16,-6 6 7-16,-7 7 4 16,-3 4 16-16,0 8-7 0,-3 7-20 15,-23 4-11 1,-4 9-9-16,1-1 0 0,-1 0-1 16,1-4 0-1,0-5 0-15,12-9-8 0,4-4 2 16,7-9-2-1,6-7-2-15,0-10 1 0,0-3 0 16,0-9-9-16,0-3 1 16,6-4 0-16,7 0 18 15,4 0 1-15,5 0 29 16,8 0-7-16,9 0-11 16,-3 0 4-1,20-7 11-15,-10 0 16 0,6-2 7 16,-6 3-4-16,-4-1-12 15,-19 3 2-15,0 1-16 0,-16 3-11 16,6 0 5 0,-13 0-4-16,0 0 2 15,10 0 0-15,-10 0-11 16,0 0 7-16,0 0-7 0,0 0 0 16,0 0 0-1,0 0 0-15,0 0-1 0,0 0-15 16,-10 0-145-1,-10 10-116-15,-3-1-255 0,0-4-537 0</inkml:trace>
  <inkml:trace contextRef="#ctx0" brushRef="#br0" timeOffset="148757.31">4916 16031 46 0,'0'0'587'16,"0"0"-477"-16,0 0-18 15,0 0 136-15,0 0 4 16,0 0-46-16,-49-30-39 16,49 30-7-16,-7 0-16 15,7 0-38-15,0 0-20 16,0 0-11-16,0 0-10 16,0 0-8-16,0 0 10 15,0 0 17-15,0-3 7 0,0 3-10 16,0 0-5-1,0 0-10-15,0 0-23 0,0 0-12 16,0 0-11-16,7 0-7 16,-4 0-8-16,4 0-6 15,-1 0 7-15,17 0 13 16,6 3 1-16,7 3 0 16,4 2 0-16,-4 1 0 15,16 2 1-15,-6 1-1 16,3-1 1-16,-3 1 0 15,-7-3 0-15,0-1 0 0,-9-1 0 16,-11 0 0 0,8-6-1-16,-18 4 0 0,-9-3 1 15,10-2-1-15,-10 2 1 16,3-2-1-16,-3 0 1 16,0 0 0-16,0 0 0 15,7 3-1-15,-7-3 1 16,0 2-1-16,0-2-2 15,0 1-8-15,0 5-2 16,0 0 3-16,-7 5-7 0,-6 6-12 16,4 1-18-1,-18 9-15-15,-12 4 5 0,10 9 1 16,-17-3 8 0,-3 1 5-16,9 3 22 0,-9-5 2 15,13-6 8-15,4-1 0 16,15-9 4-16,-2-1 0 15,9-8 5-15,0-3 0 16,0-3 0 0,10 0 1-16,0-2 0 0,0-2 0 0,0-1 0 15,0 0-1 1,0 0 1-16,0 0 6 0,0 0 10 16,0 0 11-1,0 0 1-15,0 0-5 0,0 0-11 16,0 0-11-1,0 0-1-15,0 0-38 0,13 0-191 16,4 0-445 0,-4-4-180-16</inkml:trace>
  <inkml:trace contextRef="#ctx0" brushRef="#br0" timeOffset="149877.37">6267 15683 682 0,'0'0'191'16,"0"0"-31"-16,0 0 51 0,0 0-51 16,0 0-56-1,0 0 11-15,0 0 22 0,-20-2-33 16,14 2-31-16,-4 0-42 16,-9 6-25-16,-4 6-6 15,-4 4-1-15,-2 4-1 16,-7 8-5-16,7 2 6 0,-14 4 0 15,17 2-6 1,0-2 5-16,-4 2 1 0,11-3-1 16,-1 2-4-1,7-2 5-15,6-2-8 0,-3-1 6 16,-3 4 3 0,10 4 1-16,0 0 9 0,3 2 6 15,0 1-4-15,0-2-6 16,0-1 1-16,0 1-7 15,0-1 8-15,13-2 6 16,3-1 0-16,4-4 4 16,0-2 7-1,-1-7-4-15,7-3 4 0,-6-5 3 16,13-6 3-16,-7-1 16 16,13-7 31-16,-6 0-35 15,0 0-23-15,3 0-7 16,-7-12 0-16,0 0-4 0,7-7 3 15,-9 4 3 1,-8-3-5-16,-2 2-4 0,-8 2-4 16,1-1 5-1,0-2-6-15,-3 2 0 0,-7-5-1 16,13 4-1 0,-13-4 0-16,0 4 1 0,0-1 6 15,0 0-5-15,0 2 5 16,0 1-4-16,0 0-1 15,-13 0 9-15,-4 4-10 16,7-2-1-16,-6 4-8 16,-7-1 1-16,7 0 7 15,-1 1 1-15,1 5-10 16,-10-2 1-16,16 5 2 16,-9-2 5-16,9 2-4 15,-10 0 0-15,10 0-1 16,-9 0 1-16,2 0 5 0,1 4-7 0,3 6 7 15,-7-2-5 1,1 1 5-16,5 0 0 0,1-3 1 16,4 4-2-1,-1-3 1-15,0-2 0 0,-3 7 0 16,-7 0-5 0,-6 4-3-16,-3 4-16 15,-7 2-34-15,3 0-26 0,-3 0-2 16,-3 1-9-1,29-3-29-15,0 3-56 0,10-7-140 16,0-4-267-16</inkml:trace>
  <inkml:trace contextRef="#ctx0" brushRef="#br0" timeOffset="184687.4">5740 6610 591 0,'0'0'302'16,"0"0"-198"-16,0 0 13 15,0 0 41-15,0 0-71 16,0 0-65-16,0-8-11 16,0 4 20-16,0 2 44 15,0 1 27-15,0 1-15 16,0 0-22-16,0 0-20 16,0 0-6-16,0 0 1 15,0 0 5-15,0 0 5 0,0 0-1 16,0 0 5-1,0 0-6-15,0 0-8 16,0 0-12-16,0 0-3 0,0 0 2 16,0 0-11-16,0 0-4 15,0 0-5-15,4 0-1 16,-4 0-3-16,6 0-3 16,4-3 1-16,10 1 0 15,-4-2 5-15,13-3-5 16,7 0 1-16,7 2-1 15,6-2 5-15,0 1-6 16,3 2 1-16,7-2 0 16,-6 6-1-16,-1 0 0 15,-3-4 1-15,-6 4-1 16,2 0 0-16,-5 0 0 16,-4 0-1-16,-4 0 1 0,-5 0 0 15,2 4 0 1,7-1-1-16,-6 2 0 0,-4-1 1 15,3 0-1-15,14 2 1 16,-7-3 0-16,3 2 0 16,0-3 0-16,-3 1 1 0,7-2 0 15,-17-1 0 1,3 0 0-16,1 0 0 0,-11 0 0 16,8 0 0-1,-8 0 0-15,1 2-1 0,-7-2 1 16,-7 4-1-16,4-4 1 15,0 2-1-15,-10-2 0 16,7 0 1-16,-7 2 0 16,0-2 6-16,0 0 4 15,0 0 5-15,0 0 3 16,0 0-4-16,0 0 0 16,0 0 3-16,0 0 6 15,0 0 2-15,0 0 6 16,0 0 3-16,0 0-2 15,0 0-5-15,0 0-1 0,0 0-9 16,0 0-5 0,0 0-5-16,0 0-7 0,0 0-1 15,0 5 0 1,0 2-21-16,-27 5-283 0,1-1-446 16,-16-2-619-16</inkml:trace>
  <inkml:trace contextRef="#ctx0" brushRef="#br0" timeOffset="186147.55">6241 4560 28 0,'0'0'230'16,"0"0"-48"-1,0 0-43-15,0 0-34 0,0 0-21 16,0 0-8 0,0 0 8-16,0 0 0 15,0 0-6-15,0 0 6 16,0 0 7-16,0 3 13 0,0-3 1 15,0 0-8 1,0 0 5-16,0 0 2 0,0 0-9 16,0 0-14-1,0 0-14-15,0 0-4 0,0 0-9 16,0 0-8-16,0 0-3 16,0 0-2-16,0 0-8 15,0 0-8-15,0 0-6 16,0 0-10-16,0 0-3 0,0 0-6 15,0 0-5 1,0 0-3-16,6 0-5 16,-6 0-3-16,23 0 7 15,4 0 9-15,5 0 1 16,4 0 0-16,4 0 0 16,-4-4 0-16,-4-1 0 0,4 1 5 15,-6 1-6-15,-4 1 0 0,-6 2 0 16,-1 0 0-1,4 0 0-15,-10 0-9 0,10 0 8 16,6 0 0 0,-15 0 1-16,12 0-1 0,0 0 1 15,-6 0 0 1,-1 0 0-16,1 2 1 0,9 1-1 16,-9-2 1-1,-4-1 0-15,1 0 0 0,-1 3 0 16,0-3-1-16,-6 0 1 15,0 3-1-15,0-3 0 16,-10 2 0 0,6-2 1-16,-6 0 0 15,0 0-1-15,0 0 1 0,0 0 0 16,0 1 0-16,0-1-1 16,0 0-1-16,0 0 1 15,0 0 0-15,13 3 0 16,-13-3 2-16,0 2 6 15,0-2 0-15,0 2-8 16,0 3 0-16,0 0-25 16,0 12-92-16,0 1-171 15,0-5-411-15</inkml:trace>
  <inkml:trace contextRef="#ctx0" brushRef="#br0" timeOffset="195151.14">6241 940 681 0,'0'0'651'0,"0"0"-500"0,0 0 73 16,0 0-22-16,0 0-84 15,0 0-39-15,0-10-15 16,0 10-8-16,0 0-25 16,0 0-7-16,0 0-1 15,0 7-11-15,0 3 1 16,0 10-13-16,-10 8 2 15,-3 11 33-15,7 16-12 16,-11 9-6-16,-2 5-6 16,-8 8-5-16,1-1-5 15,10-2-1-15,-4-4-1 16,1-8-13-16,5-6 6 16,8-6-1-16,6-9 1 15,-7-10 1-15,7-10-4 16,-3-2 10-16,3-9-11 15,0-4-6-15,0-4-57 16,0-2-68-16,0 0-27 0,0 0-29 16,0-8-33-16,0-14-88 15,0 0-387-15</inkml:trace>
  <inkml:trace contextRef="#ctx0" brushRef="#br0" timeOffset="195587.42">5953 1196 618 0,'0'0'216'16,"0"0"-76"-16,0 0 15 16,0 0-75-16,0 0-24 15,0 0 17-15,0 0-1 16,36 0-1-16,-13-3 66 0,13-1 10 15,3-2-31-15,17-6-34 16,-4 2-35-16,0-3-23 16,1 2-16-16,-7-1-7 15,3 5 1-15,-10 0-1 16,0 1-1-16,-13 3-12 16,4 3-70-16,-20 0-79 15,16 0-98-15,-16 0-117 16,0 0-147-16</inkml:trace>
  <inkml:trace contextRef="#ctx0" brushRef="#br0" timeOffset="195907.26">6038 1465 742 0,'0'0'290'16,"0"0"-83"-16,0 0 16 16,0 0-70-16,0 0-42 15,0 0-13-15,0 0-18 0,39 0-2 16,-19-1-20-16,6-8-30 15,13-1-13-15,1 2-15 16,5-2 0-16,8 4-17 16,-7-1-111-16,32 6-149 15,-29-1-256-15,-3-2-89 0</inkml:trace>
  <inkml:trace contextRef="#ctx0" brushRef="#br0" timeOffset="196529.11">6951 1229 1119 0,'0'0'252'15,"0"0"-9"-15,0 0-11 0,0 0-92 31,0 0-27-31,0 0-11 0,0 0-28 16,-65-7-39-16,45 16-17 16,0 9-11-16,-9 6 5 0,9 3-6 15,-9 6 3 1,12-1 0-16,1 4-3 0,9-2 3 16,-2 2-3-1,-1-4-6-15,10 0 0 0,0-2-10 16,0-2 1-1,19 0-3-15,1-5-1 0,0 0 7 16,9-3 6-16,-9-6 0 16,19-8 0-16,-9-4-1 15,6-2-17-15,-7 0-10 16,10-14-31-16,0-10 0 16,-6-10 39-16,-3-2 10 15,2-10 9-15,-12 1-7 16,-4-1 1-16,-3 5 7 15,-6 3 6-15,-7 8 0 0,0 4 13 16,0 4 0 0,0 4 2-16,-10 0 19 0,-6 1 4 15,3 2-28 1,-4 1-2-16,-2 2 20 0,-1 4-6 16,10-1-22-1,-6 6-6-15,3 1-18 0,-13 2-19 16,3 0-28-16,-7 12-69 15,4 7-5-15,-3 8-12 16,-1 1-20-16,4 4-23 0,16 2-36 16,10 2-90-1,0-9-58-15,10-6-169 0</inkml:trace>
  <inkml:trace contextRef="#ctx0" brushRef="#br0" timeOffset="196887.37">7442 1128 1045 0,'0'0'340'0,"0"0"-119"15,0 0-18-15,0 0-105 16,0 0-46-16,0 0-3 15,0 0-22-15,6 25-2 16,-2-5 30-16,-4 6-2 16,0 4-2-16,0 5-25 15,0 6-7-15,0 2-4 16,-4 3-5-16,-6 3-9 16,-16 3 0-16,16-1-1 15,-9-4-43-15,-1-4-93 0,10-10-32 16,10-10 10-1,0-13-51-15,0-10-33 0,0 0 32 0,0-22-3 16,10-11-25 0,0-1-118-16</inkml:trace>
  <inkml:trace contextRef="#ctx0" brushRef="#br0" timeOffset="197317.54">7373 1271 575 0,'0'0'281'0,"0"0"-109"0,0 0 11 15,0 0-44 1,0 0-26-16,0 0 3 0,0 0 1 16,108-131-3-16,-72 110 4 15,13 4 12 1,3 4-21-16,1 1-13 0,2 10-26 16,-12 2-36-16,-7 0-22 15,-7 2-11-15,-9 16 8 16,-4 0-7-16,-12 4 15 15,-4 3 6-15,0-2 6 0,0 7-8 16,-33 2-21 0,3 0-6-16,-12 4-19 0,-1-1-25 15,-6-3 7 1,13-1 0-16,0-7 1 0,13-7 8 16,7-4 18-1,3-1-2-15,13-2-1 0,0 3-5 16,0 0-1-1,13 1 5-15,13 2 8 0,-6-2 12 16,9 0 1-16,1-4 9 16,-1 2 6-16,1 0-4 15,-4-4-10-15,-7 3-1 16,1 1-1-16,-10-1-30 16,10 1-184-16,-11 0-312 15,-2-4-172-15</inkml:trace>
  <inkml:trace contextRef="#ctx0" brushRef="#br0" timeOffset="198051.69">8191 1183 905 0,'0'0'640'0,"0"0"-461"15,0 0 48 1,0 0-83-16,0 0-91 0,0 0-11 16,0 0 28-1,0 56 68-15,0-22-21 0,-3 9-43 16,-17 4-35 0,10 4-24-16,-9 0-6 0,2 1-9 15,8-3 1 1,-5-6-1-16,14-8-5 0,0-10-10 15,0-7-24-15,0-10-44 16,0-4-23-16,14-4 16 16,-5 0 26-16,8-17-15 15,12-8 61-15,10-11 18 16,-6-6 1-16,3 2 1 16,3 4-1-16,-9 7-1 15,-1 10-1-15,-12 5-1 16,2 6 2-16,-9 4-6 0,-3 2 0 15,6 2-7 1,3 0-2-16,-3 0 6 16,7 16 8-16,-1 5 1 15,-2 2 8-15,12 9 3 0,-9 4 2 16,-10-2-13 0,9 1-12-16,-2-2 2 0,-11-8 8 15,7-2-7-15,-9-7 8 16,2-6 1-16,-6-4-1 15,3-6-1-15,1 0 2 0,-4 0 2 16,6 0 13 0,1-16 67-16,3-10 35 0,-4-6-56 15,7-10-20 1,7-10-8-16,9-2-11 16,-9 0-7-16,6 4-13 15,-3 4 5-15,-7 8 15 16,1 4 7-16,-4 10-3 15,-3 4 1-15,3 4-12 16,-7 2-13-16,1 8-2 0,3-1-9 16,-4 4-45-1,10-3-150-15,11 6-84 0,-1 0-319 16,3 2 34-16,1 12-282 0</inkml:trace>
  <inkml:trace contextRef="#ctx0" brushRef="#br0" timeOffset="198582.43">9107 1776 620 0,'0'0'629'0,"0"0"-529"15,0 0 104-15,0 0 6 16,0 0-87-16,0 0-67 16,0 0-40-16,23-96-3 15,-3 57 11-15,-1-7-4 16,8-6-6-16,-5-6-6 16,8 2-8-16,-7 6 0 0,0 5 1 15,-4 11 13-15,-9 10 63 16,0 9 35-16,-7 3 11 15,-3 8-34-15,0 0-34 16,3 4-27-16,-3 0-28 16,0 0-12-16,10 0-32 15,-6 14 5-15,5 2 39 16,8 6 54-16,-4 5 6 16,6 2-6-16,-2 2-15 15,2 3-18-15,-9 2-6 16,3 1 2-16,-6 5 7 0,-1-2-7 15,-2 0-2 1,-4 0-6-16,0 0 3 0,0-4-10 16,0-2-2-1,0-6 0-15,0 0-15 16,0-6-54-16,0-2-61 16,-4-4-107-16,-9-6-78 0,-10-4-162 15,4-5-116-15,2-1-312 16</inkml:trace>
  <inkml:trace contextRef="#ctx0" brushRef="#br0" timeOffset="198807.38">9215 1595 1320 0,'0'0'407'16,"0"0"-212"-1,0 0-49-15,0 0-66 0,0 0-49 16,138-66-18 0,-93 54-6-16,-9 2-7 0,13 3-61 15,-16 0-131 1,3-1-100-16,3-8-90 0,-3-1-152 16,-3 2 151-16</inkml:trace>
  <inkml:trace contextRef="#ctx0" brushRef="#br0" timeOffset="199442.18">9784 1334 10 0,'0'0'613'0,"0"0"-417"0,0 0 105 16,0 0-4 0,0 0-69-16,0 0-50 0,0 0-43 15,30-21-31 1,-30 21-20-16,0 9 13 0,6 10 7 16,-2 1-18-1,-1 10-14-15,4 2-27 0,-1 9-17 16,-6 2-16-16,0 5 3 15,0 2-6-15,0 4-3 16,-20-4-6-16,1 0-13 16,-7-8-28-16,6-6-14 15,0-14-6-15,11-8-11 16,9-14 18-16,0 0 20 16,0-14 12-16,0-20 7 0,0-11 1 15,0-7 14-15,19-9 1 16,-2-5 24-1,12 4 4-15,-6 4 14 0,3 4-1 16,-10 7-7-16,17 10 10 16,-3 3 1-16,-4 6-1 15,-3 4 1-15,6 2-5 16,7 5-17-16,3-2-12 16,-3 3-11-16,4 4-1 15,-4 5-2-15,6 7-8 16,-12 0-1-16,-11 0-20 15,-12 13 12-15,3 7-42 16,-10 8-72-16,-13 4 21 16,-17 8-30-16,-6 2-87 15,-20-1-31-15,7 0 71 0,4-3 121 16,-4-4 68 0,13-6 8-16,6-6 49 15,17-8 39-15,0-5-29 0,13 0-25 16,0-3-23-1,0 2 6-15,13 4 64 0,7-2 40 0,9 3 1 16,1 0-25 0,-1-1-23-16,10 2-34 0,-3-6-28 15,3 1-20 1,-12-4-29-16,22-5-170 0,-17 0-195 16,-5 0-284-16</inkml:trace>
  <inkml:trace contextRef="#ctx0" brushRef="#br0" timeOffset="200057.1">10763 1177 1570 0,'0'0'292'0,"0"0"8"16,0 0-45-16,0 0-166 15,0 0-83-15,0 0-5 0,0 0 43 16,0 74 23 0,0-36-9-16,-10 12-13 15,-10 3-26-15,-12 7-2 16,-1 5-8-16,-16 3-9 16,10-6-17-16,-1-7-62 15,11-14-36-15,12-15 10 0,8-15 19 16,9-11 24-1,0-4-8-15,9-29 14 0,8-11 28 16,12-12 18 0,1-14 9-16,6-3 1 0,3-6 1 15,-13 6 7-15,4 8-7 16,-7 15 18-16,-4 13 45 16,-9 12 24-16,6 9-6 15,-3 8-26-15,4 1-35 0,2 4-15 16,4 3 3-1,13 0-9-15,4 0 9 0,2 16 9 16,10 7 20 0,-6 4 13-16,7 1-17 0,-14 5-19 15,-13 3 2 1,3-1-4-16,-19 5 0 0,-10-1 11 16,0 4 5-1,-29 1-1-15,-17 5-6 0,-6 2 1 16,-14-5-8-16,4-1-3 15,-10-9 1-15,16-11 6 16,7-5 14-16,10-13 3 16,0-7 11-16,13 0-10 15,-4-23-37-15,1-13-45 16,9-5-95-16,-16-15-132 16,13 11-242-16,7 9-238 0</inkml:trace>
  <inkml:trace contextRef="#ctx0" brushRef="#br0" timeOffset="200987.24">12500 846 314 0,'0'0'761'16,"0"0"-601"0,0 0 69-16,0 0-12 15,0 0-67-15,0 0-35 16,0 0-7-16,0-49-17 16,0 49-30-16,0 0-16 15,0 16-19-15,0 8 5 16,0 18 29-16,-13 10 1 0,0 15-25 15,-7 17-17-15,-12 3-10 16,-14 5-8-16,7-4-1 16,-4-4-6-16,7-14-2 15,0-8 8-15,13-16 0 0,10-13 0 16,3-12 0 0,10-11-2-16,0-5-7 15,0-5-3-15,0 0 12 0,0-7 29 16,17-15 89-1,2-12-51-15,17-5-26 0,-3-8-12 16,6-3-1 0,4-2-7-16,6 3-11 0,-7 8-9 15,-9 5-1-15,10 4-1 16,2 2 0-16,-5 4-9 16,-4 0-32-16,13 1-89 15,-10 2-74-15,-10 7-58 16,-12 4 2-16,12 4-68 15,-16 5-181-15,-3 0-74 0</inkml:trace>
  <inkml:trace contextRef="#ctx0" brushRef="#br0" timeOffset="201333.94">12392 1348 1332 0,'0'0'332'0,"0"0"-91"16,0 0-82-16,0 0-98 15,0 0-47-15,0 0 28 16,0 0 5-16,62 91 6 16,-55-58-23-16,13 5-11 0,-14 1-12 15,7-2 2 1,-13-1-9-16,0-1 0 0,10-5-114 16,-10-2-125-16,10-12-237 15,0-4-129-15,-10-10-210 0</inkml:trace>
  <inkml:trace contextRef="#ctx0" brushRef="#br0" timeOffset="201641.35">13086 1073 91 0,'0'0'1100'0,"0"0"-852"16,0 0-58 0,0 0-10-16,0 0-65 0,0 0-25 15,0 0-10-15,10-10-15 16,-10 20-25-16,0 9-8 16,0 8 36-16,0 11 5 15,-23 10-26-15,6 2-29 0,-19 11-18 16,4 0-40-16,-8 1-71 15,1-4-43-15,10-6-51 16,12-8-97-16,4-15-264 16,13-15-155-16</inkml:trace>
  <inkml:trace contextRef="#ctx0" brushRef="#br0" timeOffset="202287.3">13371 1089 1007 0,'0'0'712'0,"0"0"-475"0,0 0 41 16,0 0-84 0,0 0-85-16,0 0-16 0,0 0-20 15,0 29-29-15,0 3 5 16,0 11 41-16,-17 5-28 15,-12 14-20-15,-11 0-21 16,4 2-21-16,-6-2-28 16,6-10-41-16,16-16-20 15,7-10-14-15,10-18-40 16,3-8-37-16,0-2 41 16,16-28 53-16,14-12 76 15,2-12 9-15,14-15 1 16,-3-4 0-16,9 1 0 0,-13 7 0 15,-9 16 0 1,-10 13 2-16,-4 19 66 16,-16 10 41-16,3 7-1 15,-3 0-26-15,0 0-49 0,0 2-33 16,3 13-61 0,10 11 33-16,1 7 28 0,2 5 10 15,4 8 5-15,9 4-5 0,-13 4 1 16,-3-1-5-1,4-2-6-15,-7-3-1 16,-7-11-15-16,3-9-9 16,-6-13 4-16,4-7 13 15,-1-8 8-15,10 0 21 16,-10-23 45-16,10-12-31 16,20-5-17-16,-13-6-1 15,9-5 26-15,1 0 10 16,-11 5 9-16,8 8-12 15,-21 12 1-15,7 8 19 0,-13 9-10 16,0 4-31-16,0 5-29 16,0 0-36-1,0 0-160-15,0 0-178 0,0 6-306 16,0 6-377-16</inkml:trace>
  <inkml:trace contextRef="#ctx0" brushRef="#br0" timeOffset="202647.33">14228 1135 1295 0,'0'0'589'0,"0"0"-348"16,0 0 42-1,0 0-152-15,0 0-91 0,0 0-22 16,0 0 9-16,-66 112 16 0,37-70 26 15,-1 8 4 1,4-2-6-16,-3 4-7 0,6-6-24 16,-3 0-11-1,6-8-14-15,10-6-11 0,10 1-9 16,0-10 1 0,0-5-7-16,0-1-10 0,17-8 6 15,6-5 19-15,6-4 20 16,14 0-8-16,-1-4-12 15,14-15-60-15,-4-4-13 16,-6 1-87-16,-10 2-47 16,6-6-276-16,-19 6 123 15,-16 4-401-15</inkml:trace>
  <inkml:trace contextRef="#ctx0" brushRef="#br0" timeOffset="202868.55">14064 1465 1315 0,'0'0'359'16,"0"0"-128"0,0 0-34-16,0 0-93 0,174-36-67 15,-116 30-26-15,1 4-11 16,-6 2-8-16,-4 0-136 15,-26 0-165-15,-7 0-358 16,-16 6-238-16</inkml:trace>
  <inkml:trace contextRef="#ctx0" brushRef="#br0" timeOffset="204038.39">14149 1128 841 0,'0'0'493'0,"0"0"-421"15,0 0-53-15,0 0-4 16,128-65 5-16,-69 48 2 16,-4 3 11-16,-9 2 33 15,7 7-8-15,-14 1-31 0,-3 4-12 16,-7 0 1-1,-3 0 12-15,-3 6-8 0,-3 4 14 16,-4 6 5 0,-6 0 8-16,10 7 50 0,-20 0-5 15,10 7-8 1,-10 4 19-16,0 8 5 0,0 4-17 16,-20 6-19-1,-16 7-29-15,-3 0-17 0,-1 1-16 16,-9-4-2-16,17-8-8 15,9-10 0-15,3-14-1 16,7-10-17-16,13-10-16 16,0-4-18-16,0 0 4 15,10-22 24-15,13-12 14 0,3-6 4 16,13-6 6 0,0-11 0-16,10-2 2 0,-3-5 4 15,-6 0 0 1,-1 4 6-16,-3 6 10 0,-13 8-10 15,-10 11 26-15,10 13 25 16,-23 10-2 0,6 9-12-16,-6 3-18 0,0 0-31 15,0 2-13-15,0 18-38 16,13 7 51-16,-3 11 44 16,0 5-8-16,-7 7-17 15,10 4-5-15,-13 0-4 16,0-1-10-16,0-4-31 15,0-7 8-15,0-10 11 16,0-12-16-16,0-11 7 16,0-9-7-16,4 0-29 15,9-15-27-15,13-15 27 16,0-7 39-16,3-8 10 16,17-6 6-16,-10-5 2 15,-3-2-1-15,3 3 0 0,7 11 0 0,-21 7 1 31,1 11 1-31,-13 13 11 0,0 7 9 0,-10 6 22 16,0 0-36 0,0 4-7-16,10 16-15 0,-4 8 15 15,17 8 32 1,3 9-15-16,-9 4 4 0,-1 8 1 16,-6 1-1-1,-3-1 0-15,-7 1-10 16,0-8-10-16,0-6-1 15,0-10 0-15,-7-11-2 0,4-10 2 16,3-11 1-16,0-2 12 16,0 0 4-16,10-10 4 15,12-16 43-15,5-10-36 16,12-6-16-16,0-10-4 16,7-6 0-16,3-4-7 15,0 0-1-15,0 4-10 0,-6 9 1 16,-4 8 7-1,-19 14 1-15,-1 12 1 0,-16 6 0 16,4 7 1 0,-7 2-1-16,0 0-6 0,0 0-18 15,3 11-13 1,1 11 31-16,9 7 6 0,-4 4 30 16,11 5 1-1,0 3-2-15,-4-1 5 0,-3 0-9 16,-6 1-7-1,6 1-7-15,-13 0 1 0,0-2-9 16,0 4-3-16,-13-2-51 16,-4-5-61-16,-12-1-98 15,-10 0-114-15,9-9-294 16,4-11-430-16</inkml:trace>
  <inkml:trace contextRef="#ctx0" brushRef="#br0" timeOffset="204252.05">15631 1419 1147 0,'0'0'392'0,"0"0"-160"16,0 0 32-16,0 0-81 15,0 0-78-15,164-58-69 16,-99 48-22-16,4 2-14 15,-3-2-33-15,29-10-201 16,-27 7-294-16,-2-4-240 0</inkml:trace>
  <inkml:trace contextRef="#ctx0" brushRef="#br0" timeOffset="204526.81">16564 1104 599 0,'0'0'272'0,"0"0"8"16,0 0 19-16,0 0-71 15,0 0-42-15,0 0-8 16,0 0 39-16,16 15-60 16,-16 3-46-16,0 6-23 15,0 6-18-15,-10 4-21 16,1 5-11-16,-8 2-21 16,-6 5-9-16,7 4-1 15,-13-1 2-15,-1 2-3 16,1 1-6-16,-1-4-26 0,-2-6-65 15,-1-5-79 1,13-10-79-16,7-9-28 16,0-12-69-16,10-6-64 15,3-10-283-15</inkml:trace>
  <inkml:trace contextRef="#ctx0" brushRef="#br0" timeOffset="204967.51">16165 1104 980 0,'0'0'259'16,"0"0"-46"-16,0 0-63 15,0 0-99-15,0 0-41 16,0 0-3-16,137-22-5 0,-71 22-1 15,-4-3 5 1,10 3-6-16,-10-2 0 0,3-2 0 16,-9-2 2-1,3-2-2-15,-13 2 3 0,-14-1 3 16,-2 0 3-16,-7 2 17 16,-10 5 16-16,-3 0 8 15,-10 0 4-15,0 0-4 16,0 3 38-16,0 11 26 15,0 8-11-15,0 4-11 16,0 8-15-16,0 6-10 16,-23 2-6-16,16 7-8 15,-19 6-20-15,-7 5-15 16,-3 2-6-16,-3 4-12 0,-10-2-84 16,13-4-160-1,-3-11-88-15,16-12-165 0,16-16-71 16,7-14-103-16</inkml:trace>
  <inkml:trace contextRef="#ctx0" brushRef="#br0" timeOffset="205341.78">17454 1082 1159 0,'0'0'296'0,"0"0"-24"15,0 0 51-15,0 0-54 16,0 0-133-16,0 0-97 16,0 0-39-16,-79-5-23 15,43 23 11-15,7 6 6 16,-14 5 5-16,7 4 1 15,-9 4 17-15,5 0 18 16,-2 5 23-16,6-4 9 0,0 4 3 16,13-5-7-1,7-1-26-15,-4-1-25 0,20-5-12 16,0 4-10 0,0-5 1-16,20-2 7 0,2-5-78 15,34-13-195-15,-7-8-208 16,-3-1-318-16</inkml:trace>
  <inkml:trace contextRef="#ctx0" brushRef="#br0" timeOffset="205837.32">18154 884 1492 0,'0'0'328'0,"0"0"-57"0,0 0-78 15,0 0-66 1,0 0-36-16,0 0-91 0,0 0-3 16,-141 17-10-16,79 12 7 15,7 3 0-15,9 4 0 0,7-2 5 16,9-3 0-1,7-2-8-15,17-3-8 0,6-3-15 16,0 3 7 0,6-2 20-16,24 3 5 15,12-4 9-15,-3 0 8 16,7 2 10-16,0-2 12 0,-3-2-7 16,-4 1-2-1,-13-2 1-15,0-1-8 16,-23 1-4-16,-3 1-4 0,-3 3 21 15,-33 2 32-15,-10 2-4 16,-16 2-26-16,-3-4-20 16,-4-4-5-16,4-2 1 15,-1-9-1-15,17-4 9 0,3-5 2 16,14-2-9 0,15 0-15-16,1-4-33 0,16-32-177 15,0 2-302 1,0-2-415-16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31A6E1-4E45-415D-9DCE-DAFE2783F85C}" type="datetimeFigureOut">
              <a:rPr lang="en-US" smtClean="0"/>
              <a:pPr/>
              <a:t>10/30/2020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B9456-3755-4A72-81C8-5B7B85F361EE}" type="slidenum">
              <a:rPr lang="en-US" smtClean="0"/>
              <a:pPr/>
              <a:t>‹#›</a:t>
            </a:fld>
            <a:endParaRPr lang="en-US"/>
          </a:p>
        </p:txBody>
      </p:sp>
    </p:spTree>
    <p:extLst>
      <p:ext uri="{BB962C8B-B14F-4D97-AF65-F5344CB8AC3E}">
        <p14:creationId xmlns:p14="http://schemas.microsoft.com/office/powerpoint/2010/main" val="55042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background-black-blackboard-board-159770/"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Projective_geometry" TargetMode="External"/><Relationship Id="rId13" Type="http://schemas.openxmlformats.org/officeDocument/2006/relationships/hyperlink" Target="https://en.wikipedia.org/wiki/Affine_transformation" TargetMode="External"/><Relationship Id="rId3" Type="http://schemas.openxmlformats.org/officeDocument/2006/relationships/hyperlink" Target="https://en.wikipedia.org/wiki/Mathematics" TargetMode="External"/><Relationship Id="rId7" Type="http://schemas.openxmlformats.org/officeDocument/2006/relationships/hyperlink" Target="https://en.wikipedia.org/wiki/Homogeneous_coordinates#cite_note-3" TargetMode="External"/><Relationship Id="rId12" Type="http://schemas.openxmlformats.org/officeDocument/2006/relationships/hyperlink" Target="https://en.wikipedia.org/wiki/Computer_vis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Homogeneous_coordinates#cite_note-2" TargetMode="External"/><Relationship Id="rId11" Type="http://schemas.openxmlformats.org/officeDocument/2006/relationships/hyperlink" Target="https://en.wikipedia.org/wiki/Computer_graphics" TargetMode="External"/><Relationship Id="rId5" Type="http://schemas.openxmlformats.org/officeDocument/2006/relationships/hyperlink" Target="https://en.wikipedia.org/wiki/Homogeneous_coordinates#cite_note-1" TargetMode="External"/><Relationship Id="rId10" Type="http://schemas.openxmlformats.org/officeDocument/2006/relationships/hyperlink" Target="https://en.wikipedia.org/wiki/Euclidean_geometry" TargetMode="External"/><Relationship Id="rId4" Type="http://schemas.openxmlformats.org/officeDocument/2006/relationships/hyperlink" Target="https://en.wikipedia.org/wiki/August_Ferdinand_M%C3%B6bius" TargetMode="External"/><Relationship Id="rId9" Type="http://schemas.openxmlformats.org/officeDocument/2006/relationships/hyperlink" Target="https://en.wikipedia.org/wiki/Cartesian_coordinate_system" TargetMode="External"/><Relationship Id="rId14" Type="http://schemas.openxmlformats.org/officeDocument/2006/relationships/hyperlink" Target="https://en.wikipedia.org/wiki/Projective_transform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1) task</a:t>
            </a:r>
            <a:r>
              <a:rPr lang="en-US" baseline="0" dirty="0"/>
              <a:t> description, specify single position, specify time-parameterized path (trajectory) of the end-</a:t>
            </a:r>
            <a:r>
              <a:rPr lang="en-US" baseline="0" dirty="0" err="1"/>
              <a:t>effector</a:t>
            </a:r>
            <a:endParaRPr lang="en-US" baseline="0" dirty="0"/>
          </a:p>
          <a:p>
            <a:r>
              <a:rPr lang="en-US" baseline="0" dirty="0"/>
              <a:t>2) error is now expressed in terms of end-</a:t>
            </a:r>
            <a:r>
              <a:rPr lang="en-US" baseline="0" dirty="0" err="1"/>
              <a:t>effector</a:t>
            </a:r>
            <a:r>
              <a:rPr lang="en-US" baseline="0" dirty="0"/>
              <a:t> pose!</a:t>
            </a:r>
          </a:p>
          <a:p>
            <a:r>
              <a:rPr lang="en-US" baseline="0" dirty="0"/>
              <a:t>3) inverse kinematics will not be covered in this class (maybe later, but: see the text book for an overview, the material is included in the exam), only numerical methods based on the </a:t>
            </a:r>
            <a:r>
              <a:rPr lang="en-US" baseline="0" dirty="0" err="1"/>
              <a:t>Jacobian</a:t>
            </a:r>
            <a:endParaRPr lang="en-US" baseline="0" dirty="0"/>
          </a:p>
          <a:p>
            <a:r>
              <a:rPr lang="en-US" baseline="0" dirty="0"/>
              <a:t>4) what did you learn from tuning the gains in the homework?  we will consider mass, but not yet centrifugal and </a:t>
            </a:r>
            <a:r>
              <a:rPr lang="en-US" baseline="0" dirty="0" err="1"/>
              <a:t>Coriolis</a:t>
            </a:r>
            <a:r>
              <a:rPr lang="en-US" baseline="0" dirty="0"/>
              <a:t> forces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76B9456-3755-4A72-81C8-5B7B85F361EE}"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what happens when a 2DOF </a:t>
            </a:r>
            <a:r>
              <a:rPr lang="en-US"/>
              <a:t>rotational robot arm loses 1 DOF</a:t>
            </a:r>
          </a:p>
          <a:p>
            <a:endParaRPr lang="en-US" dirty="0"/>
          </a:p>
          <a:p>
            <a:r>
              <a:rPr lang="en-US" dirty="0"/>
              <a:t>Background image</a:t>
            </a:r>
          </a:p>
          <a:p>
            <a:r>
              <a:rPr lang="en-US" dirty="0">
                <a:hlinkClick r:id="rId3"/>
              </a:rPr>
              <a:t>https://www.pexels.com/photo/background-black-blackboard-board-159770/</a:t>
            </a:r>
            <a:r>
              <a:rPr lang="en-US" dirty="0"/>
              <a:t> </a:t>
            </a:r>
          </a:p>
        </p:txBody>
      </p:sp>
      <p:sp>
        <p:nvSpPr>
          <p:cNvPr id="4" name="Slide Number Placeholder 3"/>
          <p:cNvSpPr>
            <a:spLocks noGrp="1"/>
          </p:cNvSpPr>
          <p:nvPr>
            <p:ph type="sldNum" sz="quarter" idx="5"/>
          </p:nvPr>
        </p:nvSpPr>
        <p:spPr/>
        <p:txBody>
          <a:bodyPr/>
          <a:lstStyle/>
          <a:p>
            <a:pPr>
              <a:defRPr/>
            </a:pPr>
            <a:fld id="{4A23699B-7972-42AB-9DD1-42952970C81A}" type="slidenum">
              <a:rPr lang="en-US" smtClean="0"/>
              <a:pPr>
                <a:defRPr/>
              </a:pPr>
              <a:t>36</a:t>
            </a:fld>
            <a:endParaRPr lang="en-US"/>
          </a:p>
        </p:txBody>
      </p:sp>
    </p:spTree>
    <p:extLst>
      <p:ext uri="{BB962C8B-B14F-4D97-AF65-F5344CB8AC3E}">
        <p14:creationId xmlns:p14="http://schemas.microsoft.com/office/powerpoint/2010/main" val="1485672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z-axes point into the plane</a:t>
            </a:r>
          </a:p>
          <a:p>
            <a:r>
              <a:rPr lang="en-US" dirty="0"/>
              <a:t>DH parameters</a:t>
            </a:r>
          </a:p>
        </p:txBody>
      </p:sp>
      <p:sp>
        <p:nvSpPr>
          <p:cNvPr id="4" name="Slide Number Placeholder 3"/>
          <p:cNvSpPr>
            <a:spLocks noGrp="1"/>
          </p:cNvSpPr>
          <p:nvPr>
            <p:ph type="sldNum" sz="quarter" idx="5"/>
          </p:nvPr>
        </p:nvSpPr>
        <p:spPr/>
        <p:txBody>
          <a:bodyPr/>
          <a:lstStyle/>
          <a:p>
            <a:fld id="{176B9456-3755-4A72-81C8-5B7B85F361EE}" type="slidenum">
              <a:rPr lang="en-US" smtClean="0"/>
              <a:pPr/>
              <a:t>10</a:t>
            </a:fld>
            <a:endParaRPr lang="en-US"/>
          </a:p>
        </p:txBody>
      </p:sp>
    </p:spTree>
    <p:extLst>
      <p:ext uri="{BB962C8B-B14F-4D97-AF65-F5344CB8AC3E}">
        <p14:creationId xmlns:p14="http://schemas.microsoft.com/office/powerpoint/2010/main" val="277679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Discussion</a:t>
            </a:r>
            <a:r>
              <a:rPr lang="en-US" baseline="0" dirty="0"/>
              <a:t> of different task </a:t>
            </a:r>
            <a:r>
              <a:rPr lang="en-US" baseline="0" dirty="0" err="1"/>
              <a:t>repersentations</a:t>
            </a:r>
            <a:endParaRPr lang="en-US" dirty="0"/>
          </a:p>
        </p:txBody>
      </p:sp>
      <p:sp>
        <p:nvSpPr>
          <p:cNvPr id="4" name="Slide Number Placeholder 3"/>
          <p:cNvSpPr>
            <a:spLocks noGrp="1"/>
          </p:cNvSpPr>
          <p:nvPr>
            <p:ph type="sldNum" sz="quarter" idx="10"/>
          </p:nvPr>
        </p:nvSpPr>
        <p:spPr/>
        <p:txBody>
          <a:bodyPr/>
          <a:lstStyle/>
          <a:p>
            <a:fld id="{176B9456-3755-4A72-81C8-5B7B85F361EE}"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 assignment: </a:t>
            </a:r>
            <a:r>
              <a:rPr lang="en-US" dirty="0" err="1"/>
              <a:t>Denavit</a:t>
            </a:r>
            <a:r>
              <a:rPr lang="en-US" dirty="0"/>
              <a:t> </a:t>
            </a:r>
            <a:r>
              <a:rPr lang="en-US" dirty="0" err="1"/>
              <a:t>Hartenberg</a:t>
            </a:r>
            <a:r>
              <a:rPr lang="en-US" dirty="0"/>
              <a:t> parameters</a:t>
            </a:r>
          </a:p>
          <a:p>
            <a:r>
              <a:rPr lang="en-US" dirty="0"/>
              <a:t>https://en.wikipedia.org/wiki/Denavit%E2%80%93Hartenberg_parameters</a:t>
            </a:r>
          </a:p>
        </p:txBody>
      </p:sp>
      <p:sp>
        <p:nvSpPr>
          <p:cNvPr id="4" name="Slide Number Placeholder 3"/>
          <p:cNvSpPr>
            <a:spLocks noGrp="1"/>
          </p:cNvSpPr>
          <p:nvPr>
            <p:ph type="sldNum" sz="quarter" idx="5"/>
          </p:nvPr>
        </p:nvSpPr>
        <p:spPr/>
        <p:txBody>
          <a:bodyPr/>
          <a:lstStyle/>
          <a:p>
            <a:fld id="{176B9456-3755-4A72-81C8-5B7B85F361EE}" type="slidenum">
              <a:rPr lang="en-US" smtClean="0"/>
              <a:pPr/>
              <a:t>14</a:t>
            </a:fld>
            <a:endParaRPr lang="en-US"/>
          </a:p>
        </p:txBody>
      </p:sp>
    </p:spTree>
    <p:extLst>
      <p:ext uri="{BB962C8B-B14F-4D97-AF65-F5344CB8AC3E}">
        <p14:creationId xmlns:p14="http://schemas.microsoft.com/office/powerpoint/2010/main" val="294502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7214-6F9A-409B-94E4-168B0AD6B229}" type="slidenum">
              <a:rPr lang="en-US"/>
              <a:pPr/>
              <a:t>19</a:t>
            </a:fld>
            <a:endParaRPr lang="en-US"/>
          </a:p>
        </p:txBody>
      </p:sp>
      <p:sp>
        <p:nvSpPr>
          <p:cNvPr id="221186" name="Rectangle 2"/>
          <p:cNvSpPr>
            <a:spLocks noGrp="1" noRot="1" noChangeAspect="1" noChangeArrowheads="1" noTextEdit="1"/>
          </p:cNvSpPr>
          <p:nvPr>
            <p:ph type="sldImg"/>
          </p:nvPr>
        </p:nvSpPr>
        <p:spPr>
          <a:xfrm>
            <a:off x="381000" y="685800"/>
            <a:ext cx="6096000" cy="3429000"/>
          </a:xfrm>
          <a:ln/>
        </p:spPr>
      </p:sp>
      <p:sp>
        <p:nvSpPr>
          <p:cNvPr id="221187" name="Rectangle 3"/>
          <p:cNvSpPr>
            <a:spLocks noGrp="1" noChangeArrowheads="1"/>
          </p:cNvSpPr>
          <p:nvPr>
            <p:ph type="body" idx="1"/>
          </p:nvPr>
        </p:nvSpPr>
        <p:spPr/>
        <p:txBody>
          <a:bodyPr/>
          <a:lstStyle/>
          <a:p>
            <a:r>
              <a:rPr lang="en-US"/>
              <a:t>Orthogonality introduces 3 constraints</a:t>
            </a:r>
          </a:p>
          <a:p>
            <a:r>
              <a:rPr lang="en-US"/>
              <a:t>Normality introduces 3 constrains</a:t>
            </a:r>
          </a:p>
          <a:p>
            <a:r>
              <a:rPr lang="en-US"/>
              <a:t>9 values (3x3) – 3 – 3 = 3 values needed for representation of rotation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https://en.wikipedia.org/wiki/Homogeneous_coordinates</a:t>
            </a:r>
          </a:p>
          <a:p>
            <a:endParaRPr lang="en-US" dirty="0"/>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Mathematics"/>
              </a:rPr>
              <a:t>mathematics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homogeneous coordinates</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projective coordinates</a:t>
            </a:r>
            <a:r>
              <a:rPr lang="en-US" sz="1200" b="0" i="0" kern="1200" dirty="0">
                <a:solidFill>
                  <a:schemeClr val="tx1"/>
                </a:solidFill>
                <a:effectLst/>
                <a:latin typeface="+mn-lt"/>
                <a:ea typeface="+mn-ea"/>
                <a:cs typeface="+mn-cs"/>
              </a:rPr>
              <a:t>, introduced by </a:t>
            </a:r>
            <a:r>
              <a:rPr lang="en-US" sz="1200" b="0" i="0" u="none" strike="noStrike" kern="1200" dirty="0">
                <a:solidFill>
                  <a:schemeClr val="tx1"/>
                </a:solidFill>
                <a:effectLst/>
                <a:latin typeface="+mn-lt"/>
                <a:ea typeface="+mn-ea"/>
                <a:cs typeface="+mn-cs"/>
                <a:hlinkClick r:id="rId4" tooltip="August Ferdinand Möbius"/>
              </a:rPr>
              <a:t>August Ferdinand Möbius</a:t>
            </a:r>
            <a:r>
              <a:rPr lang="en-US" sz="1200" b="0" i="0" kern="1200" dirty="0">
                <a:solidFill>
                  <a:schemeClr val="tx1"/>
                </a:solidFill>
                <a:effectLst/>
                <a:latin typeface="+mn-lt"/>
                <a:ea typeface="+mn-ea"/>
                <a:cs typeface="+mn-cs"/>
              </a:rPr>
              <a:t> in his 1827 work </a:t>
            </a:r>
            <a:r>
              <a:rPr lang="en-US" sz="1200" b="0" i="1" kern="1200" dirty="0">
                <a:solidFill>
                  <a:schemeClr val="tx1"/>
                </a:solidFill>
                <a:effectLst/>
                <a:latin typeface="+mn-lt"/>
                <a:ea typeface="+mn-ea"/>
                <a:cs typeface="+mn-cs"/>
              </a:rPr>
              <a:t>Der </a:t>
            </a:r>
            <a:r>
              <a:rPr lang="en-US" sz="1200" b="0" i="1" kern="1200" dirty="0" err="1">
                <a:solidFill>
                  <a:schemeClr val="tx1"/>
                </a:solidFill>
                <a:effectLst/>
                <a:latin typeface="+mn-lt"/>
                <a:ea typeface="+mn-ea"/>
                <a:cs typeface="+mn-cs"/>
              </a:rPr>
              <a:t>barycentrische</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Calcul</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[2]</a:t>
            </a:r>
            <a:r>
              <a:rPr lang="en-US" sz="1200" b="0" i="0" u="none" strike="noStrike" kern="1200" baseline="30000" dirty="0">
                <a:solidFill>
                  <a:schemeClr val="tx1"/>
                </a:solidFill>
                <a:effectLst/>
                <a:latin typeface="+mn-lt"/>
                <a:ea typeface="+mn-ea"/>
                <a:cs typeface="+mn-cs"/>
                <a:hlinkClick r:id="rId7"/>
              </a:rPr>
              <a:t>[3]</a:t>
            </a:r>
            <a:r>
              <a:rPr lang="en-US" sz="1200" b="0" i="0" kern="1200" dirty="0">
                <a:solidFill>
                  <a:schemeClr val="tx1"/>
                </a:solidFill>
                <a:effectLst/>
                <a:latin typeface="+mn-lt"/>
                <a:ea typeface="+mn-ea"/>
                <a:cs typeface="+mn-cs"/>
              </a:rPr>
              <a:t> are a system of coordinates used in </a:t>
            </a:r>
            <a:r>
              <a:rPr lang="en-US" sz="1200" b="0" i="0" u="none" strike="noStrike" kern="1200" dirty="0">
                <a:solidFill>
                  <a:schemeClr val="tx1"/>
                </a:solidFill>
                <a:effectLst/>
                <a:latin typeface="+mn-lt"/>
                <a:ea typeface="+mn-ea"/>
                <a:cs typeface="+mn-cs"/>
                <a:hlinkClick r:id="rId8" tooltip="Projective geometry"/>
              </a:rPr>
              <a:t>projective geometry</a:t>
            </a:r>
            <a:r>
              <a:rPr lang="en-US" sz="1200" b="0" i="0" kern="1200" dirty="0">
                <a:solidFill>
                  <a:schemeClr val="tx1"/>
                </a:solidFill>
                <a:effectLst/>
                <a:latin typeface="+mn-lt"/>
                <a:ea typeface="+mn-ea"/>
                <a:cs typeface="+mn-cs"/>
              </a:rPr>
              <a:t>, as </a:t>
            </a:r>
            <a:r>
              <a:rPr lang="en-US" sz="1200" b="0" i="0" u="none" strike="noStrike" kern="1200" dirty="0">
                <a:solidFill>
                  <a:schemeClr val="tx1"/>
                </a:solidFill>
                <a:effectLst/>
                <a:latin typeface="+mn-lt"/>
                <a:ea typeface="+mn-ea"/>
                <a:cs typeface="+mn-cs"/>
                <a:hlinkClick r:id="rId9" tooltip="Cartesian coordinate system"/>
              </a:rPr>
              <a:t>Cartesian coordinates</a:t>
            </a:r>
            <a:r>
              <a:rPr lang="en-US" sz="1200" b="0" i="0" kern="1200" dirty="0">
                <a:solidFill>
                  <a:schemeClr val="tx1"/>
                </a:solidFill>
                <a:effectLst/>
                <a:latin typeface="+mn-lt"/>
                <a:ea typeface="+mn-ea"/>
                <a:cs typeface="+mn-cs"/>
              </a:rPr>
              <a:t> are used in </a:t>
            </a:r>
            <a:r>
              <a:rPr lang="en-US" sz="1200" b="0" i="0" u="none" strike="noStrike" kern="1200" dirty="0">
                <a:solidFill>
                  <a:schemeClr val="tx1"/>
                </a:solidFill>
                <a:effectLst/>
                <a:latin typeface="+mn-lt"/>
                <a:ea typeface="+mn-ea"/>
                <a:cs typeface="+mn-cs"/>
                <a:hlinkClick r:id="rId10" tooltip="Euclidean geometry"/>
              </a:rPr>
              <a:t>Euclidean geometry</a:t>
            </a:r>
            <a:r>
              <a:rPr lang="en-US" sz="1200" b="0" i="0" kern="1200" dirty="0">
                <a:solidFill>
                  <a:schemeClr val="tx1"/>
                </a:solidFill>
                <a:effectLst/>
                <a:latin typeface="+mn-lt"/>
                <a:ea typeface="+mn-ea"/>
                <a:cs typeface="+mn-cs"/>
              </a:rPr>
              <a:t>. They have the advantage that the coordinates of points, including points at infinity, can be represented using finite coordinates. Formulas involving homogeneous coordinates are often simpler and more symmetric than their Cartesian counterparts. Homogeneous coordinates have a range of applications, including </a:t>
            </a:r>
            <a:r>
              <a:rPr lang="en-US" sz="1200" b="0" i="0" u="none" strike="noStrike" kern="1200" dirty="0">
                <a:solidFill>
                  <a:schemeClr val="tx1"/>
                </a:solidFill>
                <a:effectLst/>
                <a:latin typeface="+mn-lt"/>
                <a:ea typeface="+mn-ea"/>
                <a:cs typeface="+mn-cs"/>
                <a:hlinkClick r:id="rId11" tooltip="Computer graphics"/>
              </a:rPr>
              <a:t>computer graphics</a:t>
            </a:r>
            <a:r>
              <a:rPr lang="en-US" sz="1200" b="0" i="0" kern="1200" dirty="0">
                <a:solidFill>
                  <a:schemeClr val="tx1"/>
                </a:solidFill>
                <a:effectLst/>
                <a:latin typeface="+mn-lt"/>
                <a:ea typeface="+mn-ea"/>
                <a:cs typeface="+mn-cs"/>
              </a:rPr>
              <a:t> and 3D </a:t>
            </a:r>
            <a:r>
              <a:rPr lang="en-US" sz="1200" b="0" i="0" u="none" strike="noStrike" kern="1200" dirty="0">
                <a:solidFill>
                  <a:schemeClr val="tx1"/>
                </a:solidFill>
                <a:effectLst/>
                <a:latin typeface="+mn-lt"/>
                <a:ea typeface="+mn-ea"/>
                <a:cs typeface="+mn-cs"/>
                <a:hlinkClick r:id="rId12" tooltip="Computer vision"/>
              </a:rPr>
              <a:t>computer vision</a:t>
            </a:r>
            <a:r>
              <a:rPr lang="en-US" sz="1200" b="0" i="0" kern="1200" dirty="0">
                <a:solidFill>
                  <a:schemeClr val="tx1"/>
                </a:solidFill>
                <a:effectLst/>
                <a:latin typeface="+mn-lt"/>
                <a:ea typeface="+mn-ea"/>
                <a:cs typeface="+mn-cs"/>
              </a:rPr>
              <a:t>, where they allow </a:t>
            </a:r>
            <a:r>
              <a:rPr lang="en-US" sz="1200" b="0" i="0" u="none" strike="noStrike" kern="1200" dirty="0">
                <a:solidFill>
                  <a:schemeClr val="tx1"/>
                </a:solidFill>
                <a:effectLst/>
                <a:latin typeface="+mn-lt"/>
                <a:ea typeface="+mn-ea"/>
                <a:cs typeface="+mn-cs"/>
                <a:hlinkClick r:id="rId13" tooltip="Affine transformation"/>
              </a:rPr>
              <a:t>affine transformations</a:t>
            </a:r>
            <a:r>
              <a:rPr lang="en-US" sz="1200" b="0" i="0" kern="1200" dirty="0">
                <a:solidFill>
                  <a:schemeClr val="tx1"/>
                </a:solidFill>
                <a:effectLst/>
                <a:latin typeface="+mn-lt"/>
                <a:ea typeface="+mn-ea"/>
                <a:cs typeface="+mn-cs"/>
              </a:rPr>
              <a:t> and, in general, </a:t>
            </a:r>
            <a:r>
              <a:rPr lang="en-US" sz="1200" b="0" i="0" u="none" strike="noStrike" kern="1200" dirty="0">
                <a:solidFill>
                  <a:schemeClr val="tx1"/>
                </a:solidFill>
                <a:effectLst/>
                <a:latin typeface="+mn-lt"/>
                <a:ea typeface="+mn-ea"/>
                <a:cs typeface="+mn-cs"/>
                <a:hlinkClick r:id="rId14" tooltip="Projective transformation"/>
              </a:rPr>
              <a:t>projective transformations</a:t>
            </a:r>
            <a:r>
              <a:rPr lang="en-US" sz="1200" b="0" i="0" kern="1200" dirty="0">
                <a:solidFill>
                  <a:schemeClr val="tx1"/>
                </a:solidFill>
                <a:effectLst/>
                <a:latin typeface="+mn-lt"/>
                <a:ea typeface="+mn-ea"/>
                <a:cs typeface="+mn-cs"/>
              </a:rPr>
              <a:t> to be easily represented by a matrix.</a:t>
            </a:r>
            <a:endParaRPr lang="en-US" dirty="0"/>
          </a:p>
        </p:txBody>
      </p:sp>
      <p:sp>
        <p:nvSpPr>
          <p:cNvPr id="4" name="Slide Number Placeholder 3"/>
          <p:cNvSpPr>
            <a:spLocks noGrp="1"/>
          </p:cNvSpPr>
          <p:nvPr>
            <p:ph type="sldNum" sz="quarter" idx="5"/>
          </p:nvPr>
        </p:nvSpPr>
        <p:spPr/>
        <p:txBody>
          <a:bodyPr/>
          <a:lstStyle/>
          <a:p>
            <a:fld id="{176B9456-3755-4A72-81C8-5B7B85F361EE}" type="slidenum">
              <a:rPr lang="en-US" smtClean="0"/>
              <a:pPr/>
              <a:t>21</a:t>
            </a:fld>
            <a:endParaRPr lang="en-US"/>
          </a:p>
        </p:txBody>
      </p:sp>
    </p:spTree>
    <p:extLst>
      <p:ext uri="{BB962C8B-B14F-4D97-AF65-F5344CB8AC3E}">
        <p14:creationId xmlns:p14="http://schemas.microsoft.com/office/powerpoint/2010/main" val="310235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152CE-8AD5-4C0D-BD66-C799A701829B}" type="slidenum">
              <a:rPr lang="en-US"/>
              <a:pPr/>
              <a:t>22</a:t>
            </a:fld>
            <a:endParaRPr lang="en-US"/>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r>
              <a:rPr lang="en-US"/>
              <a:t>Affine: preserving parallelism of lines, but not lengths and angles</a:t>
            </a:r>
          </a:p>
          <a:p>
            <a:r>
              <a:rPr lang="en-US"/>
              <a:t>Q:  What is the difference between a transformation and a homogeneous transformation?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94E6D-E73A-4314-8662-2E35936B0351}" type="slidenum">
              <a:rPr lang="en-US"/>
              <a:pPr/>
              <a:t>25</a:t>
            </a:fld>
            <a:endParaRPr lang="en-US"/>
          </a:p>
        </p:txBody>
      </p:sp>
      <p:sp>
        <p:nvSpPr>
          <p:cNvPr id="165890" name="Rectangle 2"/>
          <p:cNvSpPr>
            <a:spLocks noGrp="1" noRot="1" noChangeAspect="1" noChangeArrowheads="1" noTextEdit="1"/>
          </p:cNvSpPr>
          <p:nvPr>
            <p:ph type="sldImg"/>
          </p:nvPr>
        </p:nvSpPr>
        <p:spPr>
          <a:xfrm>
            <a:off x="381000" y="685800"/>
            <a:ext cx="6096000" cy="3429000"/>
          </a:xfrm>
          <a:ln/>
        </p:spPr>
      </p:sp>
      <p:sp>
        <p:nvSpPr>
          <p:cNvPr id="165891" name="Rectangle 3"/>
          <p:cNvSpPr>
            <a:spLocks noGrp="1" noChangeArrowheads="1"/>
          </p:cNvSpPr>
          <p:nvPr>
            <p:ph type="body" idx="1"/>
          </p:nvPr>
        </p:nvSpPr>
        <p:spPr/>
        <p:txBody>
          <a:bodyPr/>
          <a:lstStyle/>
          <a:p>
            <a:r>
              <a:rPr lang="en-US"/>
              <a:t>Can you tell from this why the transpose of the rotation matrix is equal to its inverse?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A22DC-A711-48D0-9499-B9791B17960A}" type="slidenum">
              <a:rPr lang="en-US"/>
              <a:pPr/>
              <a:t>32</a:t>
            </a:fld>
            <a:endParaRPr lang="en-US"/>
          </a:p>
        </p:txBody>
      </p:sp>
      <p:sp>
        <p:nvSpPr>
          <p:cNvPr id="211970" name="Rectangle 2"/>
          <p:cNvSpPr>
            <a:spLocks noGrp="1" noRot="1" noChangeAspect="1" noChangeArrowheads="1" noTextEdit="1"/>
          </p:cNvSpPr>
          <p:nvPr>
            <p:ph type="sldImg"/>
          </p:nvPr>
        </p:nvSpPr>
        <p:spPr>
          <a:xfrm>
            <a:off x="381000" y="685800"/>
            <a:ext cx="6096000" cy="3429000"/>
          </a:xfrm>
          <a:ln/>
        </p:spPr>
      </p:sp>
      <p:sp>
        <p:nvSpPr>
          <p:cNvPr id="211971" name="Rectangle 3"/>
          <p:cNvSpPr>
            <a:spLocks noGrp="1" noChangeArrowheads="1"/>
          </p:cNvSpPr>
          <p:nvPr>
            <p:ph type="body" idx="1"/>
          </p:nvPr>
        </p:nvSpPr>
        <p:spPr/>
        <p:txBody>
          <a:bodyPr/>
          <a:lstStyle/>
          <a:p>
            <a:r>
              <a:rPr lang="en-US"/>
              <a:t>Most efficient to evaluate from right to left.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BC2A0A1-9A07-46B6-9556-F1CE9B457C28}" type="datetime1">
              <a:rPr lang="de-DE" smtClean="0"/>
              <a:pPr/>
              <a:t>30.10.2020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76560B3-3E3C-4F79-8433-6F5C4EF613E0}" type="datetime1">
              <a:rPr lang="de-DE" smtClean="0"/>
              <a:pPr/>
              <a:t>30.10.2020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DD522B8-4792-488E-BF2B-B9E29A5D27D3}" type="datetime1">
              <a:rPr lang="de-DE" smtClean="0"/>
              <a:pPr/>
              <a:t>30.10.2020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F8ACD44B-BB44-4B9A-935C-C2723183069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102CDA-B54A-4019-876E-56D9C7CF189F}" type="datetime1">
              <a:rPr lang="de-DE" smtClean="0"/>
              <a:pPr/>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8103B-C0CE-48FC-8F22-3940643DEBFC}" type="datetime1">
              <a:rPr lang="de-DE" smtClean="0"/>
              <a:pPr/>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5E663B-6979-425A-8DA6-9064793B8B5F}" type="datetime1">
              <a:rPr lang="de-DE" smtClean="0"/>
              <a:pPr/>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3AB4E5-F554-42AB-B422-7ABF677D2D18}" type="datetime1">
              <a:rPr lang="de-DE" smtClean="0"/>
              <a:pPr/>
              <a:t>30.10.2020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6FFBFC-A084-4FA4-A18C-6DAB292935EB}" type="datetime1">
              <a:rPr lang="de-DE" smtClean="0"/>
              <a:pPr/>
              <a:t>30.10.2020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40EED5-64C3-4015-8348-CF372C18ACC9}" type="datetime1">
              <a:rPr lang="de-DE" smtClean="0"/>
              <a:pPr/>
              <a:t>30.10.2020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56E2D-5987-4631-908C-D8AF9ACB2256}" type="datetime1">
              <a:rPr lang="de-DE" smtClean="0"/>
              <a:pPr/>
              <a:t>30.10.2020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D110C39-FA7D-465E-867E-20B8FECF630F}" type="datetime1">
              <a:rPr lang="de-DE" smtClean="0"/>
              <a:pPr/>
              <a:t>30.10.2020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9C42B-496C-4533-A71A-4F2C99592AD6}" type="datetime1">
              <a:rPr lang="de-DE" smtClean="0"/>
              <a:pPr/>
              <a:t>30.10.2020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B0598-E4E7-4CA8-9603-0ED1A3BC5819}" type="datetime1">
              <a:rPr lang="de-DE" smtClean="0"/>
              <a:pPr/>
              <a:t>30.10.2020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284E0-016A-4759-B3F8-74685D9530BF}" type="datetime1">
              <a:rPr lang="de-DE" smtClean="0"/>
              <a:pPr/>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3C519E-4DF5-466E-A674-41E04D2CFD24}" type="datetime1">
              <a:rPr lang="de-DE" smtClean="0"/>
              <a:pPr/>
              <a:t>30.10.2020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E1BBD18A-F445-4469-8FCE-CBC21F12A58E}" type="datetime1">
              <a:rPr lang="de-DE" smtClean="0"/>
              <a:pPr/>
              <a:t>30.10.2020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69DCE57-58E5-4225-ABFC-D740B7186DE8}" type="datetime1">
              <a:rPr lang="de-DE" smtClean="0"/>
              <a:pPr/>
              <a:t>30.10.2020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A984592-16EA-414C-8B53-1B58A3A950B5}" type="datetime1">
              <a:rPr lang="de-DE" smtClean="0"/>
              <a:pPr/>
              <a:t>30.10.2020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652B4AD-AAA1-4617-9CD5-3695DB868E7C}" type="datetime1">
              <a:rPr lang="de-DE" smtClean="0"/>
              <a:pPr/>
              <a:t>30.10.2020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C9BCD9-3AC4-412C-8A1A-275A3CB22817}" type="datetime1">
              <a:rPr lang="de-DE" smtClean="0"/>
              <a:pPr/>
              <a:t>30.10.2020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E053B867-ABDB-4FCC-A145-ACE5AE048171}" type="datetime1">
              <a:rPr lang="de-DE" smtClean="0"/>
              <a:pPr/>
              <a:t>30.10.2020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34E5393-C15F-469C-BEE9-FD6EF73BA741}" type="datetime1">
              <a:rPr lang="de-DE" smtClean="0"/>
              <a:pPr/>
              <a:t>30.10.2020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C13FB-7880-4363-BBA9-2FF039BAEC57}" type="datetime1">
              <a:rPr lang="de-DE" smtClean="0"/>
              <a:pPr/>
              <a:t>30.10.2020</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53BCF-57CD-42C7-89AA-E8D89C59EE4A}" type="datetime1">
              <a:rPr lang="de-DE" smtClean="0"/>
              <a:pPr/>
              <a:t>30.10.2020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923A1-72C8-42B4-82E2-17967DD871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customXml" Target="../ink/ink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9.png"/><Relationship Id="rId3" Type="http://schemas.openxmlformats.org/officeDocument/2006/relationships/tags" Target="../tags/tag11.xml"/><Relationship Id="rId7" Type="http://schemas.openxmlformats.org/officeDocument/2006/relationships/image" Target="../media/image24.png"/><Relationship Id="rId12" Type="http://schemas.openxmlformats.org/officeDocument/2006/relationships/customXml" Target="../ink/ink6.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11" Type="http://schemas.openxmlformats.org/officeDocument/2006/relationships/image" Target="../media/image28.png"/><Relationship Id="rId5" Type="http://schemas.openxmlformats.org/officeDocument/2006/relationships/tags" Target="../tags/tag13.xml"/><Relationship Id="rId10" Type="http://schemas.openxmlformats.org/officeDocument/2006/relationships/image" Target="../media/image27.png"/><Relationship Id="rId4" Type="http://schemas.openxmlformats.org/officeDocument/2006/relationships/tags" Target="../tags/tag12.xml"/><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tags" Target="../tags/tag16.xml"/><Relationship Id="rId7" Type="http://schemas.openxmlformats.org/officeDocument/2006/relationships/image" Target="../media/image30.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34.png"/><Relationship Id="rId18" Type="http://schemas.openxmlformats.org/officeDocument/2006/relationships/image" Target="../media/image37.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33.png"/><Relationship Id="rId17" Type="http://schemas.openxmlformats.org/officeDocument/2006/relationships/image" Target="../media/image36.png"/><Relationship Id="rId2" Type="http://schemas.openxmlformats.org/officeDocument/2006/relationships/tags" Target="../tags/tag18.xml"/><Relationship Id="rId16" Type="http://schemas.openxmlformats.org/officeDocument/2006/relationships/image" Target="../media/image35.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32.png"/><Relationship Id="rId5" Type="http://schemas.openxmlformats.org/officeDocument/2006/relationships/tags" Target="../tags/tag21.xml"/><Relationship Id="rId15" Type="http://schemas.openxmlformats.org/officeDocument/2006/relationships/image" Target="../media/image28.png"/><Relationship Id="rId10" Type="http://schemas.openxmlformats.org/officeDocument/2006/relationships/slideLayout" Target="../slideLayouts/slideLayout2.xml"/><Relationship Id="rId19" Type="http://schemas.openxmlformats.org/officeDocument/2006/relationships/image" Target="../media/image38.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28.xml"/><Relationship Id="rId7" Type="http://schemas.openxmlformats.org/officeDocument/2006/relationships/image" Target="../media/image40.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9.png"/><Relationship Id="rId5"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6.png"/><Relationship Id="rId5" Type="http://schemas.openxmlformats.org/officeDocument/2006/relationships/image" Target="../media/image43.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34.xml"/><Relationship Id="rId7" Type="http://schemas.openxmlformats.org/officeDocument/2006/relationships/image" Target="../media/image45.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4.png"/><Relationship Id="rId5" Type="http://schemas.openxmlformats.org/officeDocument/2006/relationships/slideLayout" Target="../slideLayouts/slideLayout4.xml"/><Relationship Id="rId4" Type="http://schemas.openxmlformats.org/officeDocument/2006/relationships/tags" Target="../tags/tag35.xml"/><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38.xml"/><Relationship Id="rId7" Type="http://schemas.openxmlformats.org/officeDocument/2006/relationships/image" Target="../media/image47.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6.xml"/><Relationship Id="rId5" Type="http://schemas.openxmlformats.org/officeDocument/2006/relationships/slideLayout" Target="../slideLayouts/slideLayout4.xml"/><Relationship Id="rId10" Type="http://schemas.openxmlformats.org/officeDocument/2006/relationships/image" Target="../media/image50.png"/><Relationship Id="rId4" Type="http://schemas.openxmlformats.org/officeDocument/2006/relationships/tags" Target="../tags/tag39.xml"/><Relationship Id="rId9"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52.png"/><Relationship Id="rId18" Type="http://schemas.openxmlformats.org/officeDocument/2006/relationships/image" Target="../media/image6.png"/><Relationship Id="rId3" Type="http://schemas.openxmlformats.org/officeDocument/2006/relationships/tags" Target="../tags/tag42.xml"/><Relationship Id="rId21" Type="http://schemas.openxmlformats.org/officeDocument/2006/relationships/image" Target="../media/image56.png"/><Relationship Id="rId7" Type="http://schemas.openxmlformats.org/officeDocument/2006/relationships/tags" Target="../tags/tag46.xml"/><Relationship Id="rId12" Type="http://schemas.openxmlformats.org/officeDocument/2006/relationships/image" Target="../media/image51.png"/><Relationship Id="rId17" Type="http://schemas.openxmlformats.org/officeDocument/2006/relationships/image" Target="../media/image5.png"/><Relationship Id="rId2" Type="http://schemas.openxmlformats.org/officeDocument/2006/relationships/tags" Target="../tags/tag41.xml"/><Relationship Id="rId16" Type="http://schemas.openxmlformats.org/officeDocument/2006/relationships/image" Target="../media/image4.png"/><Relationship Id="rId20" Type="http://schemas.openxmlformats.org/officeDocument/2006/relationships/image" Target="../media/image55.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2.xml"/><Relationship Id="rId5" Type="http://schemas.openxmlformats.org/officeDocument/2006/relationships/tags" Target="../tags/tag44.xml"/><Relationship Id="rId15" Type="http://schemas.openxmlformats.org/officeDocument/2006/relationships/image" Target="../media/image53.png"/><Relationship Id="rId10" Type="http://schemas.openxmlformats.org/officeDocument/2006/relationships/tags" Target="../tags/tag49.xml"/><Relationship Id="rId19" Type="http://schemas.openxmlformats.org/officeDocument/2006/relationships/image" Target="../media/image54.png"/><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3.png"/><Relationship Id="rId22" Type="http://schemas.openxmlformats.org/officeDocument/2006/relationships/image" Target="../media/image7.jpeg"/></Relationships>
</file>

<file path=ppt/slides/_rels/slide24.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slideLayout" Target="../slideLayouts/slideLayout2.xml"/><Relationship Id="rId18" Type="http://schemas.openxmlformats.org/officeDocument/2006/relationships/image" Target="../media/image4.png"/><Relationship Id="rId3" Type="http://schemas.openxmlformats.org/officeDocument/2006/relationships/tags" Target="../tags/tag52.xml"/><Relationship Id="rId21" Type="http://schemas.openxmlformats.org/officeDocument/2006/relationships/image" Target="../media/image54.png"/><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53.png"/><Relationship Id="rId25" Type="http://schemas.openxmlformats.org/officeDocument/2006/relationships/image" Target="../media/image59.png"/><Relationship Id="rId2" Type="http://schemas.openxmlformats.org/officeDocument/2006/relationships/tags" Target="../tags/tag51.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image" Target="../media/image55.png"/><Relationship Id="rId5" Type="http://schemas.openxmlformats.org/officeDocument/2006/relationships/tags" Target="../tags/tag54.xml"/><Relationship Id="rId15" Type="http://schemas.openxmlformats.org/officeDocument/2006/relationships/image" Target="../media/image52.png"/><Relationship Id="rId23" Type="http://schemas.openxmlformats.org/officeDocument/2006/relationships/image" Target="../media/image58.png"/><Relationship Id="rId10" Type="http://schemas.openxmlformats.org/officeDocument/2006/relationships/tags" Target="../tags/tag59.xml"/><Relationship Id="rId19" Type="http://schemas.openxmlformats.org/officeDocument/2006/relationships/image" Target="../media/image5.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51.png"/><Relationship Id="rId22"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33.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64.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63.png"/><Relationship Id="rId5" Type="http://schemas.openxmlformats.org/officeDocument/2006/relationships/tags" Target="../tags/tag67.xml"/><Relationship Id="rId15" Type="http://schemas.openxmlformats.org/officeDocument/2006/relationships/image" Target="../media/image66.png"/><Relationship Id="rId10" Type="http://schemas.openxmlformats.org/officeDocument/2006/relationships/image" Target="../media/image62.png"/><Relationship Id="rId4" Type="http://schemas.openxmlformats.org/officeDocument/2006/relationships/tags" Target="../tags/tag66.xml"/><Relationship Id="rId9" Type="http://schemas.openxmlformats.org/officeDocument/2006/relationships/image" Target="../media/image61.png"/><Relationship Id="rId14"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52.png"/><Relationship Id="rId18" Type="http://schemas.openxmlformats.org/officeDocument/2006/relationships/image" Target="../media/image6.png"/><Relationship Id="rId3" Type="http://schemas.openxmlformats.org/officeDocument/2006/relationships/tags" Target="../tags/tag72.xml"/><Relationship Id="rId21" Type="http://schemas.openxmlformats.org/officeDocument/2006/relationships/image" Target="../media/image67.png"/><Relationship Id="rId7" Type="http://schemas.openxmlformats.org/officeDocument/2006/relationships/tags" Target="../tags/tag76.xml"/><Relationship Id="rId12" Type="http://schemas.openxmlformats.org/officeDocument/2006/relationships/image" Target="../media/image51.png"/><Relationship Id="rId17" Type="http://schemas.openxmlformats.org/officeDocument/2006/relationships/image" Target="../media/image5.png"/><Relationship Id="rId2" Type="http://schemas.openxmlformats.org/officeDocument/2006/relationships/tags" Target="../tags/tag71.xml"/><Relationship Id="rId16" Type="http://schemas.openxmlformats.org/officeDocument/2006/relationships/image" Target="../media/image4.png"/><Relationship Id="rId20" Type="http://schemas.openxmlformats.org/officeDocument/2006/relationships/image" Target="../media/image57.pn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slideLayout" Target="../slideLayouts/slideLayout2.xml"/><Relationship Id="rId5" Type="http://schemas.openxmlformats.org/officeDocument/2006/relationships/tags" Target="../tags/tag74.xml"/><Relationship Id="rId15" Type="http://schemas.openxmlformats.org/officeDocument/2006/relationships/image" Target="../media/image53.png"/><Relationship Id="rId10" Type="http://schemas.openxmlformats.org/officeDocument/2006/relationships/tags" Target="../tags/tag79.xml"/><Relationship Id="rId19" Type="http://schemas.openxmlformats.org/officeDocument/2006/relationships/image" Target="../media/image54.pn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51.png"/><Relationship Id="rId18" Type="http://schemas.openxmlformats.org/officeDocument/2006/relationships/image" Target="../media/image5.png"/><Relationship Id="rId3" Type="http://schemas.openxmlformats.org/officeDocument/2006/relationships/tags" Target="../tags/tag82.xml"/><Relationship Id="rId21" Type="http://schemas.openxmlformats.org/officeDocument/2006/relationships/image" Target="../media/image68.png"/><Relationship Id="rId7" Type="http://schemas.openxmlformats.org/officeDocument/2006/relationships/tags" Target="../tags/tag86.xml"/><Relationship Id="rId12" Type="http://schemas.openxmlformats.org/officeDocument/2006/relationships/slideLayout" Target="../slideLayouts/slideLayout2.xml"/><Relationship Id="rId17" Type="http://schemas.openxmlformats.org/officeDocument/2006/relationships/image" Target="../media/image4.png"/><Relationship Id="rId2" Type="http://schemas.openxmlformats.org/officeDocument/2006/relationships/tags" Target="../tags/tag81.xml"/><Relationship Id="rId16" Type="http://schemas.openxmlformats.org/officeDocument/2006/relationships/image" Target="../media/image53.png"/><Relationship Id="rId20" Type="http://schemas.openxmlformats.org/officeDocument/2006/relationships/image" Target="../media/image54.pn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image" Target="../media/image3.png"/><Relationship Id="rId23" Type="http://schemas.openxmlformats.org/officeDocument/2006/relationships/image" Target="../media/image50.png"/><Relationship Id="rId10" Type="http://schemas.openxmlformats.org/officeDocument/2006/relationships/tags" Target="../tags/tag89.xml"/><Relationship Id="rId19" Type="http://schemas.openxmlformats.org/officeDocument/2006/relationships/image" Target="../media/image6.pn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52.png"/><Relationship Id="rId22" Type="http://schemas.openxmlformats.org/officeDocument/2006/relationships/image" Target="../media/image6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image" Target="../media/image53.png"/><Relationship Id="rId26" Type="http://schemas.openxmlformats.org/officeDocument/2006/relationships/image" Target="../media/image56.png"/><Relationship Id="rId3" Type="http://schemas.openxmlformats.org/officeDocument/2006/relationships/tags" Target="../tags/tag93.xml"/><Relationship Id="rId21" Type="http://schemas.openxmlformats.org/officeDocument/2006/relationships/image" Target="../media/image6.png"/><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image" Target="../media/image3.png"/><Relationship Id="rId25" Type="http://schemas.openxmlformats.org/officeDocument/2006/relationships/image" Target="../media/image71.png"/><Relationship Id="rId2" Type="http://schemas.openxmlformats.org/officeDocument/2006/relationships/tags" Target="../tags/tag92.xml"/><Relationship Id="rId16" Type="http://schemas.openxmlformats.org/officeDocument/2006/relationships/image" Target="../media/image52.png"/><Relationship Id="rId20" Type="http://schemas.openxmlformats.org/officeDocument/2006/relationships/image" Target="../media/image5.png"/><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image" Target="../media/image70.png"/><Relationship Id="rId5" Type="http://schemas.openxmlformats.org/officeDocument/2006/relationships/tags" Target="../tags/tag95.xml"/><Relationship Id="rId15" Type="http://schemas.openxmlformats.org/officeDocument/2006/relationships/image" Target="../media/image51.png"/><Relationship Id="rId23" Type="http://schemas.openxmlformats.org/officeDocument/2006/relationships/image" Target="../media/image68.png"/><Relationship Id="rId10" Type="http://schemas.openxmlformats.org/officeDocument/2006/relationships/tags" Target="../tags/tag100.xml"/><Relationship Id="rId19" Type="http://schemas.openxmlformats.org/officeDocument/2006/relationships/image" Target="../media/image4.png"/><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slideLayout" Target="../slideLayouts/slideLayout2.xml"/><Relationship Id="rId22" Type="http://schemas.openxmlformats.org/officeDocument/2006/relationships/image" Target="../media/image54.png"/><Relationship Id="rId27" Type="http://schemas.openxmlformats.org/officeDocument/2006/relationships/image" Target="../media/image72.png"/></Relationships>
</file>

<file path=ppt/slides/_rels/slide3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106.xml"/><Relationship Id="rId7" Type="http://schemas.openxmlformats.org/officeDocument/2006/relationships/image" Target="../media/image73.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11" Type="http://schemas.openxmlformats.org/officeDocument/2006/relationships/image" Target="../media/image77.png"/><Relationship Id="rId5" Type="http://schemas.openxmlformats.org/officeDocument/2006/relationships/tags" Target="../tags/tag108.xml"/><Relationship Id="rId10" Type="http://schemas.openxmlformats.org/officeDocument/2006/relationships/image" Target="../media/image76.png"/><Relationship Id="rId4" Type="http://schemas.openxmlformats.org/officeDocument/2006/relationships/tags" Target="../tags/tag107.xml"/><Relationship Id="rId9" Type="http://schemas.openxmlformats.org/officeDocument/2006/relationships/image" Target="../media/image75.png"/></Relationships>
</file>

<file path=ppt/slides/_rels/slide3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slideLayout" Target="../slideLayouts/slideLayout2.xml"/><Relationship Id="rId7" Type="http://schemas.openxmlformats.org/officeDocument/2006/relationships/customXml" Target="../ink/ink7.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83.png"/><Relationship Id="rId18" Type="http://schemas.openxmlformats.org/officeDocument/2006/relationships/image" Target="../media/image53.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tags" Target="../tags/tag112.xml"/><Relationship Id="rId16" Type="http://schemas.openxmlformats.org/officeDocument/2006/relationships/image" Target="../media/image86.png"/><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81.png"/><Relationship Id="rId5" Type="http://schemas.openxmlformats.org/officeDocument/2006/relationships/tags" Target="../tags/tag115.xml"/><Relationship Id="rId15" Type="http://schemas.openxmlformats.org/officeDocument/2006/relationships/image" Target="../media/image85.png"/><Relationship Id="rId10" Type="http://schemas.openxmlformats.org/officeDocument/2006/relationships/slideLayout" Target="../slideLayouts/slideLayout4.xml"/><Relationship Id="rId19" Type="http://schemas.openxmlformats.org/officeDocument/2006/relationships/image" Target="../media/image3.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media/image84.png"/></Relationships>
</file>

<file path=ppt/slides/_rels/slide3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video" Target="file:///D:\Robotics\R00.L.Introduction\Materials\puma%20line%20following.avi" TargetMode="External"/><Relationship Id="rId1" Type="http://schemas.microsoft.com/office/2007/relationships/media" Target="file:///D:\Robotics\R00.L.Introduction\Materials\puma%20line%20following.avi"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slideLayout" Target="../slideLayouts/slideLayout2.xml"/><Relationship Id="rId10" Type="http://schemas.openxmlformats.org/officeDocument/2006/relationships/image" Target="../media/image7.jpeg"/><Relationship Id="rId4" Type="http://schemas.openxmlformats.org/officeDocument/2006/relationships/tags" Target="../tags/tag5.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3D33-3F39-4CDE-8DFF-A5427C37DE5C}"/>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B3B52263-45A5-4EC2-901D-5FBF06931C12}"/>
              </a:ext>
            </a:extLst>
          </p:cNvPr>
          <p:cNvSpPr>
            <a:spLocks noGrp="1"/>
          </p:cNvSpPr>
          <p:nvPr>
            <p:ph idx="1"/>
          </p:nvPr>
        </p:nvSpPr>
        <p:spPr/>
        <p:txBody>
          <a:bodyPr>
            <a:normAutofit/>
          </a:bodyPr>
          <a:lstStyle/>
          <a:p>
            <a:pPr marL="0" indent="0">
              <a:buNone/>
            </a:pPr>
            <a:r>
              <a:rPr lang="en-US" dirty="0"/>
              <a:t>These slides are intended as presentation aids for the lecture.  They contain information that would otherwise be to difficult or time-consuming to reproduce on the board.  But they are incomplete, not self-explanatory, and are not always used in the order they appear in this presentation.  As a result, these slides should not be used as a script for this course.  I recommend you take notes during class, maybe on the slides themselves.  It has been shown that taking notes improves learning success.</a:t>
            </a:r>
          </a:p>
        </p:txBody>
      </p:sp>
      <p:sp>
        <p:nvSpPr>
          <p:cNvPr id="4" name="Slide Number Placeholder 3">
            <a:extLst>
              <a:ext uri="{FF2B5EF4-FFF2-40B4-BE49-F238E27FC236}">
                <a16:creationId xmlns:a16="http://schemas.microsoft.com/office/drawing/2014/main" id="{09B70A7A-E375-4200-9CE8-3BA7FFABED95}"/>
              </a:ext>
            </a:extLst>
          </p:cNvPr>
          <p:cNvSpPr>
            <a:spLocks noGrp="1"/>
          </p:cNvSpPr>
          <p:nvPr>
            <p:ph type="sldNum" sz="quarter" idx="12"/>
          </p:nvPr>
        </p:nvSpPr>
        <p:spPr/>
        <p:txBody>
          <a:bodyPr/>
          <a:lstStyle/>
          <a:p>
            <a:fld id="{6C6AE60A-B69C-4790-82F7-3882EDF23186}" type="slidenum">
              <a:rPr lang="de-DE" smtClean="0"/>
              <a:pPr/>
              <a:t>1</a:t>
            </a:fld>
            <a:endParaRPr lang="de-DE"/>
          </a:p>
        </p:txBody>
      </p:sp>
    </p:spTree>
    <p:extLst>
      <p:ext uri="{BB962C8B-B14F-4D97-AF65-F5344CB8AC3E}">
        <p14:creationId xmlns:p14="http://schemas.microsoft.com/office/powerpoint/2010/main" val="271560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6AE60A-B69C-4790-82F7-3882EDF23186}" type="slidenum">
              <a:rPr lang="de-DE" smtClean="0"/>
              <a:pPr/>
              <a:t>10</a:t>
            </a:fld>
            <a:endParaRPr lang="de-DE"/>
          </a:p>
        </p:txBody>
      </p:sp>
      <p:pic>
        <p:nvPicPr>
          <p:cNvPr id="2050" name="Picture 2"/>
          <p:cNvPicPr>
            <a:picLocks noChangeAspect="1" noChangeArrowheads="1"/>
          </p:cNvPicPr>
          <p:nvPr/>
        </p:nvPicPr>
        <p:blipFill>
          <a:blip r:embed="rId3" cstate="print"/>
          <a:srcRect/>
          <a:stretch>
            <a:fillRect/>
          </a:stretch>
        </p:blipFill>
        <p:spPr bwMode="auto">
          <a:xfrm>
            <a:off x="3809984" y="285728"/>
            <a:ext cx="4562162" cy="607223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FC9ACE7-FE98-4074-82AE-C1D58B498524}"/>
                  </a:ext>
                </a:extLst>
              </p14:cNvPr>
              <p14:cNvContentPartPr/>
              <p14:nvPr/>
            </p14:nvContentPartPr>
            <p14:xfrm>
              <a:off x="4098240" y="437400"/>
              <a:ext cx="4059720" cy="3292920"/>
            </p14:xfrm>
          </p:contentPart>
        </mc:Choice>
        <mc:Fallback>
          <p:pic>
            <p:nvPicPr>
              <p:cNvPr id="2" name="Ink 1">
                <a:extLst>
                  <a:ext uri="{FF2B5EF4-FFF2-40B4-BE49-F238E27FC236}">
                    <a16:creationId xmlns:a16="http://schemas.microsoft.com/office/drawing/2014/main" id="{FFC9ACE7-FE98-4074-82AE-C1D58B498524}"/>
                  </a:ext>
                </a:extLst>
              </p:cNvPr>
              <p:cNvPicPr/>
              <p:nvPr/>
            </p:nvPicPr>
            <p:blipFill>
              <a:blip r:embed="rId5"/>
              <a:stretch>
                <a:fillRect/>
              </a:stretch>
            </p:blipFill>
            <p:spPr>
              <a:xfrm>
                <a:off x="4088880" y="428040"/>
                <a:ext cx="4078440" cy="3311640"/>
              </a:xfrm>
              <a:prstGeom prst="rect">
                <a:avLst/>
              </a:prstGeom>
            </p:spPr>
          </p:pic>
        </mc:Fallback>
      </mc:AlternateContent>
    </p:spTree>
    <p:extLst>
      <p:ext uri="{BB962C8B-B14F-4D97-AF65-F5344CB8AC3E}">
        <p14:creationId xmlns:p14="http://schemas.microsoft.com/office/powerpoint/2010/main" val="174362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Configuration Space / Degrees of Freedom</a:t>
            </a:r>
          </a:p>
        </p:txBody>
      </p:sp>
      <p:sp>
        <p:nvSpPr>
          <p:cNvPr id="3" name="Content Placeholder 2"/>
          <p:cNvSpPr>
            <a:spLocks noGrp="1"/>
          </p:cNvSpPr>
          <p:nvPr>
            <p:ph idx="1"/>
          </p:nvPr>
        </p:nvSpPr>
        <p:spPr/>
        <p:txBody>
          <a:bodyPr/>
          <a:lstStyle/>
          <a:p>
            <a:r>
              <a:rPr lang="en-US" dirty="0"/>
              <a:t>A configuration </a:t>
            </a:r>
            <a:r>
              <a:rPr lang="en-US" b="1" dirty="0"/>
              <a:t>q</a:t>
            </a:r>
            <a:r>
              <a:rPr lang="en-US" i="1" dirty="0"/>
              <a:t> </a:t>
            </a:r>
            <a:r>
              <a:rPr lang="en-US" dirty="0"/>
              <a:t>is a minimal set of parameters required to uniquely specify the position and orientation (pose) of every point on the robot.</a:t>
            </a:r>
            <a:endParaRPr lang="en-US" i="1" dirty="0"/>
          </a:p>
        </p:txBody>
      </p:sp>
      <p:sp>
        <p:nvSpPr>
          <p:cNvPr id="4" name="Slide Number Placeholder 3"/>
          <p:cNvSpPr>
            <a:spLocks noGrp="1"/>
          </p:cNvSpPr>
          <p:nvPr>
            <p:ph type="sldNum" sz="quarter" idx="12"/>
          </p:nvPr>
        </p:nvSpPr>
        <p:spPr/>
        <p:txBody>
          <a:bodyPr/>
          <a:lstStyle/>
          <a:p>
            <a:fld id="{6C6AE60A-B69C-4790-82F7-3882EDF23186}" type="slidenum">
              <a:rPr lang="de-DE" smtClean="0"/>
              <a:pPr/>
              <a:t>11</a:t>
            </a:fld>
            <a:endParaRPr lang="de-DE"/>
          </a:p>
        </p:txBody>
      </p:sp>
      <p:pic>
        <p:nvPicPr>
          <p:cNvPr id="9" name="Picture 8" descr="TP_tmp.emf"/>
          <p:cNvPicPr>
            <a:picLocks noChangeAspect="1"/>
          </p:cNvPicPr>
          <p:nvPr>
            <p:custDataLst>
              <p:tags r:id="rId1"/>
            </p:custDataLst>
          </p:nvPr>
        </p:nvPicPr>
        <p:blipFill>
          <a:blip r:embed="rId4" cstate="print">
            <a:clrChange>
              <a:clrFrom>
                <a:srgbClr val="FFFFFF"/>
              </a:clrFrom>
              <a:clrTo>
                <a:srgbClr val="FFFFFF">
                  <a:alpha val="0"/>
                </a:srgbClr>
              </a:clrTo>
            </a:clrChange>
          </a:blip>
          <a:stretch>
            <a:fillRect/>
          </a:stretch>
        </p:blipFill>
        <p:spPr bwMode="auto">
          <a:xfrm>
            <a:off x="1372600" y="3957268"/>
            <a:ext cx="1821940" cy="1788164"/>
          </a:xfrm>
          <a:prstGeom prst="rect">
            <a:avLst/>
          </a:prstGeom>
          <a:noFill/>
          <a:ln/>
          <a:effectLst/>
        </p:spPr>
      </p:pic>
      <p:pic>
        <p:nvPicPr>
          <p:cNvPr id="8" name="Picture 7" descr="TP_tmp.emf"/>
          <p:cNvPicPr>
            <a:picLocks noChangeAspect="1"/>
          </p:cNvPicPr>
          <p:nvPr>
            <p:custDataLst>
              <p:tags r:id="rId2"/>
            </p:custDataLst>
          </p:nvPr>
        </p:nvPicPr>
        <p:blipFill>
          <a:blip r:embed="rId5" cstate="print">
            <a:clrChange>
              <a:clrFrom>
                <a:srgbClr val="FFFFFF"/>
              </a:clrFrom>
              <a:clrTo>
                <a:srgbClr val="FFFFFF">
                  <a:alpha val="0"/>
                </a:srgbClr>
              </a:clrTo>
            </a:clrChange>
          </a:blip>
          <a:stretch>
            <a:fillRect/>
          </a:stretch>
        </p:blipFill>
        <p:spPr bwMode="auto">
          <a:xfrm>
            <a:off x="4048626" y="4490955"/>
            <a:ext cx="3889145" cy="720789"/>
          </a:xfrm>
          <a:prstGeom prst="rect">
            <a:avLst/>
          </a:prstGeom>
          <a:noFill/>
          <a:ln/>
          <a:effectLst/>
        </p:spPr>
      </p:pic>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224850B-6BE7-41D2-98F8-87FD76175F0D}"/>
                  </a:ext>
                </a:extLst>
              </p14:cNvPr>
              <p14:cNvContentPartPr/>
              <p14:nvPr/>
            </p14:nvContentPartPr>
            <p14:xfrm>
              <a:off x="1312560" y="4835520"/>
              <a:ext cx="3959280" cy="873360"/>
            </p14:xfrm>
          </p:contentPart>
        </mc:Choice>
        <mc:Fallback>
          <p:pic>
            <p:nvPicPr>
              <p:cNvPr id="5" name="Ink 4">
                <a:extLst>
                  <a:ext uri="{FF2B5EF4-FFF2-40B4-BE49-F238E27FC236}">
                    <a16:creationId xmlns:a16="http://schemas.microsoft.com/office/drawing/2014/main" id="{A224850B-6BE7-41D2-98F8-87FD76175F0D}"/>
                  </a:ext>
                </a:extLst>
              </p:cNvPr>
              <p:cNvPicPr/>
              <p:nvPr/>
            </p:nvPicPr>
            <p:blipFill>
              <a:blip r:embed="rId7"/>
              <a:stretch>
                <a:fillRect/>
              </a:stretch>
            </p:blipFill>
            <p:spPr>
              <a:xfrm>
                <a:off x="1303200" y="4826160"/>
                <a:ext cx="3978000" cy="8920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End-Effector Pose in Operational Space</a:t>
            </a:r>
          </a:p>
        </p:txBody>
      </p:sp>
      <p:sp>
        <p:nvSpPr>
          <p:cNvPr id="3" name="Content Placeholder 2"/>
          <p:cNvSpPr>
            <a:spLocks noGrp="1"/>
          </p:cNvSpPr>
          <p:nvPr>
            <p:ph idx="1"/>
          </p:nvPr>
        </p:nvSpPr>
        <p:spPr/>
        <p:txBody>
          <a:bodyPr/>
          <a:lstStyle/>
          <a:p>
            <a:r>
              <a:rPr lang="en-US" dirty="0"/>
              <a:t>A pose </a:t>
            </a:r>
            <a:r>
              <a:rPr lang="en-US" b="1" dirty="0"/>
              <a:t>x</a:t>
            </a:r>
            <a:r>
              <a:rPr lang="en-US" i="1" dirty="0"/>
              <a:t> </a:t>
            </a:r>
            <a:r>
              <a:rPr lang="en-US" dirty="0"/>
              <a:t>is a (not necessarily minimal) set of parameters required to uniquely specify the position and orientation (pose) of the robot’s end-</a:t>
            </a:r>
            <a:r>
              <a:rPr lang="en-US" dirty="0" err="1"/>
              <a:t>effector</a:t>
            </a:r>
            <a:r>
              <a:rPr lang="en-US" dirty="0"/>
              <a:t>.  The choice of </a:t>
            </a:r>
            <a:r>
              <a:rPr lang="en-US" b="1" dirty="0"/>
              <a:t>x</a:t>
            </a:r>
            <a:r>
              <a:rPr lang="en-US" dirty="0"/>
              <a:t> depends on the task.</a:t>
            </a:r>
            <a:endParaRPr lang="en-US" i="1" dirty="0"/>
          </a:p>
        </p:txBody>
      </p:sp>
      <p:sp>
        <p:nvSpPr>
          <p:cNvPr id="4" name="Slide Number Placeholder 3"/>
          <p:cNvSpPr>
            <a:spLocks noGrp="1"/>
          </p:cNvSpPr>
          <p:nvPr>
            <p:ph type="sldNum" sz="quarter" idx="12"/>
          </p:nvPr>
        </p:nvSpPr>
        <p:spPr/>
        <p:txBody>
          <a:bodyPr/>
          <a:lstStyle/>
          <a:p>
            <a:fld id="{6C6AE60A-B69C-4790-82F7-3882EDF23186}" type="slidenum">
              <a:rPr lang="de-DE" smtClean="0"/>
              <a:pPr/>
              <a:t>12</a:t>
            </a:fld>
            <a:endParaRPr lang="de-DE"/>
          </a:p>
        </p:txBody>
      </p:sp>
      <p:pic>
        <p:nvPicPr>
          <p:cNvPr id="11" name="Picture 10" descr="TP_tmp.emf"/>
          <p:cNvPicPr>
            <a:picLocks noChangeAspect="1"/>
          </p:cNvPicPr>
          <p:nvPr>
            <p:custDataLst>
              <p:tags r:id="rId1"/>
            </p:custDataLst>
          </p:nvPr>
        </p:nvPicPr>
        <p:blipFill>
          <a:blip r:embed="rId4" cstate="print">
            <a:clrChange>
              <a:clrFrom>
                <a:srgbClr val="FFFFFF"/>
              </a:clrFrom>
              <a:clrTo>
                <a:srgbClr val="FFFFFF">
                  <a:alpha val="0"/>
                </a:srgbClr>
              </a:clrTo>
            </a:clrChange>
          </a:blip>
          <a:stretch>
            <a:fillRect/>
          </a:stretch>
        </p:blipFill>
        <p:spPr bwMode="auto">
          <a:xfrm>
            <a:off x="3730789" y="3668832"/>
            <a:ext cx="1840406" cy="2635030"/>
          </a:xfrm>
          <a:prstGeom prst="rect">
            <a:avLst/>
          </a:prstGeom>
          <a:noFill/>
          <a:ln/>
          <a:effectLst/>
        </p:spPr>
      </p:pic>
      <p:sp>
        <p:nvSpPr>
          <p:cNvPr id="12" name="TextBox 11"/>
          <p:cNvSpPr txBox="1"/>
          <p:nvPr/>
        </p:nvSpPr>
        <p:spPr>
          <a:xfrm>
            <a:off x="2121022" y="4734579"/>
            <a:ext cx="1511889" cy="523220"/>
          </a:xfrm>
          <a:prstGeom prst="rect">
            <a:avLst/>
          </a:prstGeom>
          <a:noFill/>
        </p:spPr>
        <p:txBody>
          <a:bodyPr wrap="none" rtlCol="0">
            <a:spAutoFit/>
          </a:bodyPr>
          <a:lstStyle/>
          <a:p>
            <a:r>
              <a:rPr lang="en-US" sz="2800" dirty="0"/>
              <a:t>Example:</a:t>
            </a: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A03B4420-593E-4D6A-9F5B-2629B1E82DC5}"/>
                  </a:ext>
                </a:extLst>
              </p14:cNvPr>
              <p14:cNvContentPartPr/>
              <p14:nvPr/>
            </p14:nvContentPartPr>
            <p14:xfrm>
              <a:off x="2108880" y="1655640"/>
              <a:ext cx="3166560" cy="4642920"/>
            </p14:xfrm>
          </p:contentPart>
        </mc:Choice>
        <mc:Fallback>
          <p:pic>
            <p:nvPicPr>
              <p:cNvPr id="5" name="Ink 4">
                <a:extLst>
                  <a:ext uri="{FF2B5EF4-FFF2-40B4-BE49-F238E27FC236}">
                    <a16:creationId xmlns:a16="http://schemas.microsoft.com/office/drawing/2014/main" id="{A03B4420-593E-4D6A-9F5B-2629B1E82DC5}"/>
                  </a:ext>
                </a:extLst>
              </p:cNvPr>
              <p:cNvPicPr/>
              <p:nvPr/>
            </p:nvPicPr>
            <p:blipFill>
              <a:blip r:embed="rId6"/>
              <a:stretch>
                <a:fillRect/>
              </a:stretch>
            </p:blipFill>
            <p:spPr>
              <a:xfrm>
                <a:off x="2099520" y="1646280"/>
                <a:ext cx="3185280" cy="46616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820F8840-1666-4E59-AD32-33B6B5C0B5D0}" type="slidenum">
              <a:rPr lang="en-US"/>
              <a:pPr/>
              <a:t>13</a:t>
            </a:fld>
            <a:endParaRPr lang="en-US"/>
          </a:p>
        </p:txBody>
      </p:sp>
      <p:sp>
        <p:nvSpPr>
          <p:cNvPr id="275460" name="Rectangle 4"/>
          <p:cNvSpPr>
            <a:spLocks noGrp="1" noChangeArrowheads="1"/>
          </p:cNvSpPr>
          <p:nvPr>
            <p:ph type="title"/>
          </p:nvPr>
        </p:nvSpPr>
        <p:spPr/>
        <p:txBody>
          <a:bodyPr/>
          <a:lstStyle/>
          <a:p>
            <a:r>
              <a:rPr lang="en-US"/>
              <a:t>Types of Joints</a:t>
            </a:r>
          </a:p>
        </p:txBody>
      </p:sp>
      <p:pic>
        <p:nvPicPr>
          <p:cNvPr id="275461" name="Picture 5" descr="spherical"/>
          <p:cNvPicPr>
            <a:picLocks noChangeAspect="1" noChangeArrowheads="1"/>
          </p:cNvPicPr>
          <p:nvPr/>
        </p:nvPicPr>
        <p:blipFill>
          <a:blip r:embed="rId2" cstate="print"/>
          <a:srcRect/>
          <a:stretch>
            <a:fillRect/>
          </a:stretch>
        </p:blipFill>
        <p:spPr bwMode="auto">
          <a:xfrm>
            <a:off x="3832224" y="4152384"/>
            <a:ext cx="1708150" cy="1430338"/>
          </a:xfrm>
          <a:prstGeom prst="rect">
            <a:avLst/>
          </a:prstGeom>
          <a:noFill/>
        </p:spPr>
      </p:pic>
      <p:pic>
        <p:nvPicPr>
          <p:cNvPr id="275462" name="Picture 6" descr="cylindrical"/>
          <p:cNvPicPr>
            <a:picLocks noChangeAspect="1" noChangeArrowheads="1"/>
          </p:cNvPicPr>
          <p:nvPr/>
        </p:nvPicPr>
        <p:blipFill>
          <a:blip r:embed="rId3" cstate="print"/>
          <a:srcRect/>
          <a:stretch>
            <a:fillRect/>
          </a:stretch>
        </p:blipFill>
        <p:spPr bwMode="auto">
          <a:xfrm>
            <a:off x="1428749" y="4166672"/>
            <a:ext cx="1233488" cy="1401762"/>
          </a:xfrm>
          <a:prstGeom prst="rect">
            <a:avLst/>
          </a:prstGeom>
          <a:noFill/>
        </p:spPr>
      </p:pic>
      <p:pic>
        <p:nvPicPr>
          <p:cNvPr id="275463" name="Picture 7" descr="planar"/>
          <p:cNvPicPr>
            <a:picLocks noChangeAspect="1" noChangeArrowheads="1"/>
          </p:cNvPicPr>
          <p:nvPr/>
        </p:nvPicPr>
        <p:blipFill>
          <a:blip r:embed="rId4" cstate="print"/>
          <a:srcRect/>
          <a:stretch>
            <a:fillRect/>
          </a:stretch>
        </p:blipFill>
        <p:spPr bwMode="auto">
          <a:xfrm>
            <a:off x="6430963" y="4374635"/>
            <a:ext cx="2306637" cy="987425"/>
          </a:xfrm>
          <a:prstGeom prst="rect">
            <a:avLst/>
          </a:prstGeom>
          <a:noFill/>
        </p:spPr>
      </p:pic>
      <p:pic>
        <p:nvPicPr>
          <p:cNvPr id="275464" name="Picture 8" descr="prismatic"/>
          <p:cNvPicPr>
            <a:picLocks noChangeAspect="1" noChangeArrowheads="1"/>
          </p:cNvPicPr>
          <p:nvPr/>
        </p:nvPicPr>
        <p:blipFill>
          <a:blip r:embed="rId5" cstate="print"/>
          <a:srcRect/>
          <a:stretch>
            <a:fillRect/>
          </a:stretch>
        </p:blipFill>
        <p:spPr bwMode="auto">
          <a:xfrm>
            <a:off x="3981449" y="1740973"/>
            <a:ext cx="1411288" cy="1354137"/>
          </a:xfrm>
          <a:prstGeom prst="rect">
            <a:avLst/>
          </a:prstGeom>
          <a:noFill/>
        </p:spPr>
      </p:pic>
      <p:pic>
        <p:nvPicPr>
          <p:cNvPr id="275465" name="Picture 9" descr="revolute"/>
          <p:cNvPicPr>
            <a:picLocks noChangeAspect="1" noChangeArrowheads="1"/>
          </p:cNvPicPr>
          <p:nvPr/>
        </p:nvPicPr>
        <p:blipFill>
          <a:blip r:embed="rId6" cstate="print"/>
          <a:srcRect/>
          <a:stretch>
            <a:fillRect/>
          </a:stretch>
        </p:blipFill>
        <p:spPr bwMode="auto">
          <a:xfrm>
            <a:off x="1211262" y="1812410"/>
            <a:ext cx="1668462" cy="1209675"/>
          </a:xfrm>
          <a:prstGeom prst="rect">
            <a:avLst/>
          </a:prstGeom>
          <a:noFill/>
        </p:spPr>
      </p:pic>
      <p:pic>
        <p:nvPicPr>
          <p:cNvPr id="275466" name="Picture 10" descr="screw"/>
          <p:cNvPicPr>
            <a:picLocks noChangeAspect="1" noChangeArrowheads="1"/>
          </p:cNvPicPr>
          <p:nvPr/>
        </p:nvPicPr>
        <p:blipFill>
          <a:blip r:embed="rId7" cstate="print"/>
          <a:srcRect/>
          <a:stretch>
            <a:fillRect/>
          </a:stretch>
        </p:blipFill>
        <p:spPr bwMode="auto">
          <a:xfrm>
            <a:off x="7008812" y="1717160"/>
            <a:ext cx="1149350" cy="1400175"/>
          </a:xfrm>
          <a:prstGeom prst="rect">
            <a:avLst/>
          </a:prstGeom>
          <a:noFill/>
        </p:spPr>
      </p:pic>
      <p:sp>
        <p:nvSpPr>
          <p:cNvPr id="275467" name="Text Box 11"/>
          <p:cNvSpPr txBox="1">
            <a:spLocks noChangeArrowheads="1"/>
          </p:cNvSpPr>
          <p:nvPr/>
        </p:nvSpPr>
        <p:spPr bwMode="auto">
          <a:xfrm>
            <a:off x="1139825" y="3239572"/>
            <a:ext cx="1607941" cy="369332"/>
          </a:xfrm>
          <a:prstGeom prst="rect">
            <a:avLst/>
          </a:prstGeom>
          <a:noFill/>
          <a:ln w="25400" algn="ctr">
            <a:noFill/>
            <a:miter lim="800000"/>
            <a:headEnd/>
            <a:tailEnd/>
          </a:ln>
          <a:effectLst/>
        </p:spPr>
        <p:txBody>
          <a:bodyPr wrap="none">
            <a:spAutoFit/>
          </a:bodyPr>
          <a:lstStyle/>
          <a:p>
            <a:r>
              <a:rPr lang="en-US"/>
              <a:t>Revolute: 1 dof</a:t>
            </a:r>
          </a:p>
        </p:txBody>
      </p:sp>
      <p:sp>
        <p:nvSpPr>
          <p:cNvPr id="275468" name="Text Box 12"/>
          <p:cNvSpPr txBox="1">
            <a:spLocks noChangeArrowheads="1"/>
          </p:cNvSpPr>
          <p:nvPr/>
        </p:nvSpPr>
        <p:spPr bwMode="auto">
          <a:xfrm>
            <a:off x="3832224" y="3239572"/>
            <a:ext cx="1646092" cy="369332"/>
          </a:xfrm>
          <a:prstGeom prst="rect">
            <a:avLst/>
          </a:prstGeom>
          <a:noFill/>
          <a:ln w="25400" algn="ctr">
            <a:noFill/>
            <a:miter lim="800000"/>
            <a:headEnd/>
            <a:tailEnd/>
          </a:ln>
          <a:effectLst/>
        </p:spPr>
        <p:txBody>
          <a:bodyPr wrap="none">
            <a:spAutoFit/>
          </a:bodyPr>
          <a:lstStyle/>
          <a:p>
            <a:r>
              <a:rPr lang="en-US"/>
              <a:t>Prismatic: 1 dof</a:t>
            </a:r>
          </a:p>
        </p:txBody>
      </p:sp>
      <p:sp>
        <p:nvSpPr>
          <p:cNvPr id="275469" name="Text Box 13"/>
          <p:cNvSpPr txBox="1">
            <a:spLocks noChangeArrowheads="1"/>
          </p:cNvSpPr>
          <p:nvPr/>
        </p:nvSpPr>
        <p:spPr bwMode="auto">
          <a:xfrm>
            <a:off x="6856413" y="3241159"/>
            <a:ext cx="1344279" cy="369332"/>
          </a:xfrm>
          <a:prstGeom prst="rect">
            <a:avLst/>
          </a:prstGeom>
          <a:noFill/>
          <a:ln w="25400" algn="ctr">
            <a:noFill/>
            <a:miter lim="800000"/>
            <a:headEnd/>
            <a:tailEnd/>
          </a:ln>
          <a:effectLst/>
        </p:spPr>
        <p:txBody>
          <a:bodyPr wrap="none">
            <a:spAutoFit/>
          </a:bodyPr>
          <a:lstStyle/>
          <a:p>
            <a:r>
              <a:rPr lang="en-US"/>
              <a:t>Screw: 1 dof</a:t>
            </a:r>
          </a:p>
        </p:txBody>
      </p:sp>
      <p:sp>
        <p:nvSpPr>
          <p:cNvPr id="275470" name="Text Box 14"/>
          <p:cNvSpPr txBox="1">
            <a:spLocks noChangeArrowheads="1"/>
          </p:cNvSpPr>
          <p:nvPr/>
        </p:nvSpPr>
        <p:spPr bwMode="auto">
          <a:xfrm>
            <a:off x="6735762" y="5687497"/>
            <a:ext cx="1378904" cy="369332"/>
          </a:xfrm>
          <a:prstGeom prst="rect">
            <a:avLst/>
          </a:prstGeom>
          <a:noFill/>
          <a:ln w="25400" algn="ctr">
            <a:noFill/>
            <a:miter lim="800000"/>
            <a:headEnd/>
            <a:tailEnd/>
          </a:ln>
          <a:effectLst/>
        </p:spPr>
        <p:txBody>
          <a:bodyPr wrap="none">
            <a:spAutoFit/>
          </a:bodyPr>
          <a:lstStyle/>
          <a:p>
            <a:r>
              <a:rPr lang="en-US"/>
              <a:t>Planar: 3 dof</a:t>
            </a:r>
          </a:p>
        </p:txBody>
      </p:sp>
      <p:sp>
        <p:nvSpPr>
          <p:cNvPr id="275471" name="Text Box 15"/>
          <p:cNvSpPr txBox="1">
            <a:spLocks noChangeArrowheads="1"/>
          </p:cNvSpPr>
          <p:nvPr/>
        </p:nvSpPr>
        <p:spPr bwMode="auto">
          <a:xfrm>
            <a:off x="3800475" y="5685909"/>
            <a:ext cx="1641475" cy="369332"/>
          </a:xfrm>
          <a:prstGeom prst="rect">
            <a:avLst/>
          </a:prstGeom>
          <a:noFill/>
          <a:ln w="25400" algn="ctr">
            <a:noFill/>
            <a:miter lim="800000"/>
            <a:headEnd/>
            <a:tailEnd/>
          </a:ln>
          <a:effectLst/>
        </p:spPr>
        <p:txBody>
          <a:bodyPr wrap="none">
            <a:spAutoFit/>
          </a:bodyPr>
          <a:lstStyle/>
          <a:p>
            <a:r>
              <a:rPr lang="en-US"/>
              <a:t>Spherical: 3 dof</a:t>
            </a:r>
          </a:p>
        </p:txBody>
      </p:sp>
      <p:sp>
        <p:nvSpPr>
          <p:cNvPr id="275472" name="Text Box 16"/>
          <p:cNvSpPr txBox="1">
            <a:spLocks noChangeArrowheads="1"/>
          </p:cNvSpPr>
          <p:nvPr/>
        </p:nvSpPr>
        <p:spPr bwMode="auto">
          <a:xfrm>
            <a:off x="1076325" y="5687497"/>
            <a:ext cx="1753685" cy="369332"/>
          </a:xfrm>
          <a:prstGeom prst="rect">
            <a:avLst/>
          </a:prstGeom>
          <a:noFill/>
          <a:ln w="25400" algn="ctr">
            <a:noFill/>
            <a:miter lim="800000"/>
            <a:headEnd/>
            <a:tailEnd/>
          </a:ln>
          <a:effectLst/>
        </p:spPr>
        <p:txBody>
          <a:bodyPr wrap="none">
            <a:spAutoFit/>
          </a:bodyPr>
          <a:lstStyle/>
          <a:p>
            <a:r>
              <a:rPr lang="en-US"/>
              <a:t>Cylindrical: 2 dof</a:t>
            </a:r>
          </a:p>
        </p:txBody>
      </p:sp>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145891B6-E5AB-4AB9-8889-D9AC8169D92C}"/>
                  </a:ext>
                </a:extLst>
              </p14:cNvPr>
              <p14:cNvContentPartPr/>
              <p14:nvPr/>
            </p14:nvContentPartPr>
            <p14:xfrm>
              <a:off x="1600200" y="1140120"/>
              <a:ext cx="6774480" cy="4875120"/>
            </p14:xfrm>
          </p:contentPart>
        </mc:Choice>
        <mc:Fallback>
          <p:pic>
            <p:nvPicPr>
              <p:cNvPr id="2" name="Ink 1">
                <a:extLst>
                  <a:ext uri="{FF2B5EF4-FFF2-40B4-BE49-F238E27FC236}">
                    <a16:creationId xmlns:a16="http://schemas.microsoft.com/office/drawing/2014/main" id="{145891B6-E5AB-4AB9-8889-D9AC8169D92C}"/>
                  </a:ext>
                </a:extLst>
              </p:cNvPr>
              <p:cNvPicPr/>
              <p:nvPr/>
            </p:nvPicPr>
            <p:blipFill>
              <a:blip r:embed="rId9"/>
              <a:stretch>
                <a:fillRect/>
              </a:stretch>
            </p:blipFill>
            <p:spPr>
              <a:xfrm>
                <a:off x="1590840" y="1130760"/>
                <a:ext cx="6793200" cy="4893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465"/>
                                        </p:tgtEl>
                                        <p:attrNameLst>
                                          <p:attrName>style.visibility</p:attrName>
                                        </p:attrNameLst>
                                      </p:cBhvr>
                                      <p:to>
                                        <p:strVal val="visible"/>
                                      </p:to>
                                    </p:set>
                                    <p:animEffect transition="in" filter="fade">
                                      <p:cBhvr>
                                        <p:cTn id="7" dur="500"/>
                                        <p:tgtEl>
                                          <p:spTgt spid="2754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5467"/>
                                        </p:tgtEl>
                                        <p:attrNameLst>
                                          <p:attrName>style.visibility</p:attrName>
                                        </p:attrNameLst>
                                      </p:cBhvr>
                                      <p:to>
                                        <p:strVal val="visible"/>
                                      </p:to>
                                    </p:set>
                                    <p:animEffect transition="in" filter="fade">
                                      <p:cBhvr>
                                        <p:cTn id="12" dur="500"/>
                                        <p:tgtEl>
                                          <p:spTgt spid="2754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464"/>
                                        </p:tgtEl>
                                        <p:attrNameLst>
                                          <p:attrName>style.visibility</p:attrName>
                                        </p:attrNameLst>
                                      </p:cBhvr>
                                      <p:to>
                                        <p:strVal val="visible"/>
                                      </p:to>
                                    </p:set>
                                    <p:animEffect transition="in" filter="fade">
                                      <p:cBhvr>
                                        <p:cTn id="17" dur="500"/>
                                        <p:tgtEl>
                                          <p:spTgt spid="2754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5468"/>
                                        </p:tgtEl>
                                        <p:attrNameLst>
                                          <p:attrName>style.visibility</p:attrName>
                                        </p:attrNameLst>
                                      </p:cBhvr>
                                      <p:to>
                                        <p:strVal val="visible"/>
                                      </p:to>
                                    </p:set>
                                    <p:animEffect transition="in" filter="fade">
                                      <p:cBhvr>
                                        <p:cTn id="22" dur="500"/>
                                        <p:tgtEl>
                                          <p:spTgt spid="2754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5466"/>
                                        </p:tgtEl>
                                        <p:attrNameLst>
                                          <p:attrName>style.visibility</p:attrName>
                                        </p:attrNameLst>
                                      </p:cBhvr>
                                      <p:to>
                                        <p:strVal val="visible"/>
                                      </p:to>
                                    </p:set>
                                    <p:animEffect transition="in" filter="fade">
                                      <p:cBhvr>
                                        <p:cTn id="27" dur="500"/>
                                        <p:tgtEl>
                                          <p:spTgt spid="2754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5469"/>
                                        </p:tgtEl>
                                        <p:attrNameLst>
                                          <p:attrName>style.visibility</p:attrName>
                                        </p:attrNameLst>
                                      </p:cBhvr>
                                      <p:to>
                                        <p:strVal val="visible"/>
                                      </p:to>
                                    </p:set>
                                    <p:animEffect transition="in" filter="fade">
                                      <p:cBhvr>
                                        <p:cTn id="32" dur="500"/>
                                        <p:tgtEl>
                                          <p:spTgt spid="27546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5462"/>
                                        </p:tgtEl>
                                        <p:attrNameLst>
                                          <p:attrName>style.visibility</p:attrName>
                                        </p:attrNameLst>
                                      </p:cBhvr>
                                      <p:to>
                                        <p:strVal val="visible"/>
                                      </p:to>
                                    </p:set>
                                    <p:animEffect transition="in" filter="fade">
                                      <p:cBhvr>
                                        <p:cTn id="37" dur="500"/>
                                        <p:tgtEl>
                                          <p:spTgt spid="2754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5472"/>
                                        </p:tgtEl>
                                        <p:attrNameLst>
                                          <p:attrName>style.visibility</p:attrName>
                                        </p:attrNameLst>
                                      </p:cBhvr>
                                      <p:to>
                                        <p:strVal val="visible"/>
                                      </p:to>
                                    </p:set>
                                    <p:animEffect transition="in" filter="fade">
                                      <p:cBhvr>
                                        <p:cTn id="42" dur="500"/>
                                        <p:tgtEl>
                                          <p:spTgt spid="27547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5461"/>
                                        </p:tgtEl>
                                        <p:attrNameLst>
                                          <p:attrName>style.visibility</p:attrName>
                                        </p:attrNameLst>
                                      </p:cBhvr>
                                      <p:to>
                                        <p:strVal val="visible"/>
                                      </p:to>
                                    </p:set>
                                    <p:animEffect transition="in" filter="fade">
                                      <p:cBhvr>
                                        <p:cTn id="47" dur="500"/>
                                        <p:tgtEl>
                                          <p:spTgt spid="2754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5471"/>
                                        </p:tgtEl>
                                        <p:attrNameLst>
                                          <p:attrName>style.visibility</p:attrName>
                                        </p:attrNameLst>
                                      </p:cBhvr>
                                      <p:to>
                                        <p:strVal val="visible"/>
                                      </p:to>
                                    </p:set>
                                    <p:animEffect transition="in" filter="fade">
                                      <p:cBhvr>
                                        <p:cTn id="52" dur="500"/>
                                        <p:tgtEl>
                                          <p:spTgt spid="27547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5463"/>
                                        </p:tgtEl>
                                        <p:attrNameLst>
                                          <p:attrName>style.visibility</p:attrName>
                                        </p:attrNameLst>
                                      </p:cBhvr>
                                      <p:to>
                                        <p:strVal val="visible"/>
                                      </p:to>
                                    </p:set>
                                    <p:animEffect transition="in" filter="fade">
                                      <p:cBhvr>
                                        <p:cTn id="57" dur="500"/>
                                        <p:tgtEl>
                                          <p:spTgt spid="27546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5470"/>
                                        </p:tgtEl>
                                        <p:attrNameLst>
                                          <p:attrName>style.visibility</p:attrName>
                                        </p:attrNameLst>
                                      </p:cBhvr>
                                      <p:to>
                                        <p:strVal val="visible"/>
                                      </p:to>
                                    </p:set>
                                    <p:animEffect transition="in" filter="fade">
                                      <p:cBhvr>
                                        <p:cTn id="62" dur="500"/>
                                        <p:tgtEl>
                                          <p:spTgt spid="275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7" grpId="0"/>
      <p:bldP spid="275468" grpId="0"/>
      <p:bldP spid="275469" grpId="0"/>
      <p:bldP spid="275470" grpId="0"/>
      <p:bldP spid="275471" grpId="0"/>
      <p:bldP spid="2754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6AE60A-B69C-4790-82F7-3882EDF23186}" type="slidenum">
              <a:rPr lang="de-DE" smtClean="0"/>
              <a:pPr/>
              <a:t>14</a:t>
            </a:fld>
            <a:endParaRPr lang="de-DE"/>
          </a:p>
        </p:txBody>
      </p:sp>
      <p:pic>
        <p:nvPicPr>
          <p:cNvPr id="2050" name="Picture 2"/>
          <p:cNvPicPr>
            <a:picLocks noChangeAspect="1" noChangeArrowheads="1"/>
          </p:cNvPicPr>
          <p:nvPr/>
        </p:nvPicPr>
        <p:blipFill>
          <a:blip r:embed="rId3" cstate="print"/>
          <a:srcRect/>
          <a:stretch>
            <a:fillRect/>
          </a:stretch>
        </p:blipFill>
        <p:spPr bwMode="auto">
          <a:xfrm>
            <a:off x="3809984" y="285728"/>
            <a:ext cx="4562162" cy="607223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EA02CFC-6C99-4C20-9F99-B75C554C2820}"/>
                  </a:ext>
                </a:extLst>
              </p14:cNvPr>
              <p14:cNvContentPartPr/>
              <p14:nvPr/>
            </p14:nvContentPartPr>
            <p14:xfrm>
              <a:off x="2225520" y="1013760"/>
              <a:ext cx="4313880" cy="2603880"/>
            </p14:xfrm>
          </p:contentPart>
        </mc:Choice>
        <mc:Fallback>
          <p:pic>
            <p:nvPicPr>
              <p:cNvPr id="2" name="Ink 1">
                <a:extLst>
                  <a:ext uri="{FF2B5EF4-FFF2-40B4-BE49-F238E27FC236}">
                    <a16:creationId xmlns:a16="http://schemas.microsoft.com/office/drawing/2014/main" id="{2EA02CFC-6C99-4C20-9F99-B75C554C2820}"/>
                  </a:ext>
                </a:extLst>
              </p:cNvPr>
              <p:cNvPicPr/>
              <p:nvPr/>
            </p:nvPicPr>
            <p:blipFill>
              <a:blip r:embed="rId5"/>
              <a:stretch>
                <a:fillRect/>
              </a:stretch>
            </p:blipFill>
            <p:spPr>
              <a:xfrm>
                <a:off x="2216160" y="1004400"/>
                <a:ext cx="4332600" cy="26226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401FEBA4-F894-4E92-AD98-E1CE060AAF0A}" type="slidenum">
              <a:rPr lang="en-US"/>
              <a:pPr/>
              <a:t>15</a:t>
            </a:fld>
            <a:endParaRPr lang="en-US"/>
          </a:p>
        </p:txBody>
      </p:sp>
      <p:grpSp>
        <p:nvGrpSpPr>
          <p:cNvPr id="2" name="Group 19"/>
          <p:cNvGrpSpPr>
            <a:grpSpLocks/>
          </p:cNvGrpSpPr>
          <p:nvPr/>
        </p:nvGrpSpPr>
        <p:grpSpPr bwMode="auto">
          <a:xfrm>
            <a:off x="2686455" y="4005819"/>
            <a:ext cx="457200" cy="990600"/>
            <a:chOff x="1920" y="2640"/>
            <a:chExt cx="288" cy="624"/>
          </a:xfrm>
        </p:grpSpPr>
        <p:sp>
          <p:nvSpPr>
            <p:cNvPr id="137231" name="Line 15"/>
            <p:cNvSpPr>
              <a:spLocks noChangeShapeType="1"/>
            </p:cNvSpPr>
            <p:nvPr/>
          </p:nvSpPr>
          <p:spPr bwMode="auto">
            <a:xfrm flipV="1">
              <a:off x="1920" y="2640"/>
              <a:ext cx="0" cy="624"/>
            </a:xfrm>
            <a:prstGeom prst="line">
              <a:avLst/>
            </a:prstGeom>
            <a:noFill/>
            <a:ln w="25400">
              <a:solidFill>
                <a:srgbClr val="C0C0C0"/>
              </a:solidFill>
              <a:round/>
              <a:headEnd/>
              <a:tailEnd type="none" w="lg" len="lg"/>
            </a:ln>
            <a:effectLst/>
          </p:spPr>
          <p:txBody>
            <a:bodyPr/>
            <a:lstStyle/>
            <a:p>
              <a:endParaRPr lang="en-US"/>
            </a:p>
          </p:txBody>
        </p:sp>
        <p:sp>
          <p:nvSpPr>
            <p:cNvPr id="137232" name="Line 16"/>
            <p:cNvSpPr>
              <a:spLocks noChangeShapeType="1"/>
            </p:cNvSpPr>
            <p:nvPr/>
          </p:nvSpPr>
          <p:spPr bwMode="auto">
            <a:xfrm>
              <a:off x="1920" y="2640"/>
              <a:ext cx="288" cy="0"/>
            </a:xfrm>
            <a:prstGeom prst="line">
              <a:avLst/>
            </a:prstGeom>
            <a:noFill/>
            <a:ln w="25400">
              <a:solidFill>
                <a:srgbClr val="C0C0C0"/>
              </a:solidFill>
              <a:round/>
              <a:headEnd/>
              <a:tailEnd type="none" w="lg" len="lg"/>
            </a:ln>
            <a:effectLst/>
          </p:spPr>
          <p:txBody>
            <a:bodyPr/>
            <a:lstStyle/>
            <a:p>
              <a:endParaRPr lang="en-US"/>
            </a:p>
          </p:txBody>
        </p:sp>
        <p:sp>
          <p:nvSpPr>
            <p:cNvPr id="137233" name="Line 17"/>
            <p:cNvSpPr>
              <a:spLocks noChangeShapeType="1"/>
            </p:cNvSpPr>
            <p:nvPr/>
          </p:nvSpPr>
          <p:spPr bwMode="auto">
            <a:xfrm>
              <a:off x="2208" y="2640"/>
              <a:ext cx="0" cy="624"/>
            </a:xfrm>
            <a:prstGeom prst="line">
              <a:avLst/>
            </a:prstGeom>
            <a:noFill/>
            <a:ln w="25400">
              <a:solidFill>
                <a:srgbClr val="C0C0C0"/>
              </a:solidFill>
              <a:round/>
              <a:headEnd/>
              <a:tailEnd type="none" w="lg" len="lg"/>
            </a:ln>
            <a:effectLst/>
          </p:spPr>
          <p:txBody>
            <a:bodyPr/>
            <a:lstStyle/>
            <a:p>
              <a:endParaRPr lang="en-US"/>
            </a:p>
          </p:txBody>
        </p:sp>
        <p:sp>
          <p:nvSpPr>
            <p:cNvPr id="137234" name="Line 18"/>
            <p:cNvSpPr>
              <a:spLocks noChangeShapeType="1"/>
            </p:cNvSpPr>
            <p:nvPr/>
          </p:nvSpPr>
          <p:spPr bwMode="auto">
            <a:xfrm>
              <a:off x="1920" y="3264"/>
              <a:ext cx="288" cy="0"/>
            </a:xfrm>
            <a:prstGeom prst="line">
              <a:avLst/>
            </a:prstGeom>
            <a:noFill/>
            <a:ln w="25400">
              <a:solidFill>
                <a:srgbClr val="C0C0C0"/>
              </a:solidFill>
              <a:round/>
              <a:headEnd/>
              <a:tailEnd type="none" w="lg" len="lg"/>
            </a:ln>
            <a:effectLst/>
          </p:spPr>
          <p:txBody>
            <a:bodyPr/>
            <a:lstStyle/>
            <a:p>
              <a:endParaRPr lang="en-US"/>
            </a:p>
          </p:txBody>
        </p:sp>
      </p:grpSp>
      <p:sp>
        <p:nvSpPr>
          <p:cNvPr id="137220" name="Rectangle 4"/>
          <p:cNvSpPr>
            <a:spLocks noGrp="1" noChangeArrowheads="1"/>
          </p:cNvSpPr>
          <p:nvPr>
            <p:ph type="title"/>
          </p:nvPr>
        </p:nvSpPr>
        <p:spPr/>
        <p:txBody>
          <a:bodyPr/>
          <a:lstStyle/>
          <a:p>
            <a:r>
              <a:rPr lang="en-US"/>
              <a:t>Translation</a:t>
            </a:r>
          </a:p>
        </p:txBody>
      </p:sp>
      <p:sp>
        <p:nvSpPr>
          <p:cNvPr id="137221" name="Line 5"/>
          <p:cNvSpPr>
            <a:spLocks noChangeShapeType="1"/>
          </p:cNvSpPr>
          <p:nvPr/>
        </p:nvSpPr>
        <p:spPr bwMode="auto">
          <a:xfrm flipV="1">
            <a:off x="1543455" y="3320019"/>
            <a:ext cx="0" cy="2286000"/>
          </a:xfrm>
          <a:prstGeom prst="line">
            <a:avLst/>
          </a:prstGeom>
          <a:noFill/>
          <a:ln w="25400">
            <a:solidFill>
              <a:schemeClr val="tx1"/>
            </a:solidFill>
            <a:round/>
            <a:headEnd/>
            <a:tailEnd type="triangle" w="lg" len="lg"/>
          </a:ln>
          <a:effectLst/>
        </p:spPr>
        <p:txBody>
          <a:bodyPr/>
          <a:lstStyle/>
          <a:p>
            <a:endParaRPr lang="en-US"/>
          </a:p>
        </p:txBody>
      </p:sp>
      <p:sp>
        <p:nvSpPr>
          <p:cNvPr id="137222" name="Line 6"/>
          <p:cNvSpPr>
            <a:spLocks noChangeShapeType="1"/>
          </p:cNvSpPr>
          <p:nvPr/>
        </p:nvSpPr>
        <p:spPr bwMode="auto">
          <a:xfrm>
            <a:off x="1543455" y="5606019"/>
            <a:ext cx="2133600" cy="0"/>
          </a:xfrm>
          <a:prstGeom prst="line">
            <a:avLst/>
          </a:prstGeom>
          <a:noFill/>
          <a:ln w="25400">
            <a:solidFill>
              <a:schemeClr val="tx1"/>
            </a:solidFill>
            <a:round/>
            <a:headEnd/>
            <a:tailEnd type="triangle" w="lg" len="lg"/>
          </a:ln>
          <a:effectLst/>
        </p:spPr>
        <p:txBody>
          <a:bodyPr/>
          <a:lstStyle/>
          <a:p>
            <a:endParaRPr lang="en-US"/>
          </a:p>
        </p:txBody>
      </p:sp>
      <p:sp>
        <p:nvSpPr>
          <p:cNvPr id="137223" name="Text Box 7"/>
          <p:cNvSpPr txBox="1">
            <a:spLocks noChangeArrowheads="1"/>
          </p:cNvSpPr>
          <p:nvPr/>
        </p:nvSpPr>
        <p:spPr bwMode="auto">
          <a:xfrm>
            <a:off x="1391055" y="5987019"/>
            <a:ext cx="5034776" cy="369332"/>
          </a:xfrm>
          <a:prstGeom prst="rect">
            <a:avLst/>
          </a:prstGeom>
          <a:noFill/>
          <a:ln w="25400" algn="ctr">
            <a:noFill/>
            <a:miter lim="800000"/>
            <a:headEnd/>
            <a:tailEnd type="none" w="lg" len="lg"/>
          </a:ln>
          <a:effectLst/>
        </p:spPr>
        <p:txBody>
          <a:bodyPr wrap="none">
            <a:spAutoFit/>
          </a:bodyPr>
          <a:lstStyle/>
          <a:p>
            <a:pPr algn="l"/>
            <a:r>
              <a:rPr lang="en-US"/>
              <a:t>Global Reference Coordinate System = World Frame</a:t>
            </a:r>
          </a:p>
        </p:txBody>
      </p:sp>
      <p:grpSp>
        <p:nvGrpSpPr>
          <p:cNvPr id="3" name="Group 13"/>
          <p:cNvGrpSpPr>
            <a:grpSpLocks/>
          </p:cNvGrpSpPr>
          <p:nvPr/>
        </p:nvGrpSpPr>
        <p:grpSpPr bwMode="auto">
          <a:xfrm>
            <a:off x="2686455" y="4005819"/>
            <a:ext cx="457200" cy="990600"/>
            <a:chOff x="1104" y="2640"/>
            <a:chExt cx="288" cy="624"/>
          </a:xfrm>
        </p:grpSpPr>
        <p:sp>
          <p:nvSpPr>
            <p:cNvPr id="137224" name="Line 8"/>
            <p:cNvSpPr>
              <a:spLocks noChangeShapeType="1"/>
            </p:cNvSpPr>
            <p:nvPr/>
          </p:nvSpPr>
          <p:spPr bwMode="auto">
            <a:xfrm flipV="1">
              <a:off x="1104" y="2640"/>
              <a:ext cx="0" cy="624"/>
            </a:xfrm>
            <a:prstGeom prst="line">
              <a:avLst/>
            </a:prstGeom>
            <a:noFill/>
            <a:ln w="25400">
              <a:solidFill>
                <a:schemeClr val="tx1"/>
              </a:solidFill>
              <a:round/>
              <a:headEnd/>
              <a:tailEnd type="none" w="lg" len="lg"/>
            </a:ln>
            <a:effectLst/>
          </p:spPr>
          <p:txBody>
            <a:bodyPr/>
            <a:lstStyle/>
            <a:p>
              <a:endParaRPr lang="en-US"/>
            </a:p>
          </p:txBody>
        </p:sp>
        <p:sp>
          <p:nvSpPr>
            <p:cNvPr id="137226" name="Line 10"/>
            <p:cNvSpPr>
              <a:spLocks noChangeShapeType="1"/>
            </p:cNvSpPr>
            <p:nvPr/>
          </p:nvSpPr>
          <p:spPr bwMode="auto">
            <a:xfrm>
              <a:off x="1104" y="2640"/>
              <a:ext cx="288" cy="0"/>
            </a:xfrm>
            <a:prstGeom prst="line">
              <a:avLst/>
            </a:prstGeom>
            <a:noFill/>
            <a:ln w="25400">
              <a:solidFill>
                <a:schemeClr val="tx1"/>
              </a:solidFill>
              <a:round/>
              <a:headEnd/>
              <a:tailEnd type="none" w="lg" len="lg"/>
            </a:ln>
            <a:effectLst/>
          </p:spPr>
          <p:txBody>
            <a:bodyPr/>
            <a:lstStyle/>
            <a:p>
              <a:endParaRPr lang="en-US"/>
            </a:p>
          </p:txBody>
        </p:sp>
        <p:sp>
          <p:nvSpPr>
            <p:cNvPr id="137227" name="Line 11"/>
            <p:cNvSpPr>
              <a:spLocks noChangeShapeType="1"/>
            </p:cNvSpPr>
            <p:nvPr/>
          </p:nvSpPr>
          <p:spPr bwMode="auto">
            <a:xfrm>
              <a:off x="1392" y="2640"/>
              <a:ext cx="0" cy="624"/>
            </a:xfrm>
            <a:prstGeom prst="line">
              <a:avLst/>
            </a:prstGeom>
            <a:noFill/>
            <a:ln w="25400">
              <a:solidFill>
                <a:schemeClr val="tx1"/>
              </a:solidFill>
              <a:round/>
              <a:headEnd/>
              <a:tailEnd type="none" w="lg" len="lg"/>
            </a:ln>
            <a:effectLst/>
          </p:spPr>
          <p:txBody>
            <a:bodyPr/>
            <a:lstStyle/>
            <a:p>
              <a:endParaRPr lang="en-US"/>
            </a:p>
          </p:txBody>
        </p:sp>
        <p:sp>
          <p:nvSpPr>
            <p:cNvPr id="137228" name="Line 12"/>
            <p:cNvSpPr>
              <a:spLocks noChangeShapeType="1"/>
            </p:cNvSpPr>
            <p:nvPr/>
          </p:nvSpPr>
          <p:spPr bwMode="auto">
            <a:xfrm>
              <a:off x="1104" y="3264"/>
              <a:ext cx="288" cy="0"/>
            </a:xfrm>
            <a:prstGeom prst="line">
              <a:avLst/>
            </a:prstGeom>
            <a:noFill/>
            <a:ln w="25400">
              <a:solidFill>
                <a:schemeClr val="tx1"/>
              </a:solidFill>
              <a:round/>
              <a:headEnd/>
              <a:tailEnd type="none" w="lg" len="lg"/>
            </a:ln>
            <a:effectLst/>
          </p:spPr>
          <p:txBody>
            <a:bodyPr/>
            <a:lstStyle/>
            <a:p>
              <a:endParaRPr lang="en-US"/>
            </a:p>
          </p:txBody>
        </p:sp>
      </p:grpSp>
      <p:pic>
        <p:nvPicPr>
          <p:cNvPr id="137238" name="Picture 22" descr="txp_fig"/>
          <p:cNvPicPr>
            <a:picLocks noChangeAspect="1" noChangeArrowheads="1"/>
          </p:cNvPicPr>
          <p:nvPr>
            <p:custDataLst>
              <p:tags r:id="rId1"/>
            </p:custDataLst>
          </p:nvPr>
        </p:nvPicPr>
        <p:blipFill>
          <a:blip r:embed="rId7" cstate="print"/>
          <a:srcRect/>
          <a:stretch>
            <a:fillRect/>
          </a:stretch>
        </p:blipFill>
        <p:spPr bwMode="auto">
          <a:xfrm>
            <a:off x="2499130" y="5031344"/>
            <a:ext cx="247650" cy="336550"/>
          </a:xfrm>
          <a:prstGeom prst="rect">
            <a:avLst/>
          </a:prstGeom>
          <a:noFill/>
          <a:ln w="25400" algn="ctr">
            <a:noFill/>
            <a:miter lim="800000"/>
            <a:headEnd/>
            <a:tailEnd type="none" w="lg" len="lg"/>
          </a:ln>
          <a:effectLst/>
        </p:spPr>
      </p:pic>
      <p:pic>
        <p:nvPicPr>
          <p:cNvPr id="137247" name="Picture 31" descr="txp_fig"/>
          <p:cNvPicPr>
            <a:picLocks noChangeAspect="1" noChangeArrowheads="1"/>
          </p:cNvPicPr>
          <p:nvPr>
            <p:custDataLst>
              <p:tags r:id="rId2"/>
            </p:custDataLst>
          </p:nvPr>
        </p:nvPicPr>
        <p:blipFill>
          <a:blip r:embed="rId8" cstate="print"/>
          <a:srcRect/>
          <a:stretch>
            <a:fillRect/>
          </a:stretch>
        </p:blipFill>
        <p:spPr bwMode="auto">
          <a:xfrm>
            <a:off x="4591456" y="3777220"/>
            <a:ext cx="4265613" cy="938213"/>
          </a:xfrm>
          <a:prstGeom prst="rect">
            <a:avLst/>
          </a:prstGeom>
          <a:noFill/>
          <a:ln w="25400" algn="ctr">
            <a:noFill/>
            <a:miter lim="800000"/>
            <a:headEnd/>
            <a:tailEnd type="none" w="lg" len="lg"/>
          </a:ln>
          <a:effectLst/>
        </p:spPr>
      </p:pic>
      <p:pic>
        <p:nvPicPr>
          <p:cNvPr id="137249" name="Picture 33" descr="txp_fig"/>
          <p:cNvPicPr>
            <a:picLocks noChangeAspect="1" noChangeArrowheads="1"/>
          </p:cNvPicPr>
          <p:nvPr>
            <p:custDataLst>
              <p:tags r:id="rId3"/>
            </p:custDataLst>
          </p:nvPr>
        </p:nvPicPr>
        <p:blipFill>
          <a:blip r:embed="rId9" cstate="print"/>
          <a:srcRect/>
          <a:stretch>
            <a:fillRect/>
          </a:stretch>
        </p:blipFill>
        <p:spPr bwMode="auto">
          <a:xfrm>
            <a:off x="1619655" y="1872220"/>
            <a:ext cx="1816100" cy="930275"/>
          </a:xfrm>
          <a:prstGeom prst="rect">
            <a:avLst/>
          </a:prstGeom>
          <a:noFill/>
          <a:ln w="25400" algn="ctr">
            <a:noFill/>
            <a:miter lim="800000"/>
            <a:headEnd/>
            <a:tailEnd type="none" w="lg" len="lg"/>
          </a:ln>
          <a:effectLst/>
        </p:spPr>
      </p:pic>
      <p:pic>
        <p:nvPicPr>
          <p:cNvPr id="137250" name="Picture 34" descr="txp_fig"/>
          <p:cNvPicPr>
            <a:picLocks noChangeAspect="1" noChangeArrowheads="1"/>
          </p:cNvPicPr>
          <p:nvPr>
            <p:custDataLst>
              <p:tags r:id="rId4"/>
            </p:custDataLst>
          </p:nvPr>
        </p:nvPicPr>
        <p:blipFill>
          <a:blip r:embed="rId10" cstate="print"/>
          <a:srcRect/>
          <a:stretch>
            <a:fillRect/>
          </a:stretch>
        </p:blipFill>
        <p:spPr bwMode="auto">
          <a:xfrm>
            <a:off x="4667655" y="1834119"/>
            <a:ext cx="1892300" cy="1028700"/>
          </a:xfrm>
          <a:prstGeom prst="rect">
            <a:avLst/>
          </a:prstGeom>
          <a:noFill/>
          <a:ln w="25400" algn="ctr">
            <a:noFill/>
            <a:miter lim="800000"/>
            <a:headEnd/>
            <a:tailEnd type="none" w="lg" len="lg"/>
          </a:ln>
          <a:effectLst/>
        </p:spPr>
      </p:pic>
      <p:sp>
        <p:nvSpPr>
          <p:cNvPr id="137251" name="Text Box 35"/>
          <p:cNvSpPr txBox="1">
            <a:spLocks noChangeArrowheads="1"/>
          </p:cNvSpPr>
          <p:nvPr/>
        </p:nvSpPr>
        <p:spPr bwMode="auto">
          <a:xfrm>
            <a:off x="1245005" y="3396220"/>
            <a:ext cx="298450" cy="366713"/>
          </a:xfrm>
          <a:prstGeom prst="rect">
            <a:avLst/>
          </a:prstGeom>
          <a:noFill/>
          <a:ln w="25400" algn="ctr">
            <a:noFill/>
            <a:miter lim="800000"/>
            <a:headEnd/>
            <a:tailEnd type="none" w="lg" len="lg"/>
          </a:ln>
          <a:effectLst/>
        </p:spPr>
        <p:txBody>
          <a:bodyPr wrap="none">
            <a:spAutoFit/>
          </a:bodyPr>
          <a:lstStyle/>
          <a:p>
            <a:r>
              <a:rPr lang="en-US"/>
              <a:t>y</a:t>
            </a:r>
          </a:p>
        </p:txBody>
      </p:sp>
      <p:sp>
        <p:nvSpPr>
          <p:cNvPr id="137252" name="Text Box 36"/>
          <p:cNvSpPr txBox="1">
            <a:spLocks noChangeArrowheads="1"/>
          </p:cNvSpPr>
          <p:nvPr/>
        </p:nvSpPr>
        <p:spPr bwMode="auto">
          <a:xfrm>
            <a:off x="3307168" y="5552044"/>
            <a:ext cx="284052" cy="369332"/>
          </a:xfrm>
          <a:prstGeom prst="rect">
            <a:avLst/>
          </a:prstGeom>
          <a:noFill/>
          <a:ln w="25400" algn="ctr">
            <a:noFill/>
            <a:miter lim="800000"/>
            <a:headEnd/>
            <a:tailEnd type="none" w="lg" len="lg"/>
          </a:ln>
          <a:effectLst/>
        </p:spPr>
        <p:txBody>
          <a:bodyPr wrap="none">
            <a:spAutoFit/>
          </a:bodyPr>
          <a:lstStyle/>
          <a:p>
            <a:r>
              <a:rPr lang="en-US"/>
              <a:t>x</a:t>
            </a:r>
          </a:p>
        </p:txBody>
      </p:sp>
      <p:pic>
        <p:nvPicPr>
          <p:cNvPr id="137253" name="Picture 37" descr="txp_fig"/>
          <p:cNvPicPr>
            <a:picLocks noGrp="1" noChangeAspect="1" noChangeArrowheads="1"/>
          </p:cNvPicPr>
          <p:nvPr>
            <p:ph idx="1"/>
            <p:custDataLst>
              <p:tags r:id="rId5"/>
            </p:custDataLst>
          </p:nvPr>
        </p:nvPicPr>
        <p:blipFill>
          <a:blip r:embed="rId11" cstate="print"/>
          <a:srcRect/>
          <a:stretch>
            <a:fillRect/>
          </a:stretch>
        </p:blipFill>
        <p:spPr>
          <a:xfrm>
            <a:off x="3470681" y="4539219"/>
            <a:ext cx="346075" cy="381000"/>
          </a:xfrm>
          <a:noFill/>
          <a:ln/>
        </p:spPr>
      </p:pic>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004333D6-3FB9-4C6E-9C82-AFB783C1A6B1}"/>
                  </a:ext>
                </a:extLst>
              </p14:cNvPr>
              <p14:cNvContentPartPr/>
              <p14:nvPr/>
            </p14:nvContentPartPr>
            <p14:xfrm>
              <a:off x="1502280" y="2284560"/>
              <a:ext cx="4836960" cy="3368880"/>
            </p14:xfrm>
          </p:contentPart>
        </mc:Choice>
        <mc:Fallback>
          <p:pic>
            <p:nvPicPr>
              <p:cNvPr id="4" name="Ink 3">
                <a:extLst>
                  <a:ext uri="{FF2B5EF4-FFF2-40B4-BE49-F238E27FC236}">
                    <a16:creationId xmlns:a16="http://schemas.microsoft.com/office/drawing/2014/main" id="{004333D6-3FB9-4C6E-9C82-AFB783C1A6B1}"/>
                  </a:ext>
                </a:extLst>
              </p:cNvPr>
              <p:cNvPicPr/>
              <p:nvPr/>
            </p:nvPicPr>
            <p:blipFill>
              <a:blip r:embed="rId13"/>
              <a:stretch>
                <a:fillRect/>
              </a:stretch>
            </p:blipFill>
            <p:spPr>
              <a:xfrm>
                <a:off x="1492920" y="2275200"/>
                <a:ext cx="4855680" cy="3387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fade">
                                      <p:cBhvr>
                                        <p:cTn id="7" dur="500"/>
                                        <p:tgtEl>
                                          <p:spTgt spid="137223"/>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3.46945E-18 -8.43373E-7 L 0.08333 -0.07785 " pathEditMode="relative" ptsTypes="AA">
                                      <p:cBhvr>
                                        <p:cTn id="11" dur="2000" fill="hold"/>
                                        <p:tgtEl>
                                          <p:spTgt spid="3"/>
                                        </p:tgtEl>
                                        <p:attrNameLst>
                                          <p:attrName>ppt_x</p:attrName>
                                          <p:attrName>ppt_y</p:attrName>
                                        </p:attrNameLst>
                                      </p:cBhvr>
                                    </p:animMotion>
                                  </p:childTnLst>
                                </p:cTn>
                              </p:par>
                              <p:par>
                                <p:cTn id="12" presetID="10" presetClass="entr" presetSubtype="0" fill="hold" nodeType="withEffect">
                                  <p:stCondLst>
                                    <p:cond delay="0"/>
                                  </p:stCondLst>
                                  <p:childTnLst>
                                    <p:set>
                                      <p:cBhvr>
                                        <p:cTn id="13" dur="1" fill="hold">
                                          <p:stCondLst>
                                            <p:cond delay="0"/>
                                          </p:stCondLst>
                                        </p:cTn>
                                        <p:tgtEl>
                                          <p:spTgt spid="137250"/>
                                        </p:tgtEl>
                                        <p:attrNameLst>
                                          <p:attrName>style.visibility</p:attrName>
                                        </p:attrNameLst>
                                      </p:cBhvr>
                                      <p:to>
                                        <p:strVal val="visible"/>
                                      </p:to>
                                    </p:set>
                                    <p:animEffect transition="in" filter="fade">
                                      <p:cBhvr>
                                        <p:cTn id="14" dur="2000"/>
                                        <p:tgtEl>
                                          <p:spTgt spid="137250"/>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137247"/>
                                        </p:tgtEl>
                                        <p:attrNameLst>
                                          <p:attrName>style.visibility</p:attrName>
                                        </p:attrNameLst>
                                      </p:cBhvr>
                                      <p:to>
                                        <p:strVal val="visible"/>
                                      </p:to>
                                    </p:set>
                                    <p:animEffect transition="in" filter="fade">
                                      <p:cBhvr>
                                        <p:cTn id="18" dur="2000"/>
                                        <p:tgtEl>
                                          <p:spTgt spid="137247"/>
                                        </p:tgtEl>
                                      </p:cBhvr>
                                    </p:animEffect>
                                  </p:childTnLst>
                                </p:cTn>
                              </p:par>
                              <p:par>
                                <p:cTn id="19" presetID="10" presetClass="entr" presetSubtype="0" fill="hold" nodeType="withEffect">
                                  <p:stCondLst>
                                    <p:cond delay="0"/>
                                  </p:stCondLst>
                                  <p:childTnLst>
                                    <p:set>
                                      <p:cBhvr>
                                        <p:cTn id="20" dur="1" fill="hold">
                                          <p:stCondLst>
                                            <p:cond delay="0"/>
                                          </p:stCondLst>
                                        </p:cTn>
                                        <p:tgtEl>
                                          <p:spTgt spid="137253"/>
                                        </p:tgtEl>
                                        <p:attrNameLst>
                                          <p:attrName>style.visibility</p:attrName>
                                        </p:attrNameLst>
                                      </p:cBhvr>
                                      <p:to>
                                        <p:strVal val="visible"/>
                                      </p:to>
                                    </p:set>
                                    <p:animEffect transition="in" filter="fade">
                                      <p:cBhvr>
                                        <p:cTn id="21" dur="500"/>
                                        <p:tgtEl>
                                          <p:spTgt spid="1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C7C5F394-28F3-4331-940A-51F9602A9A3F}" type="slidenum">
              <a:rPr lang="en-US"/>
              <a:pPr/>
              <a:t>16</a:t>
            </a:fld>
            <a:endParaRPr lang="en-US"/>
          </a:p>
        </p:txBody>
      </p:sp>
      <p:grpSp>
        <p:nvGrpSpPr>
          <p:cNvPr id="2" name="Group 2"/>
          <p:cNvGrpSpPr>
            <a:grpSpLocks/>
          </p:cNvGrpSpPr>
          <p:nvPr/>
        </p:nvGrpSpPr>
        <p:grpSpPr bwMode="auto">
          <a:xfrm>
            <a:off x="3581400" y="4038600"/>
            <a:ext cx="457200" cy="990600"/>
            <a:chOff x="1920" y="2640"/>
            <a:chExt cx="288" cy="624"/>
          </a:xfrm>
        </p:grpSpPr>
        <p:sp>
          <p:nvSpPr>
            <p:cNvPr id="140291" name="Line 3"/>
            <p:cNvSpPr>
              <a:spLocks noChangeShapeType="1"/>
            </p:cNvSpPr>
            <p:nvPr/>
          </p:nvSpPr>
          <p:spPr bwMode="auto">
            <a:xfrm flipV="1">
              <a:off x="1920" y="2640"/>
              <a:ext cx="0" cy="624"/>
            </a:xfrm>
            <a:prstGeom prst="line">
              <a:avLst/>
            </a:prstGeom>
            <a:noFill/>
            <a:ln w="25400">
              <a:solidFill>
                <a:srgbClr val="C0C0C0"/>
              </a:solidFill>
              <a:round/>
              <a:headEnd/>
              <a:tailEnd type="none" w="lg" len="lg"/>
            </a:ln>
            <a:effectLst/>
          </p:spPr>
          <p:txBody>
            <a:bodyPr/>
            <a:lstStyle/>
            <a:p>
              <a:endParaRPr lang="en-US"/>
            </a:p>
          </p:txBody>
        </p:sp>
        <p:sp>
          <p:nvSpPr>
            <p:cNvPr id="140292" name="Line 4"/>
            <p:cNvSpPr>
              <a:spLocks noChangeShapeType="1"/>
            </p:cNvSpPr>
            <p:nvPr/>
          </p:nvSpPr>
          <p:spPr bwMode="auto">
            <a:xfrm>
              <a:off x="1920" y="2640"/>
              <a:ext cx="288" cy="0"/>
            </a:xfrm>
            <a:prstGeom prst="line">
              <a:avLst/>
            </a:prstGeom>
            <a:noFill/>
            <a:ln w="25400">
              <a:solidFill>
                <a:srgbClr val="C0C0C0"/>
              </a:solidFill>
              <a:round/>
              <a:headEnd/>
              <a:tailEnd type="none" w="lg" len="lg"/>
            </a:ln>
            <a:effectLst/>
          </p:spPr>
          <p:txBody>
            <a:bodyPr/>
            <a:lstStyle/>
            <a:p>
              <a:endParaRPr lang="en-US"/>
            </a:p>
          </p:txBody>
        </p:sp>
        <p:sp>
          <p:nvSpPr>
            <p:cNvPr id="140293" name="Line 5"/>
            <p:cNvSpPr>
              <a:spLocks noChangeShapeType="1"/>
            </p:cNvSpPr>
            <p:nvPr/>
          </p:nvSpPr>
          <p:spPr bwMode="auto">
            <a:xfrm>
              <a:off x="2208" y="2640"/>
              <a:ext cx="0" cy="624"/>
            </a:xfrm>
            <a:prstGeom prst="line">
              <a:avLst/>
            </a:prstGeom>
            <a:noFill/>
            <a:ln w="25400">
              <a:solidFill>
                <a:srgbClr val="C0C0C0"/>
              </a:solidFill>
              <a:round/>
              <a:headEnd/>
              <a:tailEnd type="none" w="lg" len="lg"/>
            </a:ln>
            <a:effectLst/>
          </p:spPr>
          <p:txBody>
            <a:bodyPr/>
            <a:lstStyle/>
            <a:p>
              <a:endParaRPr lang="en-US"/>
            </a:p>
          </p:txBody>
        </p:sp>
        <p:sp>
          <p:nvSpPr>
            <p:cNvPr id="140294" name="Line 6"/>
            <p:cNvSpPr>
              <a:spLocks noChangeShapeType="1"/>
            </p:cNvSpPr>
            <p:nvPr/>
          </p:nvSpPr>
          <p:spPr bwMode="auto">
            <a:xfrm>
              <a:off x="1920" y="3264"/>
              <a:ext cx="288" cy="0"/>
            </a:xfrm>
            <a:prstGeom prst="line">
              <a:avLst/>
            </a:prstGeom>
            <a:noFill/>
            <a:ln w="25400">
              <a:solidFill>
                <a:srgbClr val="C0C0C0"/>
              </a:solidFill>
              <a:round/>
              <a:headEnd/>
              <a:tailEnd type="none" w="lg" len="lg"/>
            </a:ln>
            <a:effectLst/>
          </p:spPr>
          <p:txBody>
            <a:bodyPr/>
            <a:lstStyle/>
            <a:p>
              <a:endParaRPr lang="en-US"/>
            </a:p>
          </p:txBody>
        </p:sp>
      </p:grpSp>
      <p:sp>
        <p:nvSpPr>
          <p:cNvPr id="140295" name="Rectangle 7"/>
          <p:cNvSpPr>
            <a:spLocks noGrp="1" noChangeArrowheads="1"/>
          </p:cNvSpPr>
          <p:nvPr>
            <p:ph type="title"/>
          </p:nvPr>
        </p:nvSpPr>
        <p:spPr/>
        <p:txBody>
          <a:bodyPr/>
          <a:lstStyle/>
          <a:p>
            <a:r>
              <a:rPr lang="en-US"/>
              <a:t>Rotation</a:t>
            </a:r>
          </a:p>
        </p:txBody>
      </p:sp>
      <p:sp>
        <p:nvSpPr>
          <p:cNvPr id="140296" name="Line 8"/>
          <p:cNvSpPr>
            <a:spLocks noChangeShapeType="1"/>
          </p:cNvSpPr>
          <p:nvPr/>
        </p:nvSpPr>
        <p:spPr bwMode="auto">
          <a:xfrm flipV="1">
            <a:off x="2438400" y="3352800"/>
            <a:ext cx="0" cy="2286000"/>
          </a:xfrm>
          <a:prstGeom prst="line">
            <a:avLst/>
          </a:prstGeom>
          <a:noFill/>
          <a:ln w="25400">
            <a:solidFill>
              <a:schemeClr val="tx1"/>
            </a:solidFill>
            <a:round/>
            <a:headEnd/>
            <a:tailEnd type="triangle" w="lg" len="lg"/>
          </a:ln>
          <a:effectLst/>
        </p:spPr>
        <p:txBody>
          <a:bodyPr/>
          <a:lstStyle/>
          <a:p>
            <a:endParaRPr lang="en-US"/>
          </a:p>
        </p:txBody>
      </p:sp>
      <p:sp>
        <p:nvSpPr>
          <p:cNvPr id="140297" name="Line 9"/>
          <p:cNvSpPr>
            <a:spLocks noChangeShapeType="1"/>
          </p:cNvSpPr>
          <p:nvPr/>
        </p:nvSpPr>
        <p:spPr bwMode="auto">
          <a:xfrm>
            <a:off x="2438400" y="5638800"/>
            <a:ext cx="2133600" cy="0"/>
          </a:xfrm>
          <a:prstGeom prst="line">
            <a:avLst/>
          </a:prstGeom>
          <a:noFill/>
          <a:ln w="25400">
            <a:solidFill>
              <a:schemeClr val="tx1"/>
            </a:solidFill>
            <a:round/>
            <a:headEnd/>
            <a:tailEnd type="triangle" w="lg" len="lg"/>
          </a:ln>
          <a:effectLst/>
        </p:spPr>
        <p:txBody>
          <a:bodyPr/>
          <a:lstStyle/>
          <a:p>
            <a:endParaRPr lang="en-US"/>
          </a:p>
        </p:txBody>
      </p:sp>
      <p:pic>
        <p:nvPicPr>
          <p:cNvPr id="140304" name="Picture 16" descr="txp_fig"/>
          <p:cNvPicPr>
            <a:picLocks noChangeAspect="1" noChangeArrowheads="1"/>
          </p:cNvPicPr>
          <p:nvPr>
            <p:custDataLst>
              <p:tags r:id="rId1"/>
            </p:custDataLst>
          </p:nvPr>
        </p:nvPicPr>
        <p:blipFill>
          <a:blip r:embed="rId5" cstate="print"/>
          <a:srcRect/>
          <a:stretch>
            <a:fillRect/>
          </a:stretch>
        </p:blipFill>
        <p:spPr bwMode="auto">
          <a:xfrm>
            <a:off x="3394075" y="5064125"/>
            <a:ext cx="247650" cy="336550"/>
          </a:xfrm>
          <a:prstGeom prst="rect">
            <a:avLst/>
          </a:prstGeom>
          <a:noFill/>
          <a:ln w="25400" algn="ctr">
            <a:noFill/>
            <a:miter lim="800000"/>
            <a:headEnd/>
            <a:tailEnd type="none" w="lg" len="lg"/>
          </a:ln>
          <a:effectLst/>
        </p:spPr>
      </p:pic>
      <p:pic>
        <p:nvPicPr>
          <p:cNvPr id="140306" name="Picture 18" descr="txp_fig"/>
          <p:cNvPicPr>
            <a:picLocks noChangeAspect="1" noChangeArrowheads="1"/>
          </p:cNvPicPr>
          <p:nvPr>
            <p:custDataLst>
              <p:tags r:id="rId2"/>
            </p:custDataLst>
          </p:nvPr>
        </p:nvPicPr>
        <p:blipFill>
          <a:blip r:embed="rId6" cstate="print"/>
          <a:srcRect/>
          <a:stretch>
            <a:fillRect/>
          </a:stretch>
        </p:blipFill>
        <p:spPr bwMode="auto">
          <a:xfrm>
            <a:off x="2514600" y="1905001"/>
            <a:ext cx="1816100" cy="930275"/>
          </a:xfrm>
          <a:prstGeom prst="rect">
            <a:avLst/>
          </a:prstGeom>
          <a:noFill/>
          <a:ln w="25400" algn="ctr">
            <a:noFill/>
            <a:miter lim="800000"/>
            <a:headEnd/>
            <a:tailEnd type="none" w="lg" len="lg"/>
          </a:ln>
          <a:effectLst/>
        </p:spPr>
      </p:pic>
      <p:grpSp>
        <p:nvGrpSpPr>
          <p:cNvPr id="3" name="Group 25"/>
          <p:cNvGrpSpPr>
            <a:grpSpLocks/>
          </p:cNvGrpSpPr>
          <p:nvPr/>
        </p:nvGrpSpPr>
        <p:grpSpPr bwMode="auto">
          <a:xfrm>
            <a:off x="787400" y="4038600"/>
            <a:ext cx="3251200" cy="3238500"/>
            <a:chOff x="-464" y="2544"/>
            <a:chExt cx="2048" cy="2040"/>
          </a:xfrm>
        </p:grpSpPr>
        <p:grpSp>
          <p:nvGrpSpPr>
            <p:cNvPr id="4" name="Group 21"/>
            <p:cNvGrpSpPr>
              <a:grpSpLocks/>
            </p:cNvGrpSpPr>
            <p:nvPr/>
          </p:nvGrpSpPr>
          <p:grpSpPr bwMode="auto">
            <a:xfrm>
              <a:off x="555" y="2544"/>
              <a:ext cx="1029" cy="1029"/>
              <a:chOff x="555" y="2544"/>
              <a:chExt cx="1029" cy="1029"/>
            </a:xfrm>
          </p:grpSpPr>
          <p:grpSp>
            <p:nvGrpSpPr>
              <p:cNvPr id="5" name="Group 11"/>
              <p:cNvGrpSpPr>
                <a:grpSpLocks/>
              </p:cNvGrpSpPr>
              <p:nvPr/>
            </p:nvGrpSpPr>
            <p:grpSpPr bwMode="auto">
              <a:xfrm>
                <a:off x="1296" y="2544"/>
                <a:ext cx="288" cy="624"/>
                <a:chOff x="1104" y="2640"/>
                <a:chExt cx="288" cy="624"/>
              </a:xfrm>
            </p:grpSpPr>
            <p:sp>
              <p:nvSpPr>
                <p:cNvPr id="140300" name="Line 12"/>
                <p:cNvSpPr>
                  <a:spLocks noChangeShapeType="1"/>
                </p:cNvSpPr>
                <p:nvPr/>
              </p:nvSpPr>
              <p:spPr bwMode="auto">
                <a:xfrm flipV="1">
                  <a:off x="1104" y="2640"/>
                  <a:ext cx="0" cy="624"/>
                </a:xfrm>
                <a:prstGeom prst="line">
                  <a:avLst/>
                </a:prstGeom>
                <a:noFill/>
                <a:ln w="25400">
                  <a:solidFill>
                    <a:schemeClr val="tx1"/>
                  </a:solidFill>
                  <a:round/>
                  <a:headEnd/>
                  <a:tailEnd type="none" w="lg" len="lg"/>
                </a:ln>
                <a:effectLst/>
              </p:spPr>
              <p:txBody>
                <a:bodyPr/>
                <a:lstStyle/>
                <a:p>
                  <a:endParaRPr lang="en-US"/>
                </a:p>
              </p:txBody>
            </p:sp>
            <p:sp>
              <p:nvSpPr>
                <p:cNvPr id="140301" name="Line 13"/>
                <p:cNvSpPr>
                  <a:spLocks noChangeShapeType="1"/>
                </p:cNvSpPr>
                <p:nvPr/>
              </p:nvSpPr>
              <p:spPr bwMode="auto">
                <a:xfrm>
                  <a:off x="1104" y="2640"/>
                  <a:ext cx="288" cy="0"/>
                </a:xfrm>
                <a:prstGeom prst="line">
                  <a:avLst/>
                </a:prstGeom>
                <a:noFill/>
                <a:ln w="25400">
                  <a:solidFill>
                    <a:schemeClr val="tx1"/>
                  </a:solidFill>
                  <a:round/>
                  <a:headEnd/>
                  <a:tailEnd type="none" w="lg" len="lg"/>
                </a:ln>
                <a:effectLst/>
              </p:spPr>
              <p:txBody>
                <a:bodyPr/>
                <a:lstStyle/>
                <a:p>
                  <a:endParaRPr lang="en-US"/>
                </a:p>
              </p:txBody>
            </p:sp>
            <p:sp>
              <p:nvSpPr>
                <p:cNvPr id="140302" name="Line 14"/>
                <p:cNvSpPr>
                  <a:spLocks noChangeShapeType="1"/>
                </p:cNvSpPr>
                <p:nvPr/>
              </p:nvSpPr>
              <p:spPr bwMode="auto">
                <a:xfrm>
                  <a:off x="1392" y="2640"/>
                  <a:ext cx="0" cy="624"/>
                </a:xfrm>
                <a:prstGeom prst="line">
                  <a:avLst/>
                </a:prstGeom>
                <a:noFill/>
                <a:ln w="25400">
                  <a:solidFill>
                    <a:schemeClr val="tx1"/>
                  </a:solidFill>
                  <a:round/>
                  <a:headEnd/>
                  <a:tailEnd type="none" w="lg" len="lg"/>
                </a:ln>
                <a:effectLst/>
              </p:spPr>
              <p:txBody>
                <a:bodyPr/>
                <a:lstStyle/>
                <a:p>
                  <a:endParaRPr lang="en-US"/>
                </a:p>
              </p:txBody>
            </p:sp>
            <p:sp>
              <p:nvSpPr>
                <p:cNvPr id="140303" name="Line 15"/>
                <p:cNvSpPr>
                  <a:spLocks noChangeShapeType="1"/>
                </p:cNvSpPr>
                <p:nvPr/>
              </p:nvSpPr>
              <p:spPr bwMode="auto">
                <a:xfrm>
                  <a:off x="1104" y="3264"/>
                  <a:ext cx="288" cy="0"/>
                </a:xfrm>
                <a:prstGeom prst="line">
                  <a:avLst/>
                </a:prstGeom>
                <a:noFill/>
                <a:ln w="25400">
                  <a:solidFill>
                    <a:schemeClr val="tx1"/>
                  </a:solidFill>
                  <a:round/>
                  <a:headEnd/>
                  <a:tailEnd type="none" w="lg" len="lg"/>
                </a:ln>
                <a:effectLst/>
              </p:spPr>
              <p:txBody>
                <a:bodyPr/>
                <a:lstStyle/>
                <a:p>
                  <a:endParaRPr lang="en-US"/>
                </a:p>
              </p:txBody>
            </p:sp>
          </p:grpSp>
          <p:sp>
            <p:nvSpPr>
              <p:cNvPr id="140308" name="Oval 20"/>
              <p:cNvSpPr>
                <a:spLocks noChangeArrowheads="1"/>
              </p:cNvSpPr>
              <p:nvPr/>
            </p:nvSpPr>
            <p:spPr bwMode="auto">
              <a:xfrm>
                <a:off x="555" y="3525"/>
                <a:ext cx="48" cy="48"/>
              </a:xfrm>
              <a:prstGeom prst="ellipse">
                <a:avLst/>
              </a:prstGeom>
              <a:solidFill>
                <a:schemeClr val="bg1"/>
              </a:solidFill>
              <a:ln w="25400" algn="ctr">
                <a:solidFill>
                  <a:schemeClr val="tx1"/>
                </a:solidFill>
                <a:round/>
                <a:headEnd/>
                <a:tailEnd type="none" w="lg" len="lg"/>
              </a:ln>
              <a:effectLst/>
            </p:spPr>
            <p:txBody>
              <a:bodyPr wrap="none" anchor="ctr"/>
              <a:lstStyle/>
              <a:p>
                <a:endParaRPr lang="en-US"/>
              </a:p>
            </p:txBody>
          </p:sp>
        </p:grpSp>
        <p:sp>
          <p:nvSpPr>
            <p:cNvPr id="140312" name="Oval 24"/>
            <p:cNvSpPr>
              <a:spLocks noChangeArrowheads="1"/>
            </p:cNvSpPr>
            <p:nvPr/>
          </p:nvSpPr>
          <p:spPr bwMode="auto">
            <a:xfrm>
              <a:off x="-464" y="4536"/>
              <a:ext cx="48" cy="48"/>
            </a:xfrm>
            <a:prstGeom prst="ellipse">
              <a:avLst/>
            </a:prstGeom>
            <a:noFill/>
            <a:ln w="25400" algn="ctr">
              <a:solidFill>
                <a:schemeClr val="tx1"/>
              </a:solidFill>
              <a:round/>
              <a:headEnd/>
              <a:tailEnd type="none" w="lg" len="lg"/>
            </a:ln>
            <a:effectLst/>
          </p:spPr>
          <p:txBody>
            <a:bodyPr wrap="none" anchor="ctr"/>
            <a:lstStyle/>
            <a:p>
              <a:endParaRPr lang="en-US"/>
            </a:p>
          </p:txBody>
        </p:sp>
      </p:grpSp>
      <p:grpSp>
        <p:nvGrpSpPr>
          <p:cNvPr id="6" name="Group 30"/>
          <p:cNvGrpSpPr>
            <a:grpSpLocks/>
          </p:cNvGrpSpPr>
          <p:nvPr/>
        </p:nvGrpSpPr>
        <p:grpSpPr bwMode="auto">
          <a:xfrm>
            <a:off x="6394451" y="3154363"/>
            <a:ext cx="2060575" cy="1200149"/>
            <a:chOff x="3068" y="1987"/>
            <a:chExt cx="1298" cy="756"/>
          </a:xfrm>
        </p:grpSpPr>
        <p:pic>
          <p:nvPicPr>
            <p:cNvPr id="140316" name="Picture 28" descr="txp_fig"/>
            <p:cNvPicPr>
              <a:picLocks noChangeAspect="1" noChangeArrowheads="1"/>
            </p:cNvPicPr>
            <p:nvPr>
              <p:custDataLst>
                <p:tags r:id="rId3"/>
              </p:custDataLst>
            </p:nvPr>
          </p:nvPicPr>
          <p:blipFill>
            <a:blip r:embed="rId7" cstate="print"/>
            <a:srcRect/>
            <a:stretch>
              <a:fillRect/>
            </a:stretch>
          </p:blipFill>
          <p:spPr bwMode="auto">
            <a:xfrm>
              <a:off x="3068" y="2275"/>
              <a:ext cx="720" cy="343"/>
            </a:xfrm>
            <a:prstGeom prst="rect">
              <a:avLst/>
            </a:prstGeom>
            <a:noFill/>
            <a:ln w="25400" algn="ctr">
              <a:noFill/>
              <a:miter lim="800000"/>
              <a:headEnd/>
              <a:tailEnd type="none" w="lg" len="lg"/>
            </a:ln>
            <a:effectLst/>
          </p:spPr>
        </p:pic>
        <p:sp>
          <p:nvSpPr>
            <p:cNvPr id="140317" name="Text Box 29"/>
            <p:cNvSpPr txBox="1">
              <a:spLocks noChangeArrowheads="1"/>
            </p:cNvSpPr>
            <p:nvPr/>
          </p:nvSpPr>
          <p:spPr bwMode="auto">
            <a:xfrm>
              <a:off x="3980" y="1987"/>
              <a:ext cx="386" cy="756"/>
            </a:xfrm>
            <a:prstGeom prst="rect">
              <a:avLst/>
            </a:prstGeom>
            <a:noFill/>
            <a:ln w="25400" algn="ctr">
              <a:noFill/>
              <a:miter lim="800000"/>
              <a:headEnd/>
              <a:tailEnd type="none" w="lg" len="lg"/>
            </a:ln>
            <a:effectLst/>
          </p:spPr>
          <p:txBody>
            <a:bodyPr wrap="none">
              <a:spAutoFit/>
            </a:bodyPr>
            <a:lstStyle/>
            <a:p>
              <a:r>
                <a:rPr lang="en-US" sz="7200"/>
                <a:t>?</a:t>
              </a:r>
            </a:p>
          </p:txBody>
        </p:sp>
      </p:grpSp>
      <p:pic>
        <p:nvPicPr>
          <p:cNvPr id="140322" name="Picture 34" descr="righthandrule"/>
          <p:cNvPicPr>
            <a:picLocks noGrp="1" noChangeAspect="1" noChangeArrowheads="1"/>
          </p:cNvPicPr>
          <p:nvPr>
            <p:ph idx="1"/>
          </p:nvPr>
        </p:nvPicPr>
        <p:blipFill>
          <a:blip r:embed="rId8" cstate="print"/>
          <a:srcRect/>
          <a:stretch>
            <a:fillRect/>
          </a:stretch>
        </p:blipFill>
        <p:spPr>
          <a:xfrm>
            <a:off x="9372600" y="304800"/>
            <a:ext cx="711200" cy="1371600"/>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800000">
                                      <p:cBhvr>
                                        <p:cTn id="6" dur="2000" fill="hold"/>
                                        <p:tgtEl>
                                          <p:spTgt spid="3"/>
                                        </p:tgtEl>
                                        <p:attrNameLst>
                                          <p:attrName>r</p:attrName>
                                        </p:attrNameLst>
                                      </p:cBhvr>
                                    </p:animRot>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2D22D2BB-6BEA-48D9-B9FA-4DD2C32C811D}" type="slidenum">
              <a:rPr lang="en-US"/>
              <a:pPr/>
              <a:t>17</a:t>
            </a:fld>
            <a:endParaRPr lang="en-US"/>
          </a:p>
        </p:txBody>
      </p:sp>
      <p:pic>
        <p:nvPicPr>
          <p:cNvPr id="143401" name="Picture 41" descr="txp_fig"/>
          <p:cNvPicPr>
            <a:picLocks noChangeAspect="1" noChangeArrowheads="1"/>
          </p:cNvPicPr>
          <p:nvPr>
            <p:custDataLst>
              <p:tags r:id="rId1"/>
            </p:custDataLst>
          </p:nvPr>
        </p:nvPicPr>
        <p:blipFill>
          <a:blip r:embed="rId11" cstate="print"/>
          <a:srcRect/>
          <a:stretch>
            <a:fillRect/>
          </a:stretch>
        </p:blipFill>
        <p:spPr bwMode="auto">
          <a:xfrm>
            <a:off x="1576448" y="5130007"/>
            <a:ext cx="136525" cy="152400"/>
          </a:xfrm>
          <a:prstGeom prst="rect">
            <a:avLst/>
          </a:prstGeom>
          <a:noFill/>
          <a:ln w="25400" algn="ctr">
            <a:noFill/>
            <a:miter lim="800000"/>
            <a:headEnd/>
            <a:tailEnd type="none" w="lg" len="lg"/>
          </a:ln>
          <a:effectLst/>
        </p:spPr>
      </p:pic>
      <p:pic>
        <p:nvPicPr>
          <p:cNvPr id="143396" name="Picture 36" descr="txp_fig"/>
          <p:cNvPicPr>
            <a:picLocks noChangeAspect="1" noChangeArrowheads="1"/>
          </p:cNvPicPr>
          <p:nvPr>
            <p:custDataLst>
              <p:tags r:id="rId2"/>
            </p:custDataLst>
          </p:nvPr>
        </p:nvPicPr>
        <p:blipFill>
          <a:blip r:embed="rId12" cstate="print"/>
          <a:srcRect/>
          <a:stretch>
            <a:fillRect/>
          </a:stretch>
        </p:blipFill>
        <p:spPr bwMode="auto">
          <a:xfrm>
            <a:off x="1941572" y="5434808"/>
            <a:ext cx="185738" cy="295275"/>
          </a:xfrm>
          <a:prstGeom prst="rect">
            <a:avLst/>
          </a:prstGeom>
          <a:noFill/>
          <a:ln w="25400" algn="ctr">
            <a:noFill/>
            <a:miter lim="800000"/>
            <a:headEnd/>
            <a:tailEnd type="none" w="lg" len="lg"/>
          </a:ln>
          <a:effectLst/>
        </p:spPr>
      </p:pic>
      <p:pic>
        <p:nvPicPr>
          <p:cNvPr id="143389" name="Picture 29" descr="txp_fig"/>
          <p:cNvPicPr>
            <a:picLocks noChangeAspect="1" noChangeArrowheads="1"/>
          </p:cNvPicPr>
          <p:nvPr>
            <p:custDataLst>
              <p:tags r:id="rId3"/>
            </p:custDataLst>
          </p:nvPr>
        </p:nvPicPr>
        <p:blipFill>
          <a:blip r:embed="rId13" cstate="print"/>
          <a:srcRect/>
          <a:stretch>
            <a:fillRect/>
          </a:stretch>
        </p:blipFill>
        <p:spPr bwMode="auto">
          <a:xfrm>
            <a:off x="1789173" y="5130007"/>
            <a:ext cx="169863" cy="285750"/>
          </a:xfrm>
          <a:prstGeom prst="rect">
            <a:avLst/>
          </a:prstGeom>
          <a:noFill/>
          <a:ln w="25400" algn="ctr">
            <a:noFill/>
            <a:miter lim="800000"/>
            <a:headEnd/>
            <a:tailEnd type="none" w="lg" len="lg"/>
          </a:ln>
          <a:effectLst/>
        </p:spPr>
      </p:pic>
      <p:grpSp>
        <p:nvGrpSpPr>
          <p:cNvPr id="2" name="Group 2"/>
          <p:cNvGrpSpPr>
            <a:grpSpLocks/>
          </p:cNvGrpSpPr>
          <p:nvPr/>
        </p:nvGrpSpPr>
        <p:grpSpPr bwMode="auto">
          <a:xfrm>
            <a:off x="2551172" y="4139407"/>
            <a:ext cx="457200" cy="990600"/>
            <a:chOff x="1920" y="2640"/>
            <a:chExt cx="288" cy="624"/>
          </a:xfrm>
        </p:grpSpPr>
        <p:sp>
          <p:nvSpPr>
            <p:cNvPr id="143363" name="Line 3"/>
            <p:cNvSpPr>
              <a:spLocks noChangeShapeType="1"/>
            </p:cNvSpPr>
            <p:nvPr/>
          </p:nvSpPr>
          <p:spPr bwMode="auto">
            <a:xfrm flipV="1">
              <a:off x="1920" y="2640"/>
              <a:ext cx="0" cy="624"/>
            </a:xfrm>
            <a:prstGeom prst="line">
              <a:avLst/>
            </a:prstGeom>
            <a:noFill/>
            <a:ln w="25400">
              <a:solidFill>
                <a:srgbClr val="C0C0C0"/>
              </a:solidFill>
              <a:round/>
              <a:headEnd/>
              <a:tailEnd type="none" w="lg" len="lg"/>
            </a:ln>
            <a:effectLst/>
          </p:spPr>
          <p:txBody>
            <a:bodyPr/>
            <a:lstStyle/>
            <a:p>
              <a:endParaRPr lang="en-US"/>
            </a:p>
          </p:txBody>
        </p:sp>
        <p:sp>
          <p:nvSpPr>
            <p:cNvPr id="143364" name="Line 4"/>
            <p:cNvSpPr>
              <a:spLocks noChangeShapeType="1"/>
            </p:cNvSpPr>
            <p:nvPr/>
          </p:nvSpPr>
          <p:spPr bwMode="auto">
            <a:xfrm>
              <a:off x="1920" y="2640"/>
              <a:ext cx="288" cy="0"/>
            </a:xfrm>
            <a:prstGeom prst="line">
              <a:avLst/>
            </a:prstGeom>
            <a:noFill/>
            <a:ln w="25400">
              <a:solidFill>
                <a:srgbClr val="C0C0C0"/>
              </a:solidFill>
              <a:round/>
              <a:headEnd/>
              <a:tailEnd type="none" w="lg" len="lg"/>
            </a:ln>
            <a:effectLst/>
          </p:spPr>
          <p:txBody>
            <a:bodyPr/>
            <a:lstStyle/>
            <a:p>
              <a:endParaRPr lang="en-US"/>
            </a:p>
          </p:txBody>
        </p:sp>
        <p:sp>
          <p:nvSpPr>
            <p:cNvPr id="143365" name="Line 5"/>
            <p:cNvSpPr>
              <a:spLocks noChangeShapeType="1"/>
            </p:cNvSpPr>
            <p:nvPr/>
          </p:nvSpPr>
          <p:spPr bwMode="auto">
            <a:xfrm>
              <a:off x="2208" y="2640"/>
              <a:ext cx="0" cy="624"/>
            </a:xfrm>
            <a:prstGeom prst="line">
              <a:avLst/>
            </a:prstGeom>
            <a:noFill/>
            <a:ln w="25400">
              <a:solidFill>
                <a:srgbClr val="C0C0C0"/>
              </a:solidFill>
              <a:round/>
              <a:headEnd/>
              <a:tailEnd type="none" w="lg" len="lg"/>
            </a:ln>
            <a:effectLst/>
          </p:spPr>
          <p:txBody>
            <a:bodyPr/>
            <a:lstStyle/>
            <a:p>
              <a:endParaRPr lang="en-US"/>
            </a:p>
          </p:txBody>
        </p:sp>
        <p:sp>
          <p:nvSpPr>
            <p:cNvPr id="143366" name="Line 6"/>
            <p:cNvSpPr>
              <a:spLocks noChangeShapeType="1"/>
            </p:cNvSpPr>
            <p:nvPr/>
          </p:nvSpPr>
          <p:spPr bwMode="auto">
            <a:xfrm>
              <a:off x="1920" y="3264"/>
              <a:ext cx="288" cy="0"/>
            </a:xfrm>
            <a:prstGeom prst="line">
              <a:avLst/>
            </a:prstGeom>
            <a:noFill/>
            <a:ln w="25400">
              <a:solidFill>
                <a:srgbClr val="C0C0C0"/>
              </a:solidFill>
              <a:round/>
              <a:headEnd/>
              <a:tailEnd type="none" w="lg" len="lg"/>
            </a:ln>
            <a:effectLst/>
          </p:spPr>
          <p:txBody>
            <a:bodyPr/>
            <a:lstStyle/>
            <a:p>
              <a:endParaRPr lang="en-US"/>
            </a:p>
          </p:txBody>
        </p:sp>
      </p:grpSp>
      <p:sp>
        <p:nvSpPr>
          <p:cNvPr id="143367" name="Rectangle 7"/>
          <p:cNvSpPr>
            <a:spLocks noGrp="1" noChangeArrowheads="1"/>
          </p:cNvSpPr>
          <p:nvPr>
            <p:ph type="title"/>
          </p:nvPr>
        </p:nvSpPr>
        <p:spPr/>
        <p:txBody>
          <a:bodyPr/>
          <a:lstStyle/>
          <a:p>
            <a:r>
              <a:rPr lang="en-US"/>
              <a:t>Deriving the Rotation Matrix</a:t>
            </a:r>
          </a:p>
        </p:txBody>
      </p:sp>
      <p:sp>
        <p:nvSpPr>
          <p:cNvPr id="143368" name="Line 8"/>
          <p:cNvSpPr>
            <a:spLocks noChangeShapeType="1"/>
          </p:cNvSpPr>
          <p:nvPr/>
        </p:nvSpPr>
        <p:spPr bwMode="auto">
          <a:xfrm flipV="1">
            <a:off x="1408172" y="3453607"/>
            <a:ext cx="0" cy="2286000"/>
          </a:xfrm>
          <a:prstGeom prst="line">
            <a:avLst/>
          </a:prstGeom>
          <a:noFill/>
          <a:ln w="25400">
            <a:solidFill>
              <a:schemeClr val="tx1"/>
            </a:solidFill>
            <a:round/>
            <a:headEnd/>
            <a:tailEnd type="triangle" w="lg" len="lg"/>
          </a:ln>
          <a:effectLst/>
        </p:spPr>
        <p:txBody>
          <a:bodyPr/>
          <a:lstStyle/>
          <a:p>
            <a:endParaRPr lang="en-US"/>
          </a:p>
        </p:txBody>
      </p:sp>
      <p:sp>
        <p:nvSpPr>
          <p:cNvPr id="143369" name="Line 9"/>
          <p:cNvSpPr>
            <a:spLocks noChangeShapeType="1"/>
          </p:cNvSpPr>
          <p:nvPr/>
        </p:nvSpPr>
        <p:spPr bwMode="auto">
          <a:xfrm>
            <a:off x="1408172" y="5739607"/>
            <a:ext cx="2133600" cy="0"/>
          </a:xfrm>
          <a:prstGeom prst="line">
            <a:avLst/>
          </a:prstGeom>
          <a:noFill/>
          <a:ln w="25400">
            <a:solidFill>
              <a:schemeClr val="tx1"/>
            </a:solidFill>
            <a:round/>
            <a:headEnd/>
            <a:tailEnd type="triangle" w="lg" len="lg"/>
          </a:ln>
          <a:effectLst/>
        </p:spPr>
        <p:txBody>
          <a:bodyPr/>
          <a:lstStyle/>
          <a:p>
            <a:endParaRPr lang="en-US"/>
          </a:p>
        </p:txBody>
      </p:sp>
      <p:pic>
        <p:nvPicPr>
          <p:cNvPr id="143370" name="Picture 10" descr="txp_fig"/>
          <p:cNvPicPr>
            <a:picLocks noChangeAspect="1" noChangeArrowheads="1"/>
          </p:cNvPicPr>
          <p:nvPr>
            <p:custDataLst>
              <p:tags r:id="rId4"/>
            </p:custDataLst>
          </p:nvPr>
        </p:nvPicPr>
        <p:blipFill>
          <a:blip r:embed="rId14" cstate="print"/>
          <a:srcRect/>
          <a:stretch>
            <a:fillRect/>
          </a:stretch>
        </p:blipFill>
        <p:spPr bwMode="auto">
          <a:xfrm>
            <a:off x="2608322" y="5174457"/>
            <a:ext cx="247650" cy="336550"/>
          </a:xfrm>
          <a:prstGeom prst="rect">
            <a:avLst/>
          </a:prstGeom>
          <a:noFill/>
          <a:ln w="25400" algn="ctr">
            <a:noFill/>
            <a:miter lim="800000"/>
            <a:headEnd/>
            <a:tailEnd type="none" w="lg" len="lg"/>
          </a:ln>
          <a:effectLst/>
        </p:spPr>
      </p:pic>
      <p:grpSp>
        <p:nvGrpSpPr>
          <p:cNvPr id="3" name="Group 13"/>
          <p:cNvGrpSpPr>
            <a:grpSpLocks/>
          </p:cNvGrpSpPr>
          <p:nvPr/>
        </p:nvGrpSpPr>
        <p:grpSpPr bwMode="auto">
          <a:xfrm rot="-1691678">
            <a:off x="898586" y="3850482"/>
            <a:ext cx="1633537" cy="1633538"/>
            <a:chOff x="555" y="2544"/>
            <a:chExt cx="1029" cy="1029"/>
          </a:xfrm>
        </p:grpSpPr>
        <p:grpSp>
          <p:nvGrpSpPr>
            <p:cNvPr id="4" name="Group 14"/>
            <p:cNvGrpSpPr>
              <a:grpSpLocks/>
            </p:cNvGrpSpPr>
            <p:nvPr/>
          </p:nvGrpSpPr>
          <p:grpSpPr bwMode="auto">
            <a:xfrm>
              <a:off x="1296" y="2544"/>
              <a:ext cx="288" cy="624"/>
              <a:chOff x="1104" y="2640"/>
              <a:chExt cx="288" cy="624"/>
            </a:xfrm>
          </p:grpSpPr>
          <p:sp>
            <p:nvSpPr>
              <p:cNvPr id="143375" name="Line 15"/>
              <p:cNvSpPr>
                <a:spLocks noChangeShapeType="1"/>
              </p:cNvSpPr>
              <p:nvPr/>
            </p:nvSpPr>
            <p:spPr bwMode="auto">
              <a:xfrm flipV="1">
                <a:off x="1104" y="2640"/>
                <a:ext cx="0" cy="624"/>
              </a:xfrm>
              <a:prstGeom prst="line">
                <a:avLst/>
              </a:prstGeom>
              <a:noFill/>
              <a:ln w="25400">
                <a:solidFill>
                  <a:schemeClr val="tx1"/>
                </a:solidFill>
                <a:round/>
                <a:headEnd/>
                <a:tailEnd type="none" w="lg" len="lg"/>
              </a:ln>
              <a:effectLst/>
            </p:spPr>
            <p:txBody>
              <a:bodyPr/>
              <a:lstStyle/>
              <a:p>
                <a:endParaRPr lang="en-US"/>
              </a:p>
            </p:txBody>
          </p:sp>
          <p:sp>
            <p:nvSpPr>
              <p:cNvPr id="143376" name="Line 16"/>
              <p:cNvSpPr>
                <a:spLocks noChangeShapeType="1"/>
              </p:cNvSpPr>
              <p:nvPr/>
            </p:nvSpPr>
            <p:spPr bwMode="auto">
              <a:xfrm>
                <a:off x="1104" y="2640"/>
                <a:ext cx="288" cy="0"/>
              </a:xfrm>
              <a:prstGeom prst="line">
                <a:avLst/>
              </a:prstGeom>
              <a:noFill/>
              <a:ln w="25400">
                <a:solidFill>
                  <a:schemeClr val="tx1"/>
                </a:solidFill>
                <a:round/>
                <a:headEnd/>
                <a:tailEnd type="none" w="lg" len="lg"/>
              </a:ln>
              <a:effectLst/>
            </p:spPr>
            <p:txBody>
              <a:bodyPr/>
              <a:lstStyle/>
              <a:p>
                <a:endParaRPr lang="en-US"/>
              </a:p>
            </p:txBody>
          </p:sp>
          <p:sp>
            <p:nvSpPr>
              <p:cNvPr id="143377" name="Line 17"/>
              <p:cNvSpPr>
                <a:spLocks noChangeShapeType="1"/>
              </p:cNvSpPr>
              <p:nvPr/>
            </p:nvSpPr>
            <p:spPr bwMode="auto">
              <a:xfrm>
                <a:off x="1392" y="2640"/>
                <a:ext cx="0" cy="624"/>
              </a:xfrm>
              <a:prstGeom prst="line">
                <a:avLst/>
              </a:prstGeom>
              <a:noFill/>
              <a:ln w="25400">
                <a:solidFill>
                  <a:schemeClr val="tx1"/>
                </a:solidFill>
                <a:round/>
                <a:headEnd/>
                <a:tailEnd type="none" w="lg" len="lg"/>
              </a:ln>
              <a:effectLst/>
            </p:spPr>
            <p:txBody>
              <a:bodyPr/>
              <a:lstStyle/>
              <a:p>
                <a:endParaRPr lang="en-US"/>
              </a:p>
            </p:txBody>
          </p:sp>
          <p:sp>
            <p:nvSpPr>
              <p:cNvPr id="143378" name="Line 18"/>
              <p:cNvSpPr>
                <a:spLocks noChangeShapeType="1"/>
              </p:cNvSpPr>
              <p:nvPr/>
            </p:nvSpPr>
            <p:spPr bwMode="auto">
              <a:xfrm>
                <a:off x="1104" y="3264"/>
                <a:ext cx="288" cy="0"/>
              </a:xfrm>
              <a:prstGeom prst="line">
                <a:avLst/>
              </a:prstGeom>
              <a:noFill/>
              <a:ln w="25400">
                <a:solidFill>
                  <a:schemeClr val="tx1"/>
                </a:solidFill>
                <a:round/>
                <a:headEnd/>
                <a:tailEnd type="none" w="lg" len="lg"/>
              </a:ln>
              <a:effectLst/>
            </p:spPr>
            <p:txBody>
              <a:bodyPr/>
              <a:lstStyle/>
              <a:p>
                <a:endParaRPr lang="en-US"/>
              </a:p>
            </p:txBody>
          </p:sp>
        </p:grpSp>
        <p:sp>
          <p:nvSpPr>
            <p:cNvPr id="143379" name="Oval 19"/>
            <p:cNvSpPr>
              <a:spLocks noChangeArrowheads="1"/>
            </p:cNvSpPr>
            <p:nvPr/>
          </p:nvSpPr>
          <p:spPr bwMode="auto">
            <a:xfrm>
              <a:off x="555" y="3525"/>
              <a:ext cx="48" cy="48"/>
            </a:xfrm>
            <a:prstGeom prst="ellipse">
              <a:avLst/>
            </a:prstGeom>
            <a:solidFill>
              <a:schemeClr val="bg1"/>
            </a:solidFill>
            <a:ln w="25400" algn="ctr">
              <a:solidFill>
                <a:schemeClr val="tx1"/>
              </a:solidFill>
              <a:round/>
              <a:headEnd/>
              <a:tailEnd type="none" w="lg" len="lg"/>
            </a:ln>
            <a:effectLst/>
          </p:spPr>
          <p:txBody>
            <a:bodyPr wrap="none" anchor="ctr"/>
            <a:lstStyle/>
            <a:p>
              <a:endParaRPr lang="en-US"/>
            </a:p>
          </p:txBody>
        </p:sp>
      </p:grpSp>
      <p:pic>
        <p:nvPicPr>
          <p:cNvPr id="143384" name="Picture 24" descr="txp_fig"/>
          <p:cNvPicPr>
            <a:picLocks noGrp="1" noChangeAspect="1" noChangeArrowheads="1"/>
          </p:cNvPicPr>
          <p:nvPr>
            <p:ph idx="1"/>
            <p:custDataLst>
              <p:tags r:id="rId5"/>
            </p:custDataLst>
          </p:nvPr>
        </p:nvPicPr>
        <p:blipFill>
          <a:blip r:embed="rId15" cstate="print"/>
          <a:srcRect/>
          <a:stretch>
            <a:fillRect/>
          </a:stretch>
        </p:blipFill>
        <p:spPr>
          <a:xfrm>
            <a:off x="1636773" y="4444207"/>
            <a:ext cx="346075" cy="381000"/>
          </a:xfrm>
          <a:noFill/>
          <a:ln/>
        </p:spPr>
      </p:pic>
      <p:sp>
        <p:nvSpPr>
          <p:cNvPr id="143385" name="Line 25"/>
          <p:cNvSpPr>
            <a:spLocks noChangeShapeType="1"/>
          </p:cNvSpPr>
          <p:nvPr/>
        </p:nvSpPr>
        <p:spPr bwMode="auto">
          <a:xfrm flipV="1">
            <a:off x="1408172" y="5130007"/>
            <a:ext cx="1143000" cy="609600"/>
          </a:xfrm>
          <a:prstGeom prst="line">
            <a:avLst/>
          </a:prstGeom>
          <a:noFill/>
          <a:ln w="25400">
            <a:solidFill>
              <a:schemeClr val="tx1"/>
            </a:solidFill>
            <a:round/>
            <a:headEnd/>
            <a:tailEnd type="none" w="lg" len="lg"/>
          </a:ln>
          <a:effectLst/>
        </p:spPr>
        <p:txBody>
          <a:bodyPr/>
          <a:lstStyle/>
          <a:p>
            <a:endParaRPr lang="en-US"/>
          </a:p>
        </p:txBody>
      </p:sp>
      <p:sp>
        <p:nvSpPr>
          <p:cNvPr id="143386" name="Line 26"/>
          <p:cNvSpPr>
            <a:spLocks noChangeShapeType="1"/>
          </p:cNvSpPr>
          <p:nvPr/>
        </p:nvSpPr>
        <p:spPr bwMode="auto">
          <a:xfrm flipV="1">
            <a:off x="1408172" y="4672807"/>
            <a:ext cx="685800" cy="1066800"/>
          </a:xfrm>
          <a:prstGeom prst="line">
            <a:avLst/>
          </a:prstGeom>
          <a:noFill/>
          <a:ln w="25400">
            <a:solidFill>
              <a:schemeClr val="tx1"/>
            </a:solidFill>
            <a:round/>
            <a:headEnd/>
            <a:tailEnd type="none" w="lg" len="lg"/>
          </a:ln>
          <a:effectLst/>
        </p:spPr>
        <p:txBody>
          <a:bodyPr/>
          <a:lstStyle/>
          <a:p>
            <a:endParaRPr lang="en-US"/>
          </a:p>
        </p:txBody>
      </p:sp>
      <p:sp>
        <p:nvSpPr>
          <p:cNvPr id="143387" name="Freeform 27"/>
          <p:cNvSpPr>
            <a:spLocks/>
          </p:cNvSpPr>
          <p:nvPr/>
        </p:nvSpPr>
        <p:spPr bwMode="auto">
          <a:xfrm>
            <a:off x="2170172" y="5358607"/>
            <a:ext cx="88900" cy="381000"/>
          </a:xfrm>
          <a:custGeom>
            <a:avLst/>
            <a:gdLst/>
            <a:ahLst/>
            <a:cxnLst>
              <a:cxn ang="0">
                <a:pos x="48" y="240"/>
              </a:cxn>
              <a:cxn ang="0">
                <a:pos x="48" y="96"/>
              </a:cxn>
              <a:cxn ang="0">
                <a:pos x="0" y="0"/>
              </a:cxn>
            </a:cxnLst>
            <a:rect l="0" t="0" r="r" b="b"/>
            <a:pathLst>
              <a:path w="56" h="240">
                <a:moveTo>
                  <a:pt x="48" y="240"/>
                </a:moveTo>
                <a:cubicBezTo>
                  <a:pt x="52" y="188"/>
                  <a:pt x="56" y="136"/>
                  <a:pt x="48" y="96"/>
                </a:cubicBezTo>
                <a:cubicBezTo>
                  <a:pt x="40" y="56"/>
                  <a:pt x="20" y="28"/>
                  <a:pt x="0" y="0"/>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43388" name="Freeform 28"/>
          <p:cNvSpPr>
            <a:spLocks/>
          </p:cNvSpPr>
          <p:nvPr/>
        </p:nvSpPr>
        <p:spPr bwMode="auto">
          <a:xfrm>
            <a:off x="1865372" y="4977607"/>
            <a:ext cx="304800" cy="381000"/>
          </a:xfrm>
          <a:custGeom>
            <a:avLst/>
            <a:gdLst/>
            <a:ahLst/>
            <a:cxnLst>
              <a:cxn ang="0">
                <a:pos x="192" y="240"/>
              </a:cxn>
              <a:cxn ang="0">
                <a:pos x="144" y="96"/>
              </a:cxn>
              <a:cxn ang="0">
                <a:pos x="0" y="0"/>
              </a:cxn>
            </a:cxnLst>
            <a:rect l="0" t="0" r="r" b="b"/>
            <a:pathLst>
              <a:path w="192" h="240">
                <a:moveTo>
                  <a:pt x="192" y="240"/>
                </a:moveTo>
                <a:cubicBezTo>
                  <a:pt x="184" y="188"/>
                  <a:pt x="176" y="136"/>
                  <a:pt x="144" y="96"/>
                </a:cubicBezTo>
                <a:cubicBezTo>
                  <a:pt x="112" y="56"/>
                  <a:pt x="56" y="28"/>
                  <a:pt x="0" y="0"/>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pic>
        <p:nvPicPr>
          <p:cNvPr id="143398" name="Picture 38" descr="txp_fig"/>
          <p:cNvPicPr>
            <a:picLocks noChangeAspect="1" noChangeArrowheads="1"/>
          </p:cNvPicPr>
          <p:nvPr>
            <p:custDataLst>
              <p:tags r:id="rId6"/>
            </p:custDataLst>
          </p:nvPr>
        </p:nvPicPr>
        <p:blipFill>
          <a:blip r:embed="rId16" cstate="print"/>
          <a:srcRect/>
          <a:stretch>
            <a:fillRect/>
          </a:stretch>
        </p:blipFill>
        <p:spPr bwMode="auto">
          <a:xfrm>
            <a:off x="1103372" y="2005807"/>
            <a:ext cx="1905000" cy="660400"/>
          </a:xfrm>
          <a:prstGeom prst="rect">
            <a:avLst/>
          </a:prstGeom>
          <a:noFill/>
          <a:ln w="25400" algn="ctr">
            <a:noFill/>
            <a:miter lim="800000"/>
            <a:headEnd/>
            <a:tailEnd type="none" w="lg" len="lg"/>
          </a:ln>
          <a:effectLst/>
        </p:spPr>
      </p:pic>
      <p:pic>
        <p:nvPicPr>
          <p:cNvPr id="143404" name="Picture 44" descr="txp_fig"/>
          <p:cNvPicPr>
            <a:picLocks noChangeAspect="1" noChangeArrowheads="1"/>
          </p:cNvPicPr>
          <p:nvPr>
            <p:custDataLst>
              <p:tags r:id="rId7"/>
            </p:custDataLst>
          </p:nvPr>
        </p:nvPicPr>
        <p:blipFill>
          <a:blip r:embed="rId17" cstate="print"/>
          <a:srcRect/>
          <a:stretch>
            <a:fillRect/>
          </a:stretch>
        </p:blipFill>
        <p:spPr bwMode="auto">
          <a:xfrm>
            <a:off x="3998972" y="4215607"/>
            <a:ext cx="4521200" cy="977900"/>
          </a:xfrm>
          <a:prstGeom prst="rect">
            <a:avLst/>
          </a:prstGeom>
          <a:noFill/>
          <a:ln w="25400" algn="ctr">
            <a:noFill/>
            <a:miter lim="800000"/>
            <a:headEnd/>
            <a:tailEnd type="none" w="lg" len="lg"/>
          </a:ln>
          <a:effectLst/>
        </p:spPr>
      </p:pic>
      <p:pic>
        <p:nvPicPr>
          <p:cNvPr id="143405" name="Picture 45" descr="txp_fig"/>
          <p:cNvPicPr>
            <a:picLocks noChangeAspect="1" noChangeArrowheads="1"/>
          </p:cNvPicPr>
          <p:nvPr>
            <p:custDataLst>
              <p:tags r:id="rId8"/>
            </p:custDataLst>
          </p:nvPr>
        </p:nvPicPr>
        <p:blipFill>
          <a:blip r:embed="rId18" cstate="print"/>
          <a:srcRect/>
          <a:stretch>
            <a:fillRect/>
          </a:stretch>
        </p:blipFill>
        <p:spPr bwMode="auto">
          <a:xfrm>
            <a:off x="4303772" y="5663407"/>
            <a:ext cx="3352800" cy="603250"/>
          </a:xfrm>
          <a:prstGeom prst="rect">
            <a:avLst/>
          </a:prstGeom>
          <a:noFill/>
          <a:ln w="25400" algn="ctr">
            <a:noFill/>
            <a:miter lim="800000"/>
            <a:headEnd/>
            <a:tailEnd type="none" w="lg" len="lg"/>
          </a:ln>
          <a:effectLst/>
        </p:spPr>
      </p:pic>
      <p:pic>
        <p:nvPicPr>
          <p:cNvPr id="6" name="Picture 5">
            <a:extLst>
              <a:ext uri="{FF2B5EF4-FFF2-40B4-BE49-F238E27FC236}">
                <a16:creationId xmlns:a16="http://schemas.microsoft.com/office/drawing/2014/main" id="{9A56C7A4-8784-42AE-8F48-B16CCC068A94}"/>
              </a:ext>
            </a:extLst>
          </p:cNvPr>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3994211" y="1507332"/>
            <a:ext cx="4877345" cy="2394216"/>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4"/>
                                        </p:tgtEl>
                                        <p:attrNameLst>
                                          <p:attrName>style.visibility</p:attrName>
                                        </p:attrNameLst>
                                      </p:cBhvr>
                                      <p:to>
                                        <p:strVal val="visible"/>
                                      </p:to>
                                    </p:set>
                                    <p:animEffect transition="in" filter="fade">
                                      <p:cBhvr>
                                        <p:cTn id="7" dur="500"/>
                                        <p:tgtEl>
                                          <p:spTgt spid="143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5"/>
                                        </p:tgtEl>
                                        <p:attrNameLst>
                                          <p:attrName>style.visibility</p:attrName>
                                        </p:attrNameLst>
                                      </p:cBhvr>
                                      <p:to>
                                        <p:strVal val="visible"/>
                                      </p:to>
                                    </p:set>
                                    <p:animEffect transition="in" filter="fade">
                                      <p:cBhvr>
                                        <p:cTn id="12" dur="500"/>
                                        <p:tgtEl>
                                          <p:spTgt spid="14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657A715-2E58-4462-9FAD-84F7C417AFD0}" type="slidenum">
              <a:rPr lang="en-US"/>
              <a:pPr/>
              <a:t>18</a:t>
            </a:fld>
            <a:endParaRPr lang="en-US"/>
          </a:p>
        </p:txBody>
      </p:sp>
      <p:sp>
        <p:nvSpPr>
          <p:cNvPr id="218114" name="Rectangle 2"/>
          <p:cNvSpPr>
            <a:spLocks noGrp="1" noChangeArrowheads="1"/>
          </p:cNvSpPr>
          <p:nvPr>
            <p:ph type="title"/>
          </p:nvPr>
        </p:nvSpPr>
        <p:spPr/>
        <p:txBody>
          <a:bodyPr/>
          <a:lstStyle/>
          <a:p>
            <a:r>
              <a:rPr lang="en-US" dirty="0"/>
              <a:t>Useful equations for sines and cosines</a:t>
            </a:r>
          </a:p>
        </p:txBody>
      </p:sp>
      <p:pic>
        <p:nvPicPr>
          <p:cNvPr id="3" name="Picture 2">
            <a:extLst>
              <a:ext uri="{FF2B5EF4-FFF2-40B4-BE49-F238E27FC236}">
                <a16:creationId xmlns:a16="http://schemas.microsoft.com/office/drawing/2014/main" id="{E44174F5-1BAC-424F-A96A-7EC4D4271273}"/>
              </a:ext>
            </a:extLst>
          </p:cNvPr>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70866" y="3632043"/>
            <a:ext cx="6764206" cy="1772754"/>
          </a:xfrm>
          <a:prstGeom prst="rect">
            <a:avLst/>
          </a:prstGeom>
          <a:noFill/>
          <a:ln w="25400" algn="ctr">
            <a:noFill/>
            <a:miter lim="800000"/>
            <a:headEnd/>
            <a:tailEnd type="none" w="lg" len="lg"/>
          </a:ln>
          <a:effectLst/>
        </p:spPr>
      </p:pic>
      <p:pic>
        <p:nvPicPr>
          <p:cNvPr id="218121" name="Picture 9" descr="txp_fig"/>
          <p:cNvPicPr>
            <a:picLocks noChangeAspect="1" noChangeArrowheads="1"/>
          </p:cNvPicPr>
          <p:nvPr>
            <p:custDataLst>
              <p:tags r:id="rId2"/>
            </p:custDataLst>
          </p:nvPr>
        </p:nvPicPr>
        <p:blipFill>
          <a:blip r:embed="rId7" cstate="print">
            <a:clrChange>
              <a:clrFrom>
                <a:srgbClr val="FFFFFF"/>
              </a:clrFrom>
              <a:clrTo>
                <a:srgbClr val="FFFFFF">
                  <a:alpha val="0"/>
                </a:srgbClr>
              </a:clrTo>
            </a:clrChange>
          </a:blip>
          <a:srcRect/>
          <a:stretch>
            <a:fillRect/>
          </a:stretch>
        </p:blipFill>
        <p:spPr bwMode="auto">
          <a:xfrm>
            <a:off x="1219470" y="5753098"/>
            <a:ext cx="2971800" cy="377825"/>
          </a:xfrm>
          <a:prstGeom prst="rect">
            <a:avLst/>
          </a:prstGeom>
          <a:noFill/>
          <a:ln w="25400" algn="ctr">
            <a:noFill/>
            <a:miter lim="800000"/>
            <a:headEnd/>
            <a:tailEnd type="none" w="lg" len="lg"/>
          </a:ln>
          <a:effectLst/>
        </p:spPr>
      </p:pic>
      <p:pic>
        <p:nvPicPr>
          <p:cNvPr id="218122" name="Picture 10" descr="txp_fig"/>
          <p:cNvPicPr>
            <a:picLocks noChangeAspect="1" noChangeArrowheads="1"/>
          </p:cNvPicPr>
          <p:nvPr>
            <p:custDataLst>
              <p:tags r:id="rId3"/>
            </p:custDataLst>
          </p:nvPr>
        </p:nvPicPr>
        <p:blipFill>
          <a:blip r:embed="rId8" cstate="print">
            <a:clrChange>
              <a:clrFrom>
                <a:srgbClr val="FFFFFF"/>
              </a:clrFrom>
              <a:clrTo>
                <a:srgbClr val="FFFFFF">
                  <a:alpha val="0"/>
                </a:srgbClr>
              </a:clrTo>
            </a:clrChange>
          </a:blip>
          <a:srcRect/>
          <a:stretch>
            <a:fillRect/>
          </a:stretch>
        </p:blipFill>
        <p:spPr bwMode="auto">
          <a:xfrm>
            <a:off x="1188327" y="2604292"/>
            <a:ext cx="7940675" cy="679450"/>
          </a:xfrm>
          <a:prstGeom prst="rect">
            <a:avLst/>
          </a:prstGeom>
          <a:noFill/>
          <a:ln w="25400" algn="ctr">
            <a:noFill/>
            <a:miter lim="800000"/>
            <a:headEnd/>
            <a:tailEnd type="none" w="lg" len="lg"/>
          </a:ln>
          <a:effectLst/>
        </p:spPr>
      </p:pic>
      <p:pic>
        <p:nvPicPr>
          <p:cNvPr id="218123" name="Picture 11" descr="txp_fig"/>
          <p:cNvPicPr>
            <a:picLocks noChangeAspect="1" noChangeArrowheads="1"/>
          </p:cNvPicPr>
          <p:nvPr>
            <p:custDataLst>
              <p:tags r:id="rId4"/>
            </p:custDataLst>
          </p:nvPr>
        </p:nvPicPr>
        <p:blipFill>
          <a:blip r:embed="rId9" cstate="print">
            <a:clrChange>
              <a:clrFrom>
                <a:srgbClr val="FFFFFF"/>
              </a:clrFrom>
              <a:clrTo>
                <a:srgbClr val="FFFFFF">
                  <a:alpha val="0"/>
                </a:srgbClr>
              </a:clrTo>
            </a:clrChange>
          </a:blip>
          <a:srcRect/>
          <a:stretch>
            <a:fillRect/>
          </a:stretch>
        </p:blipFill>
        <p:spPr bwMode="auto">
          <a:xfrm>
            <a:off x="1170866" y="1730374"/>
            <a:ext cx="7958136" cy="651722"/>
          </a:xfrm>
          <a:prstGeom prst="rect">
            <a:avLst/>
          </a:prstGeom>
          <a:noFill/>
          <a:ln w="25400" algn="ctr">
            <a:noFill/>
            <a:miter lim="800000"/>
            <a:headEnd/>
            <a:tailEnd type="none" w="lg" len="lg"/>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465A5DF-9E9D-4750-97EB-FF8A48F3035B}" type="slidenum">
              <a:rPr lang="en-US"/>
              <a:pPr/>
              <a:t>19</a:t>
            </a:fld>
            <a:endParaRPr lang="en-US"/>
          </a:p>
        </p:txBody>
      </p:sp>
      <p:sp>
        <p:nvSpPr>
          <p:cNvPr id="163842" name="Rectangle 2"/>
          <p:cNvSpPr>
            <a:spLocks noGrp="1" noChangeArrowheads="1"/>
          </p:cNvSpPr>
          <p:nvPr>
            <p:ph type="title"/>
          </p:nvPr>
        </p:nvSpPr>
        <p:spPr/>
        <p:txBody>
          <a:bodyPr/>
          <a:lstStyle/>
          <a:p>
            <a:r>
              <a:rPr lang="en-US"/>
              <a:t>Properties of Rotation Matrices</a:t>
            </a:r>
          </a:p>
        </p:txBody>
      </p:sp>
      <p:sp>
        <p:nvSpPr>
          <p:cNvPr id="163846" name="Rectangle 6"/>
          <p:cNvSpPr>
            <a:spLocks noGrp="1" noChangeArrowheads="1"/>
          </p:cNvSpPr>
          <p:nvPr>
            <p:ph type="body" idx="1"/>
          </p:nvPr>
        </p:nvSpPr>
        <p:spPr>
          <a:xfrm>
            <a:off x="5791200" y="1745873"/>
            <a:ext cx="5791200" cy="2438400"/>
          </a:xfrm>
        </p:spPr>
        <p:txBody>
          <a:bodyPr/>
          <a:lstStyle/>
          <a:p>
            <a:r>
              <a:rPr lang="en-US" dirty="0"/>
              <a:t>Orthogonal</a:t>
            </a:r>
          </a:p>
          <a:p>
            <a:r>
              <a:rPr lang="en-US" dirty="0"/>
              <a:t>Normal</a:t>
            </a:r>
          </a:p>
          <a:p>
            <a:r>
              <a:rPr lang="en-US" dirty="0"/>
              <a:t>Determinant = 1</a:t>
            </a:r>
          </a:p>
          <a:p>
            <a:r>
              <a:rPr lang="en-US" dirty="0"/>
              <a:t>  </a:t>
            </a:r>
          </a:p>
          <a:p>
            <a:endParaRPr lang="en-US" dirty="0"/>
          </a:p>
        </p:txBody>
      </p:sp>
      <p:pic>
        <p:nvPicPr>
          <p:cNvPr id="163844" name="Picture 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6194080" y="3465918"/>
            <a:ext cx="2119312" cy="447675"/>
          </a:xfrm>
          <a:prstGeom prst="rect">
            <a:avLst/>
          </a:prstGeom>
          <a:noFill/>
          <a:ln w="25400" algn="ctr">
            <a:noFill/>
            <a:miter lim="800000"/>
            <a:headEnd/>
            <a:tailEnd type="none" w="lg" len="lg"/>
          </a:ln>
          <a:effectLst/>
        </p:spPr>
      </p:pic>
      <p:sp>
        <p:nvSpPr>
          <p:cNvPr id="163845" name="Text Box 5"/>
          <p:cNvSpPr txBox="1">
            <a:spLocks noChangeArrowheads="1"/>
          </p:cNvSpPr>
          <p:nvPr/>
        </p:nvSpPr>
        <p:spPr bwMode="auto">
          <a:xfrm>
            <a:off x="781997" y="4512508"/>
            <a:ext cx="5182060" cy="954107"/>
          </a:xfrm>
          <a:prstGeom prst="rect">
            <a:avLst/>
          </a:prstGeom>
          <a:noFill/>
          <a:ln w="25400" algn="ctr">
            <a:noFill/>
            <a:miter lim="800000"/>
            <a:headEnd/>
            <a:tailEnd type="none" w="lg" len="lg"/>
          </a:ln>
          <a:effectLst/>
        </p:spPr>
        <p:txBody>
          <a:bodyPr wrap="none">
            <a:spAutoFit/>
          </a:bodyPr>
          <a:lstStyle/>
          <a:p>
            <a:r>
              <a:rPr lang="en-US" sz="2800" dirty="0"/>
              <a:t>These properties also hold for </a:t>
            </a:r>
          </a:p>
          <a:p>
            <a:r>
              <a:rPr lang="en-US" sz="2800" dirty="0"/>
              <a:t>rotation matrices in n dimensions!</a:t>
            </a:r>
          </a:p>
        </p:txBody>
      </p:sp>
      <p:pic>
        <p:nvPicPr>
          <p:cNvPr id="7" name="Picture 44" descr="txp_fig">
            <a:extLst>
              <a:ext uri="{FF2B5EF4-FFF2-40B4-BE49-F238E27FC236}">
                <a16:creationId xmlns:a16="http://schemas.microsoft.com/office/drawing/2014/main" id="{36F3CC80-1110-4FE9-83B0-2D6FD9795D1C}"/>
              </a:ext>
            </a:extLst>
          </p:cNvPr>
          <p:cNvPicPr>
            <a:picLocks noChangeAspect="1" noChangeArrowheads="1"/>
          </p:cNvPicPr>
          <p:nvPr>
            <p:custDataLst>
              <p:tags r:id="rId2"/>
            </p:custDataLst>
          </p:nvPr>
        </p:nvPicPr>
        <p:blipFill>
          <a:blip r:embed="rId6" cstate="print"/>
          <a:srcRect/>
          <a:stretch>
            <a:fillRect/>
          </a:stretch>
        </p:blipFill>
        <p:spPr bwMode="auto">
          <a:xfrm>
            <a:off x="729575" y="2274984"/>
            <a:ext cx="4521200" cy="977900"/>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for this set of slides</a:t>
            </a:r>
            <a:endParaRPr lang="de-DE" dirty="0"/>
          </a:p>
        </p:txBody>
      </p:sp>
      <p:sp>
        <p:nvSpPr>
          <p:cNvPr id="3" name="Content Placeholder 2"/>
          <p:cNvSpPr>
            <a:spLocks noGrp="1"/>
          </p:cNvSpPr>
          <p:nvPr>
            <p:ph idx="1"/>
          </p:nvPr>
        </p:nvSpPr>
        <p:spPr/>
        <p:txBody>
          <a:bodyPr/>
          <a:lstStyle/>
          <a:p>
            <a:r>
              <a:rPr lang="en-US" dirty="0"/>
              <a:t>Craig – Intro to Robotics (3</a:t>
            </a:r>
            <a:r>
              <a:rPr lang="en-US" baseline="30000" dirty="0"/>
              <a:t>rd</a:t>
            </a:r>
            <a:r>
              <a:rPr lang="en-US" dirty="0"/>
              <a:t> Edition)</a:t>
            </a:r>
          </a:p>
          <a:p>
            <a:pPr lvl="1"/>
            <a:r>
              <a:rPr lang="en-US" dirty="0"/>
              <a:t>Chapters 2 and 3</a:t>
            </a:r>
          </a:p>
        </p:txBody>
      </p:sp>
      <p:sp>
        <p:nvSpPr>
          <p:cNvPr id="4" name="Slide Number Placeholder 3"/>
          <p:cNvSpPr>
            <a:spLocks noGrp="1"/>
          </p:cNvSpPr>
          <p:nvPr>
            <p:ph type="sldNum" sz="quarter" idx="12"/>
          </p:nvPr>
        </p:nvSpPr>
        <p:spPr/>
        <p:txBody>
          <a:bodyPr/>
          <a:lstStyle/>
          <a:p>
            <a:fld id="{6C6AE60A-B69C-4790-82F7-3882EDF23186}" type="slidenum">
              <a:rPr lang="de-DE" smtClean="0"/>
              <a:pPr/>
              <a:t>2</a:t>
            </a:fld>
            <a:endParaRPr lang="de-DE"/>
          </a:p>
        </p:txBody>
      </p:sp>
      <p:sp>
        <p:nvSpPr>
          <p:cNvPr id="6" name="TextBox 5"/>
          <p:cNvSpPr txBox="1"/>
          <p:nvPr/>
        </p:nvSpPr>
        <p:spPr>
          <a:xfrm>
            <a:off x="2351584" y="4723030"/>
            <a:ext cx="7370864" cy="1815882"/>
          </a:xfrm>
          <a:prstGeom prst="rect">
            <a:avLst/>
          </a:prstGeom>
          <a:noFill/>
        </p:spPr>
        <p:txBody>
          <a:bodyPr wrap="none" rtlCol="0">
            <a:spAutoFit/>
          </a:bodyPr>
          <a:lstStyle/>
          <a:p>
            <a:r>
              <a:rPr lang="en-US" sz="1600" dirty="0"/>
              <a:t>Please note that this set of slides is intended as support for the lecture, not as a</a:t>
            </a:r>
          </a:p>
          <a:p>
            <a:r>
              <a:rPr lang="en-US" sz="1600" dirty="0"/>
              <a:t>stand-alone script.  If you want to study for this course, please use these slides </a:t>
            </a:r>
          </a:p>
          <a:p>
            <a:r>
              <a:rPr lang="en-US" sz="1600" dirty="0"/>
              <a:t>in conjunction with the indicated chapters in the text books.  The textbooks are</a:t>
            </a:r>
          </a:p>
          <a:p>
            <a:r>
              <a:rPr lang="en-US" sz="1600" dirty="0"/>
              <a:t>available online or in the TUB library (many copies that can be checked out for the</a:t>
            </a:r>
            <a:br>
              <a:rPr lang="en-US" sz="1600" dirty="0"/>
            </a:br>
            <a:r>
              <a:rPr lang="en-US" sz="1600" dirty="0"/>
              <a:t>entire semester.  There are also some aspects of the lectures that will not be </a:t>
            </a:r>
          </a:p>
          <a:p>
            <a:r>
              <a:rPr lang="en-US" sz="1600" dirty="0"/>
              <a:t>covered in the text books but can still be part of the homework or exam.  For those</a:t>
            </a:r>
          </a:p>
          <a:p>
            <a:r>
              <a:rPr lang="en-US" sz="1600" dirty="0"/>
              <a:t>It is important that you attend class or ask somebody about what was covered in class.</a:t>
            </a:r>
          </a:p>
        </p:txBody>
      </p:sp>
    </p:spTree>
    <p:extLst>
      <p:ext uri="{BB962C8B-B14F-4D97-AF65-F5344CB8AC3E}">
        <p14:creationId xmlns:p14="http://schemas.microsoft.com/office/powerpoint/2010/main" val="4250851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fld id="{D2CC953B-9DBD-4662-8DF1-31140BC86860}" type="slidenum">
              <a:rPr lang="en-US"/>
              <a:pPr/>
              <a:t>20</a:t>
            </a:fld>
            <a:endParaRPr lang="en-US"/>
          </a:p>
        </p:txBody>
      </p:sp>
      <p:sp>
        <p:nvSpPr>
          <p:cNvPr id="141316" name="Rectangle 4"/>
          <p:cNvSpPr>
            <a:spLocks noGrp="1" noChangeArrowheads="1"/>
          </p:cNvSpPr>
          <p:nvPr>
            <p:ph type="title"/>
          </p:nvPr>
        </p:nvSpPr>
        <p:spPr/>
        <p:txBody>
          <a:bodyPr>
            <a:normAutofit/>
          </a:bodyPr>
          <a:lstStyle/>
          <a:p>
            <a:r>
              <a:rPr lang="en-US" dirty="0"/>
              <a:t>Homogeneous Transformations</a:t>
            </a:r>
          </a:p>
        </p:txBody>
      </p:sp>
      <p:pic>
        <p:nvPicPr>
          <p:cNvPr id="141319" name="Picture 7" descr="txp_fig"/>
          <p:cNvPicPr>
            <a:picLocks noChangeAspect="1" noChangeArrowheads="1"/>
          </p:cNvPicPr>
          <p:nvPr>
            <p:custDataLst>
              <p:tags r:id="rId1"/>
            </p:custDataLst>
          </p:nvPr>
        </p:nvPicPr>
        <p:blipFill>
          <a:blip r:embed="rId6" cstate="print"/>
          <a:srcRect/>
          <a:stretch>
            <a:fillRect/>
          </a:stretch>
        </p:blipFill>
        <p:spPr bwMode="auto">
          <a:xfrm>
            <a:off x="1560209" y="1597026"/>
            <a:ext cx="2362200" cy="522287"/>
          </a:xfrm>
          <a:prstGeom prst="rect">
            <a:avLst/>
          </a:prstGeom>
          <a:noFill/>
          <a:ln w="25400" algn="ctr">
            <a:noFill/>
            <a:miter lim="800000"/>
            <a:headEnd/>
            <a:tailEnd type="none" w="lg" len="lg"/>
          </a:ln>
          <a:effectLst/>
        </p:spPr>
      </p:pic>
      <p:pic>
        <p:nvPicPr>
          <p:cNvPr id="141325" name="Picture 13" descr="txp_fig"/>
          <p:cNvPicPr>
            <a:picLocks noChangeAspect="1" noChangeArrowheads="1"/>
          </p:cNvPicPr>
          <p:nvPr>
            <p:custDataLst>
              <p:tags r:id="rId2"/>
            </p:custDataLst>
          </p:nvPr>
        </p:nvPicPr>
        <p:blipFill>
          <a:blip r:embed="rId7" cstate="print"/>
          <a:srcRect/>
          <a:stretch>
            <a:fillRect/>
          </a:stretch>
        </p:blipFill>
        <p:spPr bwMode="auto">
          <a:xfrm>
            <a:off x="1814210" y="4986338"/>
            <a:ext cx="5891213" cy="1370013"/>
          </a:xfrm>
          <a:prstGeom prst="rect">
            <a:avLst/>
          </a:prstGeom>
          <a:noFill/>
          <a:ln w="25400" algn="ctr">
            <a:noFill/>
            <a:miter lim="800000"/>
            <a:headEnd/>
            <a:tailEnd type="none" w="lg" len="lg"/>
          </a:ln>
          <a:effectLst/>
        </p:spPr>
      </p:pic>
      <p:pic>
        <p:nvPicPr>
          <p:cNvPr id="141328" name="Picture 16" descr="txp_fig"/>
          <p:cNvPicPr>
            <a:picLocks noGrp="1" noChangeAspect="1" noChangeArrowheads="1"/>
          </p:cNvPicPr>
          <p:nvPr>
            <p:ph sz="half" idx="2"/>
            <p:custDataLst>
              <p:tags r:id="rId3"/>
            </p:custDataLst>
          </p:nvPr>
        </p:nvPicPr>
        <p:blipFill>
          <a:blip r:embed="rId8" cstate="print"/>
          <a:srcRect/>
          <a:stretch>
            <a:fillRect/>
          </a:stretch>
        </p:blipFill>
        <p:spPr>
          <a:xfrm>
            <a:off x="5341634" y="1625601"/>
            <a:ext cx="3244850" cy="585787"/>
          </a:xfrm>
          <a:noFill/>
          <a:ln/>
        </p:spPr>
      </p:pic>
      <p:sp>
        <p:nvSpPr>
          <p:cNvPr id="141331" name="AutoShape 19"/>
          <p:cNvSpPr>
            <a:spLocks noChangeArrowheads="1"/>
          </p:cNvSpPr>
          <p:nvPr/>
        </p:nvSpPr>
        <p:spPr bwMode="auto">
          <a:xfrm rot="3458088">
            <a:off x="3097704" y="2337594"/>
            <a:ext cx="582612" cy="403225"/>
          </a:xfrm>
          <a:prstGeom prst="rightArrow">
            <a:avLst>
              <a:gd name="adj1" fmla="val 50000"/>
              <a:gd name="adj2" fmla="val 36122"/>
            </a:avLst>
          </a:prstGeom>
          <a:solidFill>
            <a:schemeClr val="accent1"/>
          </a:solidFill>
          <a:ln w="25400" algn="ctr">
            <a:solidFill>
              <a:schemeClr val="tx1"/>
            </a:solidFill>
            <a:miter lim="800000"/>
            <a:headEnd/>
            <a:tailEnd type="none" w="lg" len="lg"/>
          </a:ln>
          <a:effectLst/>
        </p:spPr>
        <p:txBody>
          <a:bodyPr wrap="none" anchor="ctr"/>
          <a:lstStyle/>
          <a:p>
            <a:endParaRPr lang="en-US"/>
          </a:p>
        </p:txBody>
      </p:sp>
      <p:sp>
        <p:nvSpPr>
          <p:cNvPr id="141332" name="AutoShape 20"/>
          <p:cNvSpPr>
            <a:spLocks noChangeArrowheads="1"/>
          </p:cNvSpPr>
          <p:nvPr/>
        </p:nvSpPr>
        <p:spPr bwMode="auto">
          <a:xfrm rot="7303444">
            <a:off x="5755179" y="2358232"/>
            <a:ext cx="582613" cy="403225"/>
          </a:xfrm>
          <a:prstGeom prst="rightArrow">
            <a:avLst>
              <a:gd name="adj1" fmla="val 50000"/>
              <a:gd name="adj2" fmla="val 36122"/>
            </a:avLst>
          </a:prstGeom>
          <a:solidFill>
            <a:schemeClr val="accent1"/>
          </a:solidFill>
          <a:ln w="25400" algn="ctr">
            <a:solidFill>
              <a:schemeClr val="tx1"/>
            </a:solidFill>
            <a:miter lim="800000"/>
            <a:headEnd/>
            <a:tailEnd type="none" w="lg" len="lg"/>
          </a:ln>
          <a:effectLst/>
        </p:spPr>
        <p:txBody>
          <a:bodyPr wrap="none" anchor="ctr"/>
          <a:lstStyle/>
          <a:p>
            <a:endParaRPr lang="en-US"/>
          </a:p>
        </p:txBody>
      </p:sp>
      <p:pic>
        <p:nvPicPr>
          <p:cNvPr id="141333" name="Picture 21" descr="txp_fig"/>
          <p:cNvPicPr>
            <a:picLocks noChangeAspect="1" noChangeArrowheads="1"/>
          </p:cNvPicPr>
          <p:nvPr>
            <p:custDataLst>
              <p:tags r:id="rId4"/>
            </p:custDataLst>
          </p:nvPr>
        </p:nvPicPr>
        <p:blipFill>
          <a:blip r:embed="rId9" cstate="print">
            <a:clrChange>
              <a:clrFrom>
                <a:srgbClr val="FFFFFF"/>
              </a:clrFrom>
              <a:clrTo>
                <a:srgbClr val="FFFFFF">
                  <a:alpha val="0"/>
                </a:srgbClr>
              </a:clrTo>
            </a:clrChange>
          </a:blip>
          <a:srcRect/>
          <a:stretch>
            <a:fillRect/>
          </a:stretch>
        </p:blipFill>
        <p:spPr bwMode="auto">
          <a:xfrm>
            <a:off x="2453973" y="3003550"/>
            <a:ext cx="4471987" cy="620712"/>
          </a:xfrm>
          <a:prstGeom prst="rect">
            <a:avLst/>
          </a:prstGeom>
          <a:noFill/>
          <a:ln w="25400" algn="ctr">
            <a:noFill/>
            <a:miter lim="800000"/>
            <a:headEnd/>
            <a:tailEnd type="none" w="lg" len="lg"/>
          </a:ln>
          <a:effectLst/>
        </p:spPr>
      </p:pic>
      <p:sp>
        <p:nvSpPr>
          <p:cNvPr id="141334" name="AutoShape 22"/>
          <p:cNvSpPr>
            <a:spLocks/>
          </p:cNvSpPr>
          <p:nvPr/>
        </p:nvSpPr>
        <p:spPr bwMode="auto">
          <a:xfrm rot="16200000">
            <a:off x="4633609" y="2928937"/>
            <a:ext cx="457200" cy="1981200"/>
          </a:xfrm>
          <a:prstGeom prst="leftBrace">
            <a:avLst>
              <a:gd name="adj1" fmla="val 36111"/>
              <a:gd name="adj2" fmla="val 50000"/>
            </a:avLst>
          </a:prstGeom>
          <a:noFill/>
          <a:ln w="25400">
            <a:solidFill>
              <a:schemeClr val="tx1"/>
            </a:solidFill>
            <a:round/>
            <a:headEnd/>
            <a:tailEnd type="none" w="lg" len="lg"/>
          </a:ln>
          <a:effectLst/>
        </p:spPr>
        <p:txBody>
          <a:bodyPr wrap="none" anchor="ctr"/>
          <a:lstStyle/>
          <a:p>
            <a:endParaRPr lang="en-US"/>
          </a:p>
        </p:txBody>
      </p:sp>
      <p:sp>
        <p:nvSpPr>
          <p:cNvPr id="141335" name="Text Box 23"/>
          <p:cNvSpPr txBox="1">
            <a:spLocks noChangeArrowheads="1"/>
          </p:cNvSpPr>
          <p:nvPr/>
        </p:nvSpPr>
        <p:spPr bwMode="auto">
          <a:xfrm>
            <a:off x="4097034" y="4184650"/>
            <a:ext cx="1530350" cy="366712"/>
          </a:xfrm>
          <a:prstGeom prst="rect">
            <a:avLst/>
          </a:prstGeom>
          <a:noFill/>
          <a:ln w="25400" algn="ctr">
            <a:noFill/>
            <a:miter lim="800000"/>
            <a:headEnd/>
            <a:tailEnd type="none" w="lg" len="lg"/>
          </a:ln>
          <a:effectLst/>
        </p:spPr>
        <p:txBody>
          <a:bodyPr wrap="none">
            <a:spAutoFit/>
          </a:bodyPr>
          <a:lstStyle/>
          <a:p>
            <a:r>
              <a:rPr lang="en-US"/>
              <a:t>Rotation first!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34"/>
                                        </p:tgtEl>
                                        <p:attrNameLst>
                                          <p:attrName>style.visibility</p:attrName>
                                        </p:attrNameLst>
                                      </p:cBhvr>
                                      <p:to>
                                        <p:strVal val="visible"/>
                                      </p:to>
                                    </p:set>
                                    <p:animEffect transition="in" filter="fade">
                                      <p:cBhvr>
                                        <p:cTn id="7" dur="500"/>
                                        <p:tgtEl>
                                          <p:spTgt spid="1413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335"/>
                                        </p:tgtEl>
                                        <p:attrNameLst>
                                          <p:attrName>style.visibility</p:attrName>
                                        </p:attrNameLst>
                                      </p:cBhvr>
                                      <p:to>
                                        <p:strVal val="visible"/>
                                      </p:to>
                                    </p:set>
                                    <p:animEffect transition="in" filter="fade">
                                      <p:cBhvr>
                                        <p:cTn id="10" dur="500"/>
                                        <p:tgtEl>
                                          <p:spTgt spid="1413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1325"/>
                                        </p:tgtEl>
                                        <p:attrNameLst>
                                          <p:attrName>style.visibility</p:attrName>
                                        </p:attrNameLst>
                                      </p:cBhvr>
                                      <p:to>
                                        <p:strVal val="visible"/>
                                      </p:to>
                                    </p:set>
                                    <p:animEffect transition="in" filter="fade">
                                      <p:cBhvr>
                                        <p:cTn id="15" dur="500"/>
                                        <p:tgtEl>
                                          <p:spTgt spid="141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4" grpId="0" animBg="1"/>
      <p:bldP spid="1413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30E411AB-690F-45D3-BEEA-B5DAEE6A95C1}" type="slidenum">
              <a:rPr lang="en-US"/>
              <a:pPr/>
              <a:t>21</a:t>
            </a:fld>
            <a:endParaRPr lang="en-US"/>
          </a:p>
        </p:txBody>
      </p:sp>
      <p:sp>
        <p:nvSpPr>
          <p:cNvPr id="149506" name="Rectangle 2"/>
          <p:cNvSpPr>
            <a:spLocks noGrp="1" noChangeArrowheads="1"/>
          </p:cNvSpPr>
          <p:nvPr>
            <p:ph type="title"/>
          </p:nvPr>
        </p:nvSpPr>
        <p:spPr/>
        <p:txBody>
          <a:bodyPr/>
          <a:lstStyle/>
          <a:p>
            <a:r>
              <a:rPr lang="en-US"/>
              <a:t>3D Homogeneous Transforms</a:t>
            </a:r>
          </a:p>
        </p:txBody>
      </p:sp>
      <p:pic>
        <p:nvPicPr>
          <p:cNvPr id="149520" name="Picture 16" descr="txp_fig"/>
          <p:cNvPicPr>
            <a:picLocks noChangeAspect="1" noChangeArrowheads="1"/>
          </p:cNvPicPr>
          <p:nvPr>
            <p:custDataLst>
              <p:tags r:id="rId1"/>
            </p:custDataLst>
          </p:nvPr>
        </p:nvPicPr>
        <p:blipFill>
          <a:blip r:embed="rId7" cstate="print"/>
          <a:srcRect/>
          <a:stretch>
            <a:fillRect/>
          </a:stretch>
        </p:blipFill>
        <p:spPr bwMode="auto">
          <a:xfrm>
            <a:off x="1722437" y="1741489"/>
            <a:ext cx="6172200" cy="1643062"/>
          </a:xfrm>
          <a:prstGeom prst="rect">
            <a:avLst/>
          </a:prstGeom>
          <a:noFill/>
          <a:ln w="25400" algn="ctr">
            <a:noFill/>
            <a:miter lim="800000"/>
            <a:headEnd/>
            <a:tailEnd type="none" w="lg" len="lg"/>
          </a:ln>
          <a:effectLst/>
        </p:spPr>
      </p:pic>
      <p:pic>
        <p:nvPicPr>
          <p:cNvPr id="149521" name="Picture 17" descr="txp_fig"/>
          <p:cNvPicPr>
            <a:picLocks noChangeAspect="1" noChangeArrowheads="1"/>
          </p:cNvPicPr>
          <p:nvPr>
            <p:custDataLst>
              <p:tags r:id="rId2"/>
            </p:custDataLst>
          </p:nvPr>
        </p:nvPicPr>
        <p:blipFill>
          <a:blip r:embed="rId8" cstate="print"/>
          <a:srcRect/>
          <a:stretch>
            <a:fillRect/>
          </a:stretch>
        </p:blipFill>
        <p:spPr bwMode="auto">
          <a:xfrm>
            <a:off x="695326" y="3878264"/>
            <a:ext cx="3781425" cy="1027112"/>
          </a:xfrm>
          <a:prstGeom prst="rect">
            <a:avLst/>
          </a:prstGeom>
          <a:noFill/>
          <a:ln w="25400" algn="ctr">
            <a:noFill/>
            <a:miter lim="800000"/>
            <a:headEnd/>
            <a:tailEnd type="none" w="lg" len="lg"/>
          </a:ln>
          <a:effectLst/>
        </p:spPr>
      </p:pic>
      <p:pic>
        <p:nvPicPr>
          <p:cNvPr id="149522" name="Picture 18" descr="txp_fig"/>
          <p:cNvPicPr>
            <a:picLocks noChangeAspect="1" noChangeArrowheads="1"/>
          </p:cNvPicPr>
          <p:nvPr>
            <p:custDataLst>
              <p:tags r:id="rId3"/>
            </p:custDataLst>
          </p:nvPr>
        </p:nvPicPr>
        <p:blipFill>
          <a:blip r:embed="rId9" cstate="print"/>
          <a:srcRect/>
          <a:stretch>
            <a:fillRect/>
          </a:stretch>
        </p:blipFill>
        <p:spPr bwMode="auto">
          <a:xfrm>
            <a:off x="4995862" y="3883026"/>
            <a:ext cx="3741738" cy="1016000"/>
          </a:xfrm>
          <a:prstGeom prst="rect">
            <a:avLst/>
          </a:prstGeom>
          <a:noFill/>
          <a:ln w="25400" algn="ctr">
            <a:noFill/>
            <a:miter lim="800000"/>
            <a:headEnd/>
            <a:tailEnd type="none" w="lg" len="lg"/>
          </a:ln>
          <a:effectLst/>
        </p:spPr>
      </p:pic>
      <p:pic>
        <p:nvPicPr>
          <p:cNvPr id="149523" name="Picture 19" descr="txp_fig"/>
          <p:cNvPicPr>
            <a:picLocks noChangeAspect="1" noChangeArrowheads="1"/>
          </p:cNvPicPr>
          <p:nvPr>
            <p:custDataLst>
              <p:tags r:id="rId4"/>
            </p:custDataLst>
          </p:nvPr>
        </p:nvPicPr>
        <p:blipFill>
          <a:blip r:embed="rId10" cstate="print"/>
          <a:srcRect/>
          <a:stretch>
            <a:fillRect/>
          </a:stretch>
        </p:blipFill>
        <p:spPr bwMode="auto">
          <a:xfrm>
            <a:off x="2982912" y="5322889"/>
            <a:ext cx="3803650" cy="1033462"/>
          </a:xfrm>
          <a:prstGeom prst="rect">
            <a:avLst/>
          </a:prstGeom>
          <a:noFill/>
          <a:ln w="25400" algn="ctr">
            <a:noFill/>
            <a:miter lim="800000"/>
            <a:headEnd/>
            <a:tailEnd type="none" w="lg" len="lg"/>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A74BC04-CB45-455E-852E-B5A3C999FBAD}" type="slidenum">
              <a:rPr lang="en-US"/>
              <a:pPr/>
              <a:t>22</a:t>
            </a:fld>
            <a:endParaRPr lang="en-US" dirty="0"/>
          </a:p>
        </p:txBody>
      </p:sp>
      <p:sp>
        <p:nvSpPr>
          <p:cNvPr id="135170" name="Rectangle 2"/>
          <p:cNvSpPr>
            <a:spLocks noGrp="1" noChangeArrowheads="1"/>
          </p:cNvSpPr>
          <p:nvPr>
            <p:ph type="title"/>
          </p:nvPr>
        </p:nvSpPr>
        <p:spPr/>
        <p:txBody>
          <a:bodyPr/>
          <a:lstStyle/>
          <a:p>
            <a:r>
              <a:rPr lang="en-US" dirty="0"/>
              <a:t>Affine Transformations</a:t>
            </a:r>
          </a:p>
        </p:txBody>
      </p:sp>
      <p:sp>
        <p:nvSpPr>
          <p:cNvPr id="135171" name="Rectangle 3"/>
          <p:cNvSpPr>
            <a:spLocks noGrp="1" noChangeArrowheads="1"/>
          </p:cNvSpPr>
          <p:nvPr>
            <p:ph type="body" idx="1"/>
          </p:nvPr>
        </p:nvSpPr>
        <p:spPr/>
        <p:txBody>
          <a:bodyPr/>
          <a:lstStyle/>
          <a:p>
            <a:r>
              <a:rPr lang="en-US" dirty="0"/>
              <a:t>Rotation</a:t>
            </a:r>
          </a:p>
          <a:p>
            <a:r>
              <a:rPr lang="en-US" dirty="0"/>
              <a:t>Translation</a:t>
            </a:r>
          </a:p>
          <a:p>
            <a:r>
              <a:rPr lang="en-US" dirty="0"/>
              <a:t>Scaling</a:t>
            </a:r>
          </a:p>
          <a:p>
            <a:r>
              <a:rPr lang="en-US" dirty="0"/>
              <a:t>Sheering</a:t>
            </a:r>
          </a:p>
          <a:p>
            <a:r>
              <a:rPr lang="en-US" dirty="0"/>
              <a:t>and any combination of them</a:t>
            </a:r>
          </a:p>
        </p:txBody>
      </p:sp>
      <p:sp>
        <p:nvSpPr>
          <p:cNvPr id="135172" name="Text Box 4"/>
          <p:cNvSpPr txBox="1">
            <a:spLocks noChangeArrowheads="1"/>
          </p:cNvSpPr>
          <p:nvPr/>
        </p:nvSpPr>
        <p:spPr bwMode="auto">
          <a:xfrm>
            <a:off x="3343309" y="4488358"/>
            <a:ext cx="2939972" cy="769441"/>
          </a:xfrm>
          <a:prstGeom prst="rect">
            <a:avLst/>
          </a:prstGeom>
          <a:noFill/>
          <a:ln w="25400" algn="ctr">
            <a:noFill/>
            <a:miter lim="800000"/>
            <a:headEnd/>
            <a:tailEnd type="none" w="lg" len="lg"/>
          </a:ln>
          <a:effectLst/>
        </p:spPr>
        <p:txBody>
          <a:bodyPr wrap="none">
            <a:spAutoFit/>
          </a:bodyPr>
          <a:lstStyle/>
          <a:p>
            <a:pPr algn="l"/>
            <a:r>
              <a:rPr lang="en-US" sz="4400" dirty="0"/>
              <a:t>…are affine!</a:t>
            </a:r>
          </a:p>
        </p:txBody>
      </p:sp>
      <p:sp>
        <p:nvSpPr>
          <p:cNvPr id="6" name="TextBox 5"/>
          <p:cNvSpPr txBox="1"/>
          <p:nvPr/>
        </p:nvSpPr>
        <p:spPr>
          <a:xfrm>
            <a:off x="539657" y="5828709"/>
            <a:ext cx="7143800" cy="369332"/>
          </a:xfrm>
          <a:prstGeom prst="rect">
            <a:avLst/>
          </a:prstGeom>
          <a:noFill/>
        </p:spPr>
        <p:txBody>
          <a:bodyPr wrap="square" rtlCol="0">
            <a:spAutoFit/>
          </a:bodyPr>
          <a:lstStyle/>
          <a:p>
            <a:r>
              <a:rPr lang="en-US" dirty="0"/>
              <a:t>Affine transformations preserve collinearity and ratios of distances.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0917FA07-3FDE-4C15-8195-ECB7F769F348}" type="slidenum">
              <a:rPr lang="en-US"/>
              <a:pPr/>
              <a:t>23</a:t>
            </a:fld>
            <a:endParaRPr lang="en-US"/>
          </a:p>
        </p:txBody>
      </p:sp>
      <p:sp>
        <p:nvSpPr>
          <p:cNvPr id="161816" name="AutoShape 24"/>
          <p:cNvSpPr>
            <a:spLocks noChangeArrowheads="1"/>
          </p:cNvSpPr>
          <p:nvPr/>
        </p:nvSpPr>
        <p:spPr bwMode="auto">
          <a:xfrm rot="-1901773">
            <a:off x="6019800" y="2667000"/>
            <a:ext cx="990600" cy="609600"/>
          </a:xfrm>
          <a:prstGeom prst="cube">
            <a:avLst>
              <a:gd name="adj" fmla="val 19407"/>
            </a:avLst>
          </a:prstGeom>
          <a:solidFill>
            <a:schemeClr val="accent1"/>
          </a:solidFill>
          <a:ln w="25400">
            <a:solidFill>
              <a:schemeClr val="tx1"/>
            </a:solidFill>
            <a:miter lim="800000"/>
            <a:headEnd/>
            <a:tailEnd type="none" w="lg" len="lg"/>
          </a:ln>
          <a:effectLst/>
        </p:spPr>
        <p:txBody>
          <a:bodyPr wrap="none" anchor="ctr"/>
          <a:lstStyle/>
          <a:p>
            <a:endParaRPr lang="en-US"/>
          </a:p>
        </p:txBody>
      </p:sp>
      <p:sp>
        <p:nvSpPr>
          <p:cNvPr id="161796" name="Rectangle 4"/>
          <p:cNvSpPr>
            <a:spLocks noGrp="1" noChangeArrowheads="1"/>
          </p:cNvSpPr>
          <p:nvPr>
            <p:ph type="title"/>
          </p:nvPr>
        </p:nvSpPr>
        <p:spPr/>
        <p:txBody>
          <a:bodyPr/>
          <a:lstStyle/>
          <a:p>
            <a:r>
              <a:rPr lang="en-US"/>
              <a:t>Frames</a:t>
            </a:r>
          </a:p>
        </p:txBody>
      </p:sp>
      <p:pic>
        <p:nvPicPr>
          <p:cNvPr id="161797" name="Picture 5" descr="txp_fig"/>
          <p:cNvPicPr>
            <a:picLocks noChangeAspect="1" noChangeArrowheads="1"/>
          </p:cNvPicPr>
          <p:nvPr>
            <p:custDataLst>
              <p:tags r:id="rId1"/>
            </p:custDataLst>
          </p:nvPr>
        </p:nvPicPr>
        <p:blipFill>
          <a:blip r:embed="rId12" cstate="print"/>
          <a:srcRect/>
          <a:stretch>
            <a:fillRect/>
          </a:stretch>
        </p:blipFill>
        <p:spPr bwMode="auto">
          <a:xfrm>
            <a:off x="4953000" y="1622426"/>
            <a:ext cx="355600" cy="284163"/>
          </a:xfrm>
          <a:prstGeom prst="rect">
            <a:avLst/>
          </a:prstGeom>
          <a:noFill/>
          <a:ln w="25400" algn="ctr">
            <a:noFill/>
            <a:miter lim="800000"/>
            <a:headEnd/>
            <a:tailEnd type="none" w="lg" len="lg"/>
          </a:ln>
          <a:effectLst/>
        </p:spPr>
      </p:pic>
      <p:pic>
        <p:nvPicPr>
          <p:cNvPr id="161798" name="Picture 6" descr="txp_fig"/>
          <p:cNvPicPr>
            <a:picLocks noChangeAspect="1" noChangeArrowheads="1"/>
          </p:cNvPicPr>
          <p:nvPr>
            <p:custDataLst>
              <p:tags r:id="rId2"/>
            </p:custDataLst>
          </p:nvPr>
        </p:nvPicPr>
        <p:blipFill>
          <a:blip r:embed="rId13" cstate="print"/>
          <a:srcRect/>
          <a:stretch>
            <a:fillRect/>
          </a:stretch>
        </p:blipFill>
        <p:spPr bwMode="auto">
          <a:xfrm>
            <a:off x="7848601" y="2384426"/>
            <a:ext cx="346075" cy="301625"/>
          </a:xfrm>
          <a:prstGeom prst="rect">
            <a:avLst/>
          </a:prstGeom>
          <a:noFill/>
          <a:ln w="25400" algn="ctr">
            <a:noFill/>
            <a:miter lim="800000"/>
            <a:headEnd/>
            <a:tailEnd type="none" w="lg" len="lg"/>
          </a:ln>
          <a:effectLst/>
        </p:spPr>
      </p:pic>
      <p:sp>
        <p:nvSpPr>
          <p:cNvPr id="161799" name="Line 7"/>
          <p:cNvSpPr>
            <a:spLocks noChangeShapeType="1"/>
          </p:cNvSpPr>
          <p:nvPr/>
        </p:nvSpPr>
        <p:spPr bwMode="auto">
          <a:xfrm flipV="1">
            <a:off x="2743200" y="3070225"/>
            <a:ext cx="0" cy="2286000"/>
          </a:xfrm>
          <a:prstGeom prst="line">
            <a:avLst/>
          </a:prstGeom>
          <a:noFill/>
          <a:ln w="25400">
            <a:solidFill>
              <a:schemeClr val="tx1"/>
            </a:solidFill>
            <a:round/>
            <a:headEnd/>
            <a:tailEnd type="triangle" w="lg" len="lg"/>
          </a:ln>
          <a:effectLst/>
        </p:spPr>
        <p:txBody>
          <a:bodyPr/>
          <a:lstStyle/>
          <a:p>
            <a:endParaRPr lang="en-US"/>
          </a:p>
        </p:txBody>
      </p:sp>
      <p:sp>
        <p:nvSpPr>
          <p:cNvPr id="161800" name="Line 8"/>
          <p:cNvSpPr>
            <a:spLocks noChangeShapeType="1"/>
          </p:cNvSpPr>
          <p:nvPr/>
        </p:nvSpPr>
        <p:spPr bwMode="auto">
          <a:xfrm>
            <a:off x="2743200" y="5356225"/>
            <a:ext cx="2133600" cy="0"/>
          </a:xfrm>
          <a:prstGeom prst="line">
            <a:avLst/>
          </a:prstGeom>
          <a:noFill/>
          <a:ln w="25400">
            <a:solidFill>
              <a:schemeClr val="tx1"/>
            </a:solidFill>
            <a:round/>
            <a:headEnd/>
            <a:tailEnd type="triangle" w="lg" len="lg"/>
          </a:ln>
          <a:effectLst/>
        </p:spPr>
        <p:txBody>
          <a:bodyPr/>
          <a:lstStyle/>
          <a:p>
            <a:endParaRPr lang="en-US"/>
          </a:p>
        </p:txBody>
      </p:sp>
      <p:sp>
        <p:nvSpPr>
          <p:cNvPr id="161801" name="Line 9"/>
          <p:cNvSpPr>
            <a:spLocks noChangeShapeType="1"/>
          </p:cNvSpPr>
          <p:nvPr/>
        </p:nvSpPr>
        <p:spPr bwMode="auto">
          <a:xfrm flipH="1">
            <a:off x="1828800" y="5356225"/>
            <a:ext cx="914400" cy="838200"/>
          </a:xfrm>
          <a:prstGeom prst="line">
            <a:avLst/>
          </a:prstGeom>
          <a:noFill/>
          <a:ln w="25400">
            <a:solidFill>
              <a:schemeClr val="tx1"/>
            </a:solidFill>
            <a:round/>
            <a:headEnd/>
            <a:tailEnd type="triangle" w="lg" len="lg"/>
          </a:ln>
          <a:effectLst/>
        </p:spPr>
        <p:txBody>
          <a:bodyPr/>
          <a:lstStyle/>
          <a:p>
            <a:endParaRPr lang="en-US"/>
          </a:p>
        </p:txBody>
      </p:sp>
      <p:sp>
        <p:nvSpPr>
          <p:cNvPr id="161802" name="Line 10"/>
          <p:cNvSpPr>
            <a:spLocks noChangeShapeType="1"/>
          </p:cNvSpPr>
          <p:nvPr/>
        </p:nvSpPr>
        <p:spPr bwMode="auto">
          <a:xfrm rot="19720020" flipV="1">
            <a:off x="5727700" y="1219200"/>
            <a:ext cx="0" cy="2286000"/>
          </a:xfrm>
          <a:prstGeom prst="line">
            <a:avLst/>
          </a:prstGeom>
          <a:noFill/>
          <a:ln w="25400">
            <a:solidFill>
              <a:schemeClr val="tx1"/>
            </a:solidFill>
            <a:round/>
            <a:headEnd/>
            <a:tailEnd type="triangle" w="lg" len="lg"/>
          </a:ln>
          <a:effectLst/>
        </p:spPr>
        <p:txBody>
          <a:bodyPr/>
          <a:lstStyle/>
          <a:p>
            <a:endParaRPr lang="en-US"/>
          </a:p>
        </p:txBody>
      </p:sp>
      <p:sp>
        <p:nvSpPr>
          <p:cNvPr id="161803" name="Line 11"/>
          <p:cNvSpPr>
            <a:spLocks noChangeShapeType="1"/>
          </p:cNvSpPr>
          <p:nvPr/>
        </p:nvSpPr>
        <p:spPr bwMode="auto">
          <a:xfrm rot="-1879980">
            <a:off x="6165850" y="2782888"/>
            <a:ext cx="2133600" cy="0"/>
          </a:xfrm>
          <a:prstGeom prst="line">
            <a:avLst/>
          </a:prstGeom>
          <a:noFill/>
          <a:ln w="25400">
            <a:solidFill>
              <a:schemeClr val="tx1"/>
            </a:solidFill>
            <a:round/>
            <a:headEnd/>
            <a:tailEnd type="triangle" w="lg" len="lg"/>
          </a:ln>
          <a:effectLst/>
        </p:spPr>
        <p:txBody>
          <a:bodyPr/>
          <a:lstStyle/>
          <a:p>
            <a:endParaRPr lang="en-US"/>
          </a:p>
        </p:txBody>
      </p:sp>
      <p:sp>
        <p:nvSpPr>
          <p:cNvPr id="161804" name="Line 12"/>
          <p:cNvSpPr>
            <a:spLocks noChangeShapeType="1"/>
          </p:cNvSpPr>
          <p:nvPr/>
        </p:nvSpPr>
        <p:spPr bwMode="auto">
          <a:xfrm rot="19720020" flipH="1">
            <a:off x="5691188" y="3514725"/>
            <a:ext cx="914400" cy="838200"/>
          </a:xfrm>
          <a:prstGeom prst="line">
            <a:avLst/>
          </a:prstGeom>
          <a:noFill/>
          <a:ln w="25400">
            <a:solidFill>
              <a:schemeClr val="tx1"/>
            </a:solidFill>
            <a:round/>
            <a:headEnd/>
            <a:tailEnd type="triangle" w="lg" len="lg"/>
          </a:ln>
          <a:effectLst/>
        </p:spPr>
        <p:txBody>
          <a:bodyPr/>
          <a:lstStyle/>
          <a:p>
            <a:endParaRPr lang="en-US"/>
          </a:p>
        </p:txBody>
      </p:sp>
      <p:pic>
        <p:nvPicPr>
          <p:cNvPr id="161806" name="Picture 14" descr="txp_fig"/>
          <p:cNvPicPr>
            <a:picLocks noChangeAspect="1" noChangeArrowheads="1"/>
          </p:cNvPicPr>
          <p:nvPr>
            <p:custDataLst>
              <p:tags r:id="rId3"/>
            </p:custDataLst>
          </p:nvPr>
        </p:nvPicPr>
        <p:blipFill>
          <a:blip r:embed="rId14" cstate="print"/>
          <a:srcRect/>
          <a:stretch>
            <a:fillRect/>
          </a:stretch>
        </p:blipFill>
        <p:spPr bwMode="auto">
          <a:xfrm>
            <a:off x="2895601" y="3146425"/>
            <a:ext cx="492125" cy="304800"/>
          </a:xfrm>
          <a:prstGeom prst="rect">
            <a:avLst/>
          </a:prstGeom>
          <a:noFill/>
          <a:ln w="25400" algn="ctr">
            <a:noFill/>
            <a:miter lim="800000"/>
            <a:headEnd/>
            <a:tailEnd type="none" w="lg" len="lg"/>
          </a:ln>
          <a:effectLst/>
        </p:spPr>
      </p:pic>
      <p:pic>
        <p:nvPicPr>
          <p:cNvPr id="161807" name="Picture 15" descr="txp_fig"/>
          <p:cNvPicPr>
            <a:picLocks noChangeAspect="1" noChangeArrowheads="1"/>
          </p:cNvPicPr>
          <p:nvPr>
            <p:custDataLst>
              <p:tags r:id="rId4"/>
            </p:custDataLst>
          </p:nvPr>
        </p:nvPicPr>
        <p:blipFill>
          <a:blip r:embed="rId15" cstate="print"/>
          <a:srcRect/>
          <a:stretch>
            <a:fillRect/>
          </a:stretch>
        </p:blipFill>
        <p:spPr bwMode="auto">
          <a:xfrm>
            <a:off x="5410200" y="1317626"/>
            <a:ext cx="565150" cy="327025"/>
          </a:xfrm>
          <a:prstGeom prst="rect">
            <a:avLst/>
          </a:prstGeom>
          <a:noFill/>
          <a:ln w="25400" algn="ctr">
            <a:noFill/>
            <a:miter lim="800000"/>
            <a:headEnd/>
            <a:tailEnd type="none" w="lg" len="lg"/>
          </a:ln>
          <a:effectLst/>
        </p:spPr>
      </p:pic>
      <p:pic>
        <p:nvPicPr>
          <p:cNvPr id="161808" name="Picture 16" descr="txp_fig"/>
          <p:cNvPicPr>
            <a:picLocks noChangeAspect="1" noChangeArrowheads="1"/>
          </p:cNvPicPr>
          <p:nvPr>
            <p:custDataLst>
              <p:tags r:id="rId5"/>
            </p:custDataLst>
          </p:nvPr>
        </p:nvPicPr>
        <p:blipFill>
          <a:blip r:embed="rId16" cstate="print"/>
          <a:srcRect/>
          <a:stretch>
            <a:fillRect/>
          </a:stretch>
        </p:blipFill>
        <p:spPr bwMode="auto">
          <a:xfrm>
            <a:off x="1676400" y="5737226"/>
            <a:ext cx="330200" cy="263525"/>
          </a:xfrm>
          <a:prstGeom prst="rect">
            <a:avLst/>
          </a:prstGeom>
          <a:noFill/>
          <a:ln w="25400" algn="ctr">
            <a:noFill/>
            <a:miter lim="800000"/>
            <a:headEnd/>
            <a:tailEnd type="none" w="lg" len="lg"/>
          </a:ln>
          <a:effectLst/>
        </p:spPr>
      </p:pic>
      <p:pic>
        <p:nvPicPr>
          <p:cNvPr id="161809" name="Picture 17" descr="txp_fig"/>
          <p:cNvPicPr>
            <a:picLocks noChangeAspect="1" noChangeArrowheads="1"/>
          </p:cNvPicPr>
          <p:nvPr>
            <p:custDataLst>
              <p:tags r:id="rId6"/>
            </p:custDataLst>
          </p:nvPr>
        </p:nvPicPr>
        <p:blipFill>
          <a:blip r:embed="rId17" cstate="print"/>
          <a:srcRect/>
          <a:stretch>
            <a:fillRect/>
          </a:stretch>
        </p:blipFill>
        <p:spPr bwMode="auto">
          <a:xfrm>
            <a:off x="4419601" y="5432426"/>
            <a:ext cx="295275" cy="258763"/>
          </a:xfrm>
          <a:prstGeom prst="rect">
            <a:avLst/>
          </a:prstGeom>
          <a:noFill/>
          <a:ln w="25400" algn="ctr">
            <a:noFill/>
            <a:miter lim="800000"/>
            <a:headEnd/>
            <a:tailEnd type="none" w="lg" len="lg"/>
          </a:ln>
          <a:effectLst/>
        </p:spPr>
      </p:pic>
      <p:pic>
        <p:nvPicPr>
          <p:cNvPr id="161810" name="Picture 18" descr="txp_fig"/>
          <p:cNvPicPr>
            <a:picLocks noChangeAspect="1" noChangeArrowheads="1"/>
          </p:cNvPicPr>
          <p:nvPr>
            <p:custDataLst>
              <p:tags r:id="rId7"/>
            </p:custDataLst>
          </p:nvPr>
        </p:nvPicPr>
        <p:blipFill>
          <a:blip r:embed="rId18" cstate="print"/>
          <a:srcRect/>
          <a:stretch>
            <a:fillRect/>
          </a:stretch>
        </p:blipFill>
        <p:spPr bwMode="auto">
          <a:xfrm>
            <a:off x="2360614" y="3221039"/>
            <a:ext cx="282575" cy="257175"/>
          </a:xfrm>
          <a:prstGeom prst="rect">
            <a:avLst/>
          </a:prstGeom>
          <a:noFill/>
          <a:ln w="25400" algn="ctr">
            <a:noFill/>
            <a:miter lim="800000"/>
            <a:headEnd/>
            <a:tailEnd type="none" w="lg" len="lg"/>
          </a:ln>
          <a:effectLst/>
        </p:spPr>
      </p:pic>
      <p:pic>
        <p:nvPicPr>
          <p:cNvPr id="161811" name="Picture 19" descr="txp_fig"/>
          <p:cNvPicPr>
            <a:picLocks noChangeAspect="1" noChangeArrowheads="1"/>
          </p:cNvPicPr>
          <p:nvPr>
            <p:custDataLst>
              <p:tags r:id="rId8"/>
            </p:custDataLst>
          </p:nvPr>
        </p:nvPicPr>
        <p:blipFill>
          <a:blip r:embed="rId19" cstate="print"/>
          <a:srcRect/>
          <a:stretch>
            <a:fillRect/>
          </a:stretch>
        </p:blipFill>
        <p:spPr bwMode="auto">
          <a:xfrm>
            <a:off x="6096001" y="4365626"/>
            <a:ext cx="346075" cy="301625"/>
          </a:xfrm>
          <a:prstGeom prst="rect">
            <a:avLst/>
          </a:prstGeom>
          <a:noFill/>
          <a:ln w="25400" algn="ctr">
            <a:noFill/>
            <a:miter lim="800000"/>
            <a:headEnd/>
            <a:tailEnd type="none" w="lg" len="lg"/>
          </a:ln>
          <a:effectLst/>
        </p:spPr>
      </p:pic>
      <p:sp>
        <p:nvSpPr>
          <p:cNvPr id="161814" name="Line 22"/>
          <p:cNvSpPr>
            <a:spLocks noChangeShapeType="1"/>
          </p:cNvSpPr>
          <p:nvPr/>
        </p:nvSpPr>
        <p:spPr bwMode="auto">
          <a:xfrm flipV="1">
            <a:off x="6323013" y="2643189"/>
            <a:ext cx="417512" cy="693737"/>
          </a:xfrm>
          <a:prstGeom prst="line">
            <a:avLst/>
          </a:prstGeom>
          <a:noFill/>
          <a:ln w="12700">
            <a:solidFill>
              <a:schemeClr val="tx1"/>
            </a:solidFill>
            <a:round/>
            <a:headEnd/>
            <a:tailEnd type="triangle" w="lg" len="lg"/>
          </a:ln>
          <a:effectLst/>
        </p:spPr>
        <p:txBody>
          <a:bodyPr/>
          <a:lstStyle/>
          <a:p>
            <a:endParaRPr lang="en-US"/>
          </a:p>
        </p:txBody>
      </p:sp>
      <p:pic>
        <p:nvPicPr>
          <p:cNvPr id="161815" name="Picture 23" descr="txp_fig"/>
          <p:cNvPicPr>
            <a:picLocks noChangeAspect="1" noChangeArrowheads="1"/>
          </p:cNvPicPr>
          <p:nvPr>
            <p:custDataLst>
              <p:tags r:id="rId9"/>
            </p:custDataLst>
          </p:nvPr>
        </p:nvPicPr>
        <p:blipFill>
          <a:blip r:embed="rId20" cstate="print">
            <a:clrChange>
              <a:clrFrom>
                <a:srgbClr val="FFFFFF"/>
              </a:clrFrom>
              <a:clrTo>
                <a:srgbClr val="FFFFFF">
                  <a:alpha val="0"/>
                </a:srgbClr>
              </a:clrTo>
            </a:clrChange>
          </a:blip>
          <a:srcRect/>
          <a:stretch>
            <a:fillRect/>
          </a:stretch>
        </p:blipFill>
        <p:spPr bwMode="auto">
          <a:xfrm>
            <a:off x="6943725" y="2430463"/>
            <a:ext cx="368300" cy="330200"/>
          </a:xfrm>
          <a:prstGeom prst="rect">
            <a:avLst/>
          </a:prstGeom>
          <a:noFill/>
          <a:ln w="25400" algn="ctr">
            <a:noFill/>
            <a:miter lim="800000"/>
            <a:headEnd/>
            <a:tailEnd type="none" w="lg" len="lg"/>
          </a:ln>
          <a:effectLst/>
        </p:spPr>
      </p:pic>
      <p:pic>
        <p:nvPicPr>
          <p:cNvPr id="161817" name="Picture 25" descr="txp_fig"/>
          <p:cNvPicPr>
            <a:picLocks noChangeAspect="1" noChangeArrowheads="1"/>
          </p:cNvPicPr>
          <p:nvPr>
            <p:custDataLst>
              <p:tags r:id="rId10"/>
            </p:custDataLst>
          </p:nvPr>
        </p:nvPicPr>
        <p:blipFill>
          <a:blip r:embed="rId21" cstate="print">
            <a:clrChange>
              <a:clrFrom>
                <a:srgbClr val="FFFFFF"/>
              </a:clrFrom>
              <a:clrTo>
                <a:srgbClr val="FFFFFF">
                  <a:alpha val="0"/>
                </a:srgbClr>
              </a:clrTo>
            </a:clrChange>
          </a:blip>
          <a:srcRect/>
          <a:stretch>
            <a:fillRect/>
          </a:stretch>
        </p:blipFill>
        <p:spPr bwMode="auto">
          <a:xfrm>
            <a:off x="1524000" y="1644651"/>
            <a:ext cx="1188747" cy="495234"/>
          </a:xfrm>
          <a:prstGeom prst="rect">
            <a:avLst/>
          </a:prstGeom>
          <a:noFill/>
          <a:ln w="25400" algn="ctr">
            <a:noFill/>
            <a:miter lim="800000"/>
            <a:headEnd/>
            <a:tailEnd type="none" w="lg" len="lg"/>
          </a:ln>
          <a:effectLst/>
        </p:spPr>
      </p:pic>
      <p:pic>
        <p:nvPicPr>
          <p:cNvPr id="161818" name="Picture 26" descr="righthandedframe"/>
          <p:cNvPicPr>
            <a:picLocks noGrp="1" noChangeAspect="1" noChangeArrowheads="1"/>
          </p:cNvPicPr>
          <p:nvPr>
            <p:ph idx="1"/>
          </p:nvPr>
        </p:nvPicPr>
        <p:blipFill>
          <a:blip r:embed="rId22" cstate="print"/>
          <a:srcRect/>
          <a:stretch>
            <a:fillRect/>
          </a:stretch>
        </p:blipFill>
        <p:spPr>
          <a:xfrm>
            <a:off x="8758238" y="0"/>
            <a:ext cx="1909762" cy="2101850"/>
          </a:xfrm>
          <a:noFill/>
          <a:ln/>
        </p:spPr>
      </p:pic>
      <p:sp>
        <p:nvSpPr>
          <p:cNvPr id="161820" name="Text Box 28"/>
          <p:cNvSpPr txBox="1">
            <a:spLocks noChangeArrowheads="1"/>
          </p:cNvSpPr>
          <p:nvPr/>
        </p:nvSpPr>
        <p:spPr bwMode="auto">
          <a:xfrm>
            <a:off x="9037638" y="1579563"/>
            <a:ext cx="273050" cy="304800"/>
          </a:xfrm>
          <a:prstGeom prst="rect">
            <a:avLst/>
          </a:prstGeom>
          <a:solidFill>
            <a:schemeClr val="bg1"/>
          </a:solidFill>
          <a:ln w="25400" algn="ctr">
            <a:noFill/>
            <a:miter lim="800000"/>
            <a:headEnd/>
            <a:tailEnd type="none" w="lg" len="lg"/>
          </a:ln>
          <a:effectLst/>
        </p:spPr>
        <p:txBody>
          <a:bodyPr wrap="none">
            <a:spAutoFit/>
          </a:bodyPr>
          <a:lstStyle/>
          <a:p>
            <a:r>
              <a:rPr lang="en-US" sz="1400"/>
              <a:t>x</a:t>
            </a:r>
          </a:p>
        </p:txBody>
      </p:sp>
      <p:sp>
        <p:nvSpPr>
          <p:cNvPr id="161821" name="Text Box 29"/>
          <p:cNvSpPr txBox="1">
            <a:spLocks noChangeArrowheads="1"/>
          </p:cNvSpPr>
          <p:nvPr/>
        </p:nvSpPr>
        <p:spPr bwMode="auto">
          <a:xfrm>
            <a:off x="10339388" y="973138"/>
            <a:ext cx="273050" cy="304800"/>
          </a:xfrm>
          <a:prstGeom prst="rect">
            <a:avLst/>
          </a:prstGeom>
          <a:solidFill>
            <a:schemeClr val="bg1"/>
          </a:solidFill>
          <a:ln w="25400" algn="ctr">
            <a:noFill/>
            <a:miter lim="800000"/>
            <a:headEnd/>
            <a:tailEnd type="none" w="lg" len="lg"/>
          </a:ln>
          <a:effectLst/>
        </p:spPr>
        <p:txBody>
          <a:bodyPr wrap="none">
            <a:spAutoFit/>
          </a:bodyPr>
          <a:lstStyle/>
          <a:p>
            <a:r>
              <a:rPr lang="en-US" sz="1400"/>
              <a:t>y</a:t>
            </a:r>
          </a:p>
        </p:txBody>
      </p:sp>
      <p:sp>
        <p:nvSpPr>
          <p:cNvPr id="161822" name="Text Box 30"/>
          <p:cNvSpPr txBox="1">
            <a:spLocks noChangeArrowheads="1"/>
          </p:cNvSpPr>
          <p:nvPr/>
        </p:nvSpPr>
        <p:spPr bwMode="auto">
          <a:xfrm>
            <a:off x="9031288" y="74614"/>
            <a:ext cx="255198" cy="307777"/>
          </a:xfrm>
          <a:prstGeom prst="rect">
            <a:avLst/>
          </a:prstGeom>
          <a:solidFill>
            <a:schemeClr val="bg1"/>
          </a:solidFill>
          <a:ln w="25400" algn="ctr">
            <a:noFill/>
            <a:miter lim="800000"/>
            <a:headEnd/>
            <a:tailEnd type="none" w="lg" len="lg"/>
          </a:ln>
          <a:effectLst/>
        </p:spPr>
        <p:txBody>
          <a:bodyPr wrap="none">
            <a:spAutoFit/>
          </a:bodyPr>
          <a:lstStyle/>
          <a:p>
            <a:r>
              <a:rPr lang="en-US" sz="1400"/>
              <a:t>z</a:t>
            </a:r>
          </a:p>
        </p:txBody>
      </p:sp>
      <p:sp>
        <p:nvSpPr>
          <p:cNvPr id="161823" name="Text Box 31"/>
          <p:cNvSpPr txBox="1">
            <a:spLocks noChangeArrowheads="1"/>
          </p:cNvSpPr>
          <p:nvPr/>
        </p:nvSpPr>
        <p:spPr bwMode="auto">
          <a:xfrm>
            <a:off x="8412163" y="2039939"/>
            <a:ext cx="2171364" cy="276999"/>
          </a:xfrm>
          <a:prstGeom prst="rect">
            <a:avLst/>
          </a:prstGeom>
          <a:noFill/>
          <a:ln w="25400" algn="ctr">
            <a:noFill/>
            <a:miter lim="800000"/>
            <a:headEnd/>
            <a:tailEnd type="none" w="lg" len="lg"/>
          </a:ln>
          <a:effectLst/>
        </p:spPr>
        <p:txBody>
          <a:bodyPr wrap="none">
            <a:spAutoFit/>
          </a:bodyPr>
          <a:lstStyle/>
          <a:p>
            <a:r>
              <a:rPr lang="en-US" sz="1200"/>
              <a:t>right-handed coordinate system</a:t>
            </a:r>
          </a:p>
        </p:txBody>
      </p:sp>
      <p:sp>
        <p:nvSpPr>
          <p:cNvPr id="161824" name="Line 32"/>
          <p:cNvSpPr>
            <a:spLocks noChangeShapeType="1"/>
          </p:cNvSpPr>
          <p:nvPr/>
        </p:nvSpPr>
        <p:spPr bwMode="auto">
          <a:xfrm flipH="1">
            <a:off x="9255125" y="947739"/>
            <a:ext cx="293688" cy="636587"/>
          </a:xfrm>
          <a:prstGeom prst="line">
            <a:avLst/>
          </a:prstGeom>
          <a:noFill/>
          <a:ln w="25400">
            <a:solidFill>
              <a:schemeClr val="tx1"/>
            </a:solidFill>
            <a:round/>
            <a:headEnd/>
            <a:tailEnd type="triangle" w="lg" len="lg"/>
          </a:ln>
          <a:effectLst/>
        </p:spPr>
        <p:txBody>
          <a:bodyPr/>
          <a:lstStyle/>
          <a:p>
            <a:endParaRPr lang="en-US"/>
          </a:p>
        </p:txBody>
      </p:sp>
      <p:sp>
        <p:nvSpPr>
          <p:cNvPr id="161825" name="Line 33"/>
          <p:cNvSpPr>
            <a:spLocks noChangeShapeType="1"/>
          </p:cNvSpPr>
          <p:nvPr/>
        </p:nvSpPr>
        <p:spPr bwMode="auto">
          <a:xfrm flipH="1" flipV="1">
            <a:off x="9221789" y="311150"/>
            <a:ext cx="327025" cy="636588"/>
          </a:xfrm>
          <a:prstGeom prst="line">
            <a:avLst/>
          </a:prstGeom>
          <a:noFill/>
          <a:ln w="25400">
            <a:solidFill>
              <a:schemeClr val="tx1"/>
            </a:solidFill>
            <a:round/>
            <a:headEnd/>
            <a:tailEnd type="triangle" w="lg" len="lg"/>
          </a:ln>
          <a:effectLst/>
        </p:spPr>
        <p:txBody>
          <a:bodyPr/>
          <a:lstStyle/>
          <a:p>
            <a:endParaRPr lang="en-US"/>
          </a:p>
        </p:txBody>
      </p:sp>
      <p:sp>
        <p:nvSpPr>
          <p:cNvPr id="161826" name="Line 34"/>
          <p:cNvSpPr>
            <a:spLocks noChangeShapeType="1"/>
          </p:cNvSpPr>
          <p:nvPr/>
        </p:nvSpPr>
        <p:spPr bwMode="auto">
          <a:xfrm>
            <a:off x="9540876" y="938214"/>
            <a:ext cx="898525" cy="9525"/>
          </a:xfrm>
          <a:prstGeom prst="line">
            <a:avLst/>
          </a:prstGeom>
          <a:noFill/>
          <a:ln w="25400">
            <a:solidFill>
              <a:schemeClr val="tx1"/>
            </a:solidFill>
            <a:round/>
            <a:headEn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818"/>
                                        </p:tgtEl>
                                        <p:attrNameLst>
                                          <p:attrName>style.visibility</p:attrName>
                                        </p:attrNameLst>
                                      </p:cBhvr>
                                      <p:to>
                                        <p:strVal val="visible"/>
                                      </p:to>
                                    </p:set>
                                    <p:animEffect transition="in" filter="fade">
                                      <p:cBhvr>
                                        <p:cTn id="7" dur="500"/>
                                        <p:tgtEl>
                                          <p:spTgt spid="1618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820"/>
                                        </p:tgtEl>
                                        <p:attrNameLst>
                                          <p:attrName>style.visibility</p:attrName>
                                        </p:attrNameLst>
                                      </p:cBhvr>
                                      <p:to>
                                        <p:strVal val="visible"/>
                                      </p:to>
                                    </p:set>
                                    <p:animEffect transition="in" filter="fade">
                                      <p:cBhvr>
                                        <p:cTn id="10" dur="500"/>
                                        <p:tgtEl>
                                          <p:spTgt spid="1618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1821"/>
                                        </p:tgtEl>
                                        <p:attrNameLst>
                                          <p:attrName>style.visibility</p:attrName>
                                        </p:attrNameLst>
                                      </p:cBhvr>
                                      <p:to>
                                        <p:strVal val="visible"/>
                                      </p:to>
                                    </p:set>
                                    <p:animEffect transition="in" filter="fade">
                                      <p:cBhvr>
                                        <p:cTn id="13" dur="500"/>
                                        <p:tgtEl>
                                          <p:spTgt spid="1618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1822"/>
                                        </p:tgtEl>
                                        <p:attrNameLst>
                                          <p:attrName>style.visibility</p:attrName>
                                        </p:attrNameLst>
                                      </p:cBhvr>
                                      <p:to>
                                        <p:strVal val="visible"/>
                                      </p:to>
                                    </p:set>
                                    <p:animEffect transition="in" filter="fade">
                                      <p:cBhvr>
                                        <p:cTn id="16" dur="500"/>
                                        <p:tgtEl>
                                          <p:spTgt spid="1618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823"/>
                                        </p:tgtEl>
                                        <p:attrNameLst>
                                          <p:attrName>style.visibility</p:attrName>
                                        </p:attrNameLst>
                                      </p:cBhvr>
                                      <p:to>
                                        <p:strVal val="visible"/>
                                      </p:to>
                                    </p:set>
                                    <p:animEffect transition="in" filter="fade">
                                      <p:cBhvr>
                                        <p:cTn id="19" dur="500"/>
                                        <p:tgtEl>
                                          <p:spTgt spid="1618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1824"/>
                                        </p:tgtEl>
                                        <p:attrNameLst>
                                          <p:attrName>style.visibility</p:attrName>
                                        </p:attrNameLst>
                                      </p:cBhvr>
                                      <p:to>
                                        <p:strVal val="visible"/>
                                      </p:to>
                                    </p:set>
                                    <p:animEffect transition="in" filter="fade">
                                      <p:cBhvr>
                                        <p:cTn id="22" dur="500"/>
                                        <p:tgtEl>
                                          <p:spTgt spid="1618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825"/>
                                        </p:tgtEl>
                                        <p:attrNameLst>
                                          <p:attrName>style.visibility</p:attrName>
                                        </p:attrNameLst>
                                      </p:cBhvr>
                                      <p:to>
                                        <p:strVal val="visible"/>
                                      </p:to>
                                    </p:set>
                                    <p:animEffect transition="in" filter="fade">
                                      <p:cBhvr>
                                        <p:cTn id="25" dur="500"/>
                                        <p:tgtEl>
                                          <p:spTgt spid="1618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1826"/>
                                        </p:tgtEl>
                                        <p:attrNameLst>
                                          <p:attrName>style.visibility</p:attrName>
                                        </p:attrNameLst>
                                      </p:cBhvr>
                                      <p:to>
                                        <p:strVal val="visible"/>
                                      </p:to>
                                    </p:set>
                                    <p:animEffect transition="in" filter="fade">
                                      <p:cBhvr>
                                        <p:cTn id="28" dur="500"/>
                                        <p:tgtEl>
                                          <p:spTgt spid="161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0" grpId="0" animBg="1"/>
      <p:bldP spid="161821" grpId="0" animBg="1"/>
      <p:bldP spid="161822" grpId="0" animBg="1"/>
      <p:bldP spid="161823" grpId="0"/>
      <p:bldP spid="161824" grpId="0" animBg="1"/>
      <p:bldP spid="161825" grpId="0" animBg="1"/>
      <p:bldP spid="1618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9BFE12F2-EA44-45E3-BA14-C98962542858}" type="slidenum">
              <a:rPr lang="en-US"/>
              <a:pPr/>
              <a:t>24</a:t>
            </a:fld>
            <a:endParaRPr lang="en-US"/>
          </a:p>
        </p:txBody>
      </p:sp>
      <p:pic>
        <p:nvPicPr>
          <p:cNvPr id="171010" name="Picture 2" descr="txp_fig"/>
          <p:cNvPicPr>
            <a:picLocks noChangeAspect="1" noChangeArrowheads="1"/>
          </p:cNvPicPr>
          <p:nvPr>
            <p:custDataLst>
              <p:tags r:id="rId1"/>
            </p:custDataLst>
          </p:nvPr>
        </p:nvPicPr>
        <p:blipFill>
          <a:blip r:embed="rId14" cstate="print"/>
          <a:srcRect/>
          <a:stretch>
            <a:fillRect/>
          </a:stretch>
        </p:blipFill>
        <p:spPr bwMode="auto">
          <a:xfrm>
            <a:off x="4953000" y="1622426"/>
            <a:ext cx="355600" cy="284163"/>
          </a:xfrm>
          <a:prstGeom prst="rect">
            <a:avLst/>
          </a:prstGeom>
          <a:noFill/>
          <a:ln w="25400" algn="ctr">
            <a:noFill/>
            <a:miter lim="800000"/>
            <a:headEnd/>
            <a:tailEnd type="none" w="lg" len="lg"/>
          </a:ln>
          <a:effectLst/>
        </p:spPr>
      </p:pic>
      <p:pic>
        <p:nvPicPr>
          <p:cNvPr id="171011" name="Picture 3" descr="txp_fig"/>
          <p:cNvPicPr>
            <a:picLocks noChangeAspect="1" noChangeArrowheads="1"/>
          </p:cNvPicPr>
          <p:nvPr>
            <p:custDataLst>
              <p:tags r:id="rId2"/>
            </p:custDataLst>
          </p:nvPr>
        </p:nvPicPr>
        <p:blipFill>
          <a:blip r:embed="rId15" cstate="print"/>
          <a:srcRect/>
          <a:stretch>
            <a:fillRect/>
          </a:stretch>
        </p:blipFill>
        <p:spPr bwMode="auto">
          <a:xfrm>
            <a:off x="7848601" y="2384426"/>
            <a:ext cx="346075" cy="301625"/>
          </a:xfrm>
          <a:prstGeom prst="rect">
            <a:avLst/>
          </a:prstGeom>
          <a:noFill/>
          <a:ln w="25400" algn="ctr">
            <a:noFill/>
            <a:miter lim="800000"/>
            <a:headEnd/>
            <a:tailEnd type="none" w="lg" len="lg"/>
          </a:ln>
          <a:effectLst/>
        </p:spPr>
      </p:pic>
      <p:sp>
        <p:nvSpPr>
          <p:cNvPr id="171012" name="Rectangle 4"/>
          <p:cNvSpPr>
            <a:spLocks noGrp="1" noChangeArrowheads="1"/>
          </p:cNvSpPr>
          <p:nvPr>
            <p:ph type="title"/>
          </p:nvPr>
        </p:nvSpPr>
        <p:spPr/>
        <p:txBody>
          <a:bodyPr/>
          <a:lstStyle/>
          <a:p>
            <a:r>
              <a:rPr lang="en-US"/>
              <a:t>HT to Map between Frames</a:t>
            </a:r>
          </a:p>
        </p:txBody>
      </p:sp>
      <p:sp>
        <p:nvSpPr>
          <p:cNvPr id="171013" name="Line 5"/>
          <p:cNvSpPr>
            <a:spLocks noChangeShapeType="1"/>
          </p:cNvSpPr>
          <p:nvPr/>
        </p:nvSpPr>
        <p:spPr bwMode="auto">
          <a:xfrm flipV="1">
            <a:off x="2743200" y="3070225"/>
            <a:ext cx="0" cy="2286000"/>
          </a:xfrm>
          <a:prstGeom prst="line">
            <a:avLst/>
          </a:prstGeom>
          <a:noFill/>
          <a:ln w="25400">
            <a:solidFill>
              <a:schemeClr val="tx1"/>
            </a:solidFill>
            <a:round/>
            <a:headEnd/>
            <a:tailEnd type="triangle" w="lg" len="lg"/>
          </a:ln>
          <a:effectLst/>
        </p:spPr>
        <p:txBody>
          <a:bodyPr/>
          <a:lstStyle/>
          <a:p>
            <a:endParaRPr lang="en-US"/>
          </a:p>
        </p:txBody>
      </p:sp>
      <p:sp>
        <p:nvSpPr>
          <p:cNvPr id="171014" name="Line 6"/>
          <p:cNvSpPr>
            <a:spLocks noChangeShapeType="1"/>
          </p:cNvSpPr>
          <p:nvPr/>
        </p:nvSpPr>
        <p:spPr bwMode="auto">
          <a:xfrm>
            <a:off x="2743200" y="5356225"/>
            <a:ext cx="2133600" cy="0"/>
          </a:xfrm>
          <a:prstGeom prst="line">
            <a:avLst/>
          </a:prstGeom>
          <a:noFill/>
          <a:ln w="25400">
            <a:solidFill>
              <a:schemeClr val="tx1"/>
            </a:solidFill>
            <a:round/>
            <a:headEnd/>
            <a:tailEnd type="triangle" w="lg" len="lg"/>
          </a:ln>
          <a:effectLst/>
        </p:spPr>
        <p:txBody>
          <a:bodyPr/>
          <a:lstStyle/>
          <a:p>
            <a:endParaRPr lang="en-US"/>
          </a:p>
        </p:txBody>
      </p:sp>
      <p:sp>
        <p:nvSpPr>
          <p:cNvPr id="171015" name="Line 7"/>
          <p:cNvSpPr>
            <a:spLocks noChangeShapeType="1"/>
          </p:cNvSpPr>
          <p:nvPr/>
        </p:nvSpPr>
        <p:spPr bwMode="auto">
          <a:xfrm flipH="1">
            <a:off x="1828800" y="5356225"/>
            <a:ext cx="914400" cy="838200"/>
          </a:xfrm>
          <a:prstGeom prst="line">
            <a:avLst/>
          </a:prstGeom>
          <a:noFill/>
          <a:ln w="25400">
            <a:solidFill>
              <a:schemeClr val="tx1"/>
            </a:solidFill>
            <a:round/>
            <a:headEnd/>
            <a:tailEnd type="triangle" w="lg" len="lg"/>
          </a:ln>
          <a:effectLst/>
        </p:spPr>
        <p:txBody>
          <a:bodyPr/>
          <a:lstStyle/>
          <a:p>
            <a:endParaRPr lang="en-US"/>
          </a:p>
        </p:txBody>
      </p:sp>
      <p:sp>
        <p:nvSpPr>
          <p:cNvPr id="171016" name="Line 8"/>
          <p:cNvSpPr>
            <a:spLocks noChangeShapeType="1"/>
          </p:cNvSpPr>
          <p:nvPr/>
        </p:nvSpPr>
        <p:spPr bwMode="auto">
          <a:xfrm rot="19720020" flipV="1">
            <a:off x="5727700" y="1219200"/>
            <a:ext cx="0" cy="2286000"/>
          </a:xfrm>
          <a:prstGeom prst="line">
            <a:avLst/>
          </a:prstGeom>
          <a:noFill/>
          <a:ln w="25400">
            <a:solidFill>
              <a:schemeClr val="tx1"/>
            </a:solidFill>
            <a:round/>
            <a:headEnd/>
            <a:tailEnd type="triangle" w="lg" len="lg"/>
          </a:ln>
          <a:effectLst/>
        </p:spPr>
        <p:txBody>
          <a:bodyPr/>
          <a:lstStyle/>
          <a:p>
            <a:endParaRPr lang="en-US"/>
          </a:p>
        </p:txBody>
      </p:sp>
      <p:sp>
        <p:nvSpPr>
          <p:cNvPr id="171017" name="Line 9"/>
          <p:cNvSpPr>
            <a:spLocks noChangeShapeType="1"/>
          </p:cNvSpPr>
          <p:nvPr/>
        </p:nvSpPr>
        <p:spPr bwMode="auto">
          <a:xfrm rot="-1879980">
            <a:off x="6165850" y="2782888"/>
            <a:ext cx="2133600" cy="0"/>
          </a:xfrm>
          <a:prstGeom prst="line">
            <a:avLst/>
          </a:prstGeom>
          <a:noFill/>
          <a:ln w="25400">
            <a:solidFill>
              <a:schemeClr val="tx1"/>
            </a:solidFill>
            <a:round/>
            <a:headEnd/>
            <a:tailEnd type="triangle" w="lg" len="lg"/>
          </a:ln>
          <a:effectLst/>
        </p:spPr>
        <p:txBody>
          <a:bodyPr/>
          <a:lstStyle/>
          <a:p>
            <a:endParaRPr lang="en-US"/>
          </a:p>
        </p:txBody>
      </p:sp>
      <p:sp>
        <p:nvSpPr>
          <p:cNvPr id="171018" name="Line 10"/>
          <p:cNvSpPr>
            <a:spLocks noChangeShapeType="1"/>
          </p:cNvSpPr>
          <p:nvPr/>
        </p:nvSpPr>
        <p:spPr bwMode="auto">
          <a:xfrm rot="19720020" flipH="1">
            <a:off x="5691188" y="3514725"/>
            <a:ext cx="914400" cy="838200"/>
          </a:xfrm>
          <a:prstGeom prst="line">
            <a:avLst/>
          </a:prstGeom>
          <a:noFill/>
          <a:ln w="25400">
            <a:solidFill>
              <a:schemeClr val="tx1"/>
            </a:solidFill>
            <a:round/>
            <a:headEnd/>
            <a:tailEnd type="triangle" w="lg" len="lg"/>
          </a:ln>
          <a:effectLst/>
        </p:spPr>
        <p:txBody>
          <a:bodyPr/>
          <a:lstStyle/>
          <a:p>
            <a:endParaRPr lang="en-US"/>
          </a:p>
        </p:txBody>
      </p:sp>
      <p:sp>
        <p:nvSpPr>
          <p:cNvPr id="171019" name="Line 11"/>
          <p:cNvSpPr>
            <a:spLocks noChangeShapeType="1"/>
          </p:cNvSpPr>
          <p:nvPr/>
        </p:nvSpPr>
        <p:spPr bwMode="auto">
          <a:xfrm flipV="1">
            <a:off x="2743200" y="3298825"/>
            <a:ext cx="3581400" cy="2057400"/>
          </a:xfrm>
          <a:prstGeom prst="line">
            <a:avLst/>
          </a:prstGeom>
          <a:noFill/>
          <a:ln w="12700">
            <a:solidFill>
              <a:schemeClr val="tx1"/>
            </a:solidFill>
            <a:round/>
            <a:headEnd/>
            <a:tailEnd type="triangle" w="lg" len="lg"/>
          </a:ln>
          <a:effectLst/>
        </p:spPr>
        <p:txBody>
          <a:bodyPr/>
          <a:lstStyle/>
          <a:p>
            <a:endParaRPr lang="en-US"/>
          </a:p>
        </p:txBody>
      </p:sp>
      <p:pic>
        <p:nvPicPr>
          <p:cNvPr id="171020" name="Picture 12" descr="txp_fig"/>
          <p:cNvPicPr>
            <a:picLocks noChangeAspect="1" noChangeArrowheads="1"/>
          </p:cNvPicPr>
          <p:nvPr>
            <p:custDataLst>
              <p:tags r:id="rId3"/>
            </p:custDataLst>
          </p:nvPr>
        </p:nvPicPr>
        <p:blipFill>
          <a:blip r:embed="rId16" cstate="print"/>
          <a:srcRect/>
          <a:stretch>
            <a:fillRect/>
          </a:stretch>
        </p:blipFill>
        <p:spPr bwMode="auto">
          <a:xfrm>
            <a:off x="2895601" y="3146425"/>
            <a:ext cx="492125" cy="304800"/>
          </a:xfrm>
          <a:prstGeom prst="rect">
            <a:avLst/>
          </a:prstGeom>
          <a:noFill/>
          <a:ln w="25400" algn="ctr">
            <a:noFill/>
            <a:miter lim="800000"/>
            <a:headEnd/>
            <a:tailEnd type="none" w="lg" len="lg"/>
          </a:ln>
          <a:effectLst/>
        </p:spPr>
      </p:pic>
      <p:pic>
        <p:nvPicPr>
          <p:cNvPr id="171021" name="Picture 13" descr="txp_fig"/>
          <p:cNvPicPr>
            <a:picLocks noChangeAspect="1" noChangeArrowheads="1"/>
          </p:cNvPicPr>
          <p:nvPr>
            <p:custDataLst>
              <p:tags r:id="rId4"/>
            </p:custDataLst>
          </p:nvPr>
        </p:nvPicPr>
        <p:blipFill>
          <a:blip r:embed="rId17" cstate="print"/>
          <a:srcRect/>
          <a:stretch>
            <a:fillRect/>
          </a:stretch>
        </p:blipFill>
        <p:spPr bwMode="auto">
          <a:xfrm>
            <a:off x="5410200" y="1317626"/>
            <a:ext cx="565150" cy="327025"/>
          </a:xfrm>
          <a:prstGeom prst="rect">
            <a:avLst/>
          </a:prstGeom>
          <a:noFill/>
          <a:ln w="25400" algn="ctr">
            <a:noFill/>
            <a:miter lim="800000"/>
            <a:headEnd/>
            <a:tailEnd type="none" w="lg" len="lg"/>
          </a:ln>
          <a:effectLst/>
        </p:spPr>
      </p:pic>
      <p:pic>
        <p:nvPicPr>
          <p:cNvPr id="171022" name="Picture 14" descr="txp_fig"/>
          <p:cNvPicPr>
            <a:picLocks noChangeAspect="1" noChangeArrowheads="1"/>
          </p:cNvPicPr>
          <p:nvPr>
            <p:custDataLst>
              <p:tags r:id="rId5"/>
            </p:custDataLst>
          </p:nvPr>
        </p:nvPicPr>
        <p:blipFill>
          <a:blip r:embed="rId18" cstate="print"/>
          <a:srcRect/>
          <a:stretch>
            <a:fillRect/>
          </a:stretch>
        </p:blipFill>
        <p:spPr bwMode="auto">
          <a:xfrm>
            <a:off x="1676400" y="5737226"/>
            <a:ext cx="330200" cy="263525"/>
          </a:xfrm>
          <a:prstGeom prst="rect">
            <a:avLst/>
          </a:prstGeom>
          <a:noFill/>
          <a:ln w="25400" algn="ctr">
            <a:noFill/>
            <a:miter lim="800000"/>
            <a:headEnd/>
            <a:tailEnd type="none" w="lg" len="lg"/>
          </a:ln>
          <a:effectLst/>
        </p:spPr>
      </p:pic>
      <p:pic>
        <p:nvPicPr>
          <p:cNvPr id="171023" name="Picture 15" descr="txp_fig"/>
          <p:cNvPicPr>
            <a:picLocks noGrp="1" noChangeAspect="1" noChangeArrowheads="1"/>
          </p:cNvPicPr>
          <p:nvPr>
            <p:ph idx="1"/>
            <p:custDataLst>
              <p:tags r:id="rId6"/>
            </p:custDataLst>
          </p:nvPr>
        </p:nvPicPr>
        <p:blipFill>
          <a:blip r:embed="rId19" cstate="print"/>
          <a:srcRect/>
          <a:stretch>
            <a:fillRect/>
          </a:stretch>
        </p:blipFill>
        <p:spPr>
          <a:xfrm>
            <a:off x="4419601" y="5432426"/>
            <a:ext cx="295275" cy="258763"/>
          </a:xfrm>
          <a:noFill/>
          <a:ln/>
        </p:spPr>
      </p:pic>
      <p:pic>
        <p:nvPicPr>
          <p:cNvPr id="171024" name="Picture 16" descr="txp_fig"/>
          <p:cNvPicPr>
            <a:picLocks noChangeAspect="1" noChangeArrowheads="1"/>
          </p:cNvPicPr>
          <p:nvPr>
            <p:custDataLst>
              <p:tags r:id="rId7"/>
            </p:custDataLst>
          </p:nvPr>
        </p:nvPicPr>
        <p:blipFill>
          <a:blip r:embed="rId20" cstate="print"/>
          <a:srcRect/>
          <a:stretch>
            <a:fillRect/>
          </a:stretch>
        </p:blipFill>
        <p:spPr bwMode="auto">
          <a:xfrm>
            <a:off x="2360614" y="3221039"/>
            <a:ext cx="282575" cy="257175"/>
          </a:xfrm>
          <a:prstGeom prst="rect">
            <a:avLst/>
          </a:prstGeom>
          <a:noFill/>
          <a:ln w="25400" algn="ctr">
            <a:noFill/>
            <a:miter lim="800000"/>
            <a:headEnd/>
            <a:tailEnd type="none" w="lg" len="lg"/>
          </a:ln>
          <a:effectLst/>
        </p:spPr>
      </p:pic>
      <p:pic>
        <p:nvPicPr>
          <p:cNvPr id="171025" name="Picture 17" descr="txp_fig"/>
          <p:cNvPicPr>
            <a:picLocks noChangeAspect="1" noChangeArrowheads="1"/>
          </p:cNvPicPr>
          <p:nvPr>
            <p:custDataLst>
              <p:tags r:id="rId8"/>
            </p:custDataLst>
          </p:nvPr>
        </p:nvPicPr>
        <p:blipFill>
          <a:blip r:embed="rId21" cstate="print"/>
          <a:srcRect/>
          <a:stretch>
            <a:fillRect/>
          </a:stretch>
        </p:blipFill>
        <p:spPr bwMode="auto">
          <a:xfrm>
            <a:off x="6096001" y="4365626"/>
            <a:ext cx="346075" cy="301625"/>
          </a:xfrm>
          <a:prstGeom prst="rect">
            <a:avLst/>
          </a:prstGeom>
          <a:noFill/>
          <a:ln w="25400" algn="ctr">
            <a:noFill/>
            <a:miter lim="800000"/>
            <a:headEnd/>
            <a:tailEnd type="none" w="lg" len="lg"/>
          </a:ln>
          <a:effectLst/>
        </p:spPr>
      </p:pic>
      <p:pic>
        <p:nvPicPr>
          <p:cNvPr id="171026" name="Picture 18" descr="txp_fig"/>
          <p:cNvPicPr>
            <a:picLocks noChangeAspect="1" noChangeArrowheads="1"/>
          </p:cNvPicPr>
          <p:nvPr>
            <p:custDataLst>
              <p:tags r:id="rId9"/>
            </p:custDataLst>
          </p:nvPr>
        </p:nvPicPr>
        <p:blipFill>
          <a:blip r:embed="rId22" cstate="print">
            <a:clrChange>
              <a:clrFrom>
                <a:srgbClr val="FFFFFF"/>
              </a:clrFrom>
              <a:clrTo>
                <a:srgbClr val="FFFFFF">
                  <a:alpha val="0"/>
                </a:srgbClr>
              </a:clrTo>
            </a:clrChange>
          </a:blip>
          <a:srcRect/>
          <a:stretch>
            <a:fillRect/>
          </a:stretch>
        </p:blipFill>
        <p:spPr bwMode="auto">
          <a:xfrm>
            <a:off x="4395789" y="4359275"/>
            <a:ext cx="923925" cy="495300"/>
          </a:xfrm>
          <a:prstGeom prst="rect">
            <a:avLst/>
          </a:prstGeom>
          <a:noFill/>
          <a:ln w="25400" algn="ctr">
            <a:noFill/>
            <a:miter lim="800000"/>
            <a:headEnd/>
            <a:tailEnd type="none" w="lg" len="lg"/>
          </a:ln>
          <a:effectLst/>
        </p:spPr>
      </p:pic>
      <p:pic>
        <p:nvPicPr>
          <p:cNvPr id="171027" name="Picture 19" descr="txp_fig"/>
          <p:cNvPicPr>
            <a:picLocks noChangeAspect="1" noChangeArrowheads="1"/>
          </p:cNvPicPr>
          <p:nvPr>
            <p:custDataLst>
              <p:tags r:id="rId10"/>
            </p:custDataLst>
          </p:nvPr>
        </p:nvPicPr>
        <p:blipFill>
          <a:blip r:embed="rId23" cstate="print">
            <a:clrChange>
              <a:clrFrom>
                <a:srgbClr val="FFFFFF"/>
              </a:clrFrom>
              <a:clrTo>
                <a:srgbClr val="FFFFFF">
                  <a:alpha val="0"/>
                </a:srgbClr>
              </a:clrTo>
            </a:clrChange>
          </a:blip>
          <a:srcRect/>
          <a:stretch>
            <a:fillRect/>
          </a:stretch>
        </p:blipFill>
        <p:spPr bwMode="auto">
          <a:xfrm>
            <a:off x="7533134" y="3103885"/>
            <a:ext cx="4303764" cy="1503040"/>
          </a:xfrm>
          <a:prstGeom prst="rect">
            <a:avLst/>
          </a:prstGeom>
          <a:noFill/>
          <a:ln w="25400" algn="ctr">
            <a:noFill/>
            <a:miter lim="800000"/>
            <a:headEnd/>
            <a:tailEnd type="none" w="lg" len="lg"/>
          </a:ln>
          <a:effectLst/>
        </p:spPr>
      </p:pic>
      <p:sp>
        <p:nvSpPr>
          <p:cNvPr id="171028" name="Line 20"/>
          <p:cNvSpPr>
            <a:spLocks noChangeShapeType="1"/>
          </p:cNvSpPr>
          <p:nvPr/>
        </p:nvSpPr>
        <p:spPr bwMode="auto">
          <a:xfrm flipV="1">
            <a:off x="6324600" y="2133600"/>
            <a:ext cx="381000" cy="1143000"/>
          </a:xfrm>
          <a:prstGeom prst="line">
            <a:avLst/>
          </a:prstGeom>
          <a:noFill/>
          <a:ln w="12700">
            <a:solidFill>
              <a:schemeClr val="tx1"/>
            </a:solidFill>
            <a:round/>
            <a:headEnd/>
            <a:tailEnd type="triangle" w="lg" len="lg"/>
          </a:ln>
          <a:effectLst/>
        </p:spPr>
        <p:txBody>
          <a:bodyPr/>
          <a:lstStyle/>
          <a:p>
            <a:endParaRPr lang="en-US"/>
          </a:p>
        </p:txBody>
      </p:sp>
      <p:pic>
        <p:nvPicPr>
          <p:cNvPr id="171029" name="Picture 21" descr="txp_fig"/>
          <p:cNvPicPr>
            <a:picLocks noChangeAspect="1" noChangeArrowheads="1"/>
          </p:cNvPicPr>
          <p:nvPr>
            <p:custDataLst>
              <p:tags r:id="rId11"/>
            </p:custDataLst>
          </p:nvPr>
        </p:nvPicPr>
        <p:blipFill>
          <a:blip r:embed="rId24" cstate="print">
            <a:clrChange>
              <a:clrFrom>
                <a:srgbClr val="FFFFFF"/>
              </a:clrFrom>
              <a:clrTo>
                <a:srgbClr val="FFFFFF">
                  <a:alpha val="0"/>
                </a:srgbClr>
              </a:clrTo>
            </a:clrChange>
          </a:blip>
          <a:srcRect/>
          <a:stretch>
            <a:fillRect/>
          </a:stretch>
        </p:blipFill>
        <p:spPr bwMode="auto">
          <a:xfrm>
            <a:off x="6553200" y="1828800"/>
            <a:ext cx="368300" cy="330200"/>
          </a:xfrm>
          <a:prstGeom prst="rect">
            <a:avLst/>
          </a:prstGeom>
          <a:noFill/>
          <a:ln w="25400" algn="ctr">
            <a:noFill/>
            <a:miter lim="800000"/>
            <a:headEnd/>
            <a:tailEnd type="none" w="lg" len="lg"/>
          </a:ln>
          <a:effectLst/>
        </p:spPr>
      </p:pic>
      <p:sp>
        <p:nvSpPr>
          <p:cNvPr id="171030" name="Line 22"/>
          <p:cNvSpPr>
            <a:spLocks noChangeShapeType="1"/>
          </p:cNvSpPr>
          <p:nvPr/>
        </p:nvSpPr>
        <p:spPr bwMode="auto">
          <a:xfrm flipV="1">
            <a:off x="2746375" y="2160589"/>
            <a:ext cx="3956050" cy="3195637"/>
          </a:xfrm>
          <a:prstGeom prst="line">
            <a:avLst/>
          </a:prstGeom>
          <a:noFill/>
          <a:ln w="12700">
            <a:solidFill>
              <a:schemeClr val="tx1"/>
            </a:solidFill>
            <a:round/>
            <a:headEnd/>
            <a:tailEnd type="triangle" w="lg" len="lg"/>
          </a:ln>
          <a:effectLst/>
        </p:spPr>
        <p:txBody>
          <a:bodyPr/>
          <a:lstStyle/>
          <a:p>
            <a:endParaRPr lang="en-US"/>
          </a:p>
        </p:txBody>
      </p:sp>
      <p:pic>
        <p:nvPicPr>
          <p:cNvPr id="171031" name="Picture 23" descr="txp_fig"/>
          <p:cNvPicPr>
            <a:picLocks noChangeAspect="1" noChangeArrowheads="1"/>
          </p:cNvPicPr>
          <p:nvPr>
            <p:custDataLst>
              <p:tags r:id="rId12"/>
            </p:custDataLst>
          </p:nvPr>
        </p:nvPicPr>
        <p:blipFill>
          <a:blip r:embed="rId25" cstate="print">
            <a:clrChange>
              <a:clrFrom>
                <a:srgbClr val="FFFFFF"/>
              </a:clrFrom>
              <a:clrTo>
                <a:srgbClr val="FFFFFF">
                  <a:alpha val="0"/>
                </a:srgbClr>
              </a:clrTo>
            </a:clrChange>
          </a:blip>
          <a:srcRect/>
          <a:stretch>
            <a:fillRect/>
          </a:stretch>
        </p:blipFill>
        <p:spPr bwMode="auto">
          <a:xfrm>
            <a:off x="4849813" y="2924176"/>
            <a:ext cx="436562" cy="403225"/>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031"/>
                                        </p:tgtEl>
                                        <p:attrNameLst>
                                          <p:attrName>style.visibility</p:attrName>
                                        </p:attrNameLst>
                                      </p:cBhvr>
                                      <p:to>
                                        <p:strVal val="visible"/>
                                      </p:to>
                                    </p:set>
                                    <p:animEffect transition="in" filter="fade">
                                      <p:cBhvr>
                                        <p:cTn id="7" dur="500"/>
                                        <p:tgtEl>
                                          <p:spTgt spid="1710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1030"/>
                                        </p:tgtEl>
                                        <p:attrNameLst>
                                          <p:attrName>style.visibility</p:attrName>
                                        </p:attrNameLst>
                                      </p:cBhvr>
                                      <p:to>
                                        <p:strVal val="visible"/>
                                      </p:to>
                                    </p:set>
                                    <p:animEffect transition="in" filter="fade">
                                      <p:cBhvr>
                                        <p:cTn id="10" dur="500"/>
                                        <p:tgtEl>
                                          <p:spTgt spid="17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6D5C505-A832-464C-B5AD-73F5C3734770}" type="slidenum">
              <a:rPr lang="en-US"/>
              <a:pPr/>
              <a:t>25</a:t>
            </a:fld>
            <a:endParaRPr lang="en-US"/>
          </a:p>
        </p:txBody>
      </p:sp>
      <p:sp>
        <p:nvSpPr>
          <p:cNvPr id="158726" name="Rectangle 6"/>
          <p:cNvSpPr>
            <a:spLocks noGrp="1" noChangeArrowheads="1"/>
          </p:cNvSpPr>
          <p:nvPr>
            <p:ph type="title"/>
          </p:nvPr>
        </p:nvSpPr>
        <p:spPr/>
        <p:txBody>
          <a:bodyPr/>
          <a:lstStyle/>
          <a:p>
            <a:r>
              <a:rPr lang="en-US"/>
              <a:t>How to compute R?</a:t>
            </a:r>
          </a:p>
        </p:txBody>
      </p:sp>
      <p:sp>
        <p:nvSpPr>
          <p:cNvPr id="158728" name="Text Box 8"/>
          <p:cNvSpPr txBox="1">
            <a:spLocks noChangeArrowheads="1"/>
          </p:cNvSpPr>
          <p:nvPr/>
        </p:nvSpPr>
        <p:spPr bwMode="auto">
          <a:xfrm>
            <a:off x="2933903" y="5170117"/>
            <a:ext cx="3075907" cy="584775"/>
          </a:xfrm>
          <a:prstGeom prst="rect">
            <a:avLst/>
          </a:prstGeom>
          <a:noFill/>
          <a:ln w="25400" algn="ctr">
            <a:noFill/>
            <a:miter lim="800000"/>
            <a:headEnd/>
            <a:tailEnd type="none" w="lg" len="lg"/>
          </a:ln>
          <a:effectLst/>
        </p:spPr>
        <p:txBody>
          <a:bodyPr wrap="none">
            <a:spAutoFit/>
          </a:bodyPr>
          <a:lstStyle/>
          <a:p>
            <a:r>
              <a:rPr lang="en-US" sz="3200"/>
              <a:t>Direction Cosines</a:t>
            </a:r>
          </a:p>
        </p:txBody>
      </p:sp>
      <p:pic>
        <p:nvPicPr>
          <p:cNvPr id="8" name="Picture 7">
            <a:extLst>
              <a:ext uri="{FF2B5EF4-FFF2-40B4-BE49-F238E27FC236}">
                <a16:creationId xmlns:a16="http://schemas.microsoft.com/office/drawing/2014/main" id="{6F8961CC-8F01-417F-A0C8-21A221F235C3}"/>
              </a:ext>
            </a:extLst>
          </p:cNvPr>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53375" y="2239200"/>
            <a:ext cx="6322264" cy="2508188"/>
          </a:xfrm>
          <a:prstGeom prst="rect">
            <a:avLst/>
          </a:prstGeom>
          <a:noFill/>
          <a:ln w="25400" algn="ctr">
            <a:noFill/>
            <a:miter lim="800000"/>
            <a:headEnd/>
            <a:tailEnd type="none" w="lg" len="lg"/>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F2F5C976-FEB6-4D30-8680-DCB2D6863B49}" type="slidenum">
              <a:rPr lang="en-US"/>
              <a:pPr/>
              <a:t>26</a:t>
            </a:fld>
            <a:endParaRPr lang="en-US"/>
          </a:p>
        </p:txBody>
      </p:sp>
      <p:sp>
        <p:nvSpPr>
          <p:cNvPr id="210946" name="Rectangle 2"/>
          <p:cNvSpPr>
            <a:spLocks noGrp="1" noChangeArrowheads="1"/>
          </p:cNvSpPr>
          <p:nvPr>
            <p:ph type="title"/>
          </p:nvPr>
        </p:nvSpPr>
        <p:spPr/>
        <p:txBody>
          <a:bodyPr/>
          <a:lstStyle/>
          <a:p>
            <a:r>
              <a:rPr lang="en-US" dirty="0"/>
              <a:t>Sidebar: Dot Product (Inner Product)</a:t>
            </a:r>
          </a:p>
        </p:txBody>
      </p:sp>
      <p:sp>
        <p:nvSpPr>
          <p:cNvPr id="210947" name="Line 3"/>
          <p:cNvSpPr>
            <a:spLocks noChangeShapeType="1"/>
          </p:cNvSpPr>
          <p:nvPr/>
        </p:nvSpPr>
        <p:spPr bwMode="auto">
          <a:xfrm flipH="1" flipV="1">
            <a:off x="7318215" y="1635111"/>
            <a:ext cx="1011238" cy="2278062"/>
          </a:xfrm>
          <a:prstGeom prst="line">
            <a:avLst/>
          </a:prstGeom>
          <a:noFill/>
          <a:ln w="9525">
            <a:solidFill>
              <a:schemeClr val="tx1"/>
            </a:solidFill>
            <a:round/>
            <a:headEnd/>
            <a:tailEnd type="triangle" w="med" len="med"/>
          </a:ln>
          <a:effectLst/>
        </p:spPr>
        <p:txBody>
          <a:bodyPr/>
          <a:lstStyle/>
          <a:p>
            <a:endParaRPr lang="en-US"/>
          </a:p>
        </p:txBody>
      </p:sp>
      <p:sp>
        <p:nvSpPr>
          <p:cNvPr id="210948" name="Line 4"/>
          <p:cNvSpPr>
            <a:spLocks noChangeShapeType="1"/>
          </p:cNvSpPr>
          <p:nvPr/>
        </p:nvSpPr>
        <p:spPr bwMode="auto">
          <a:xfrm flipV="1">
            <a:off x="8329453" y="2476487"/>
            <a:ext cx="1625600" cy="1444625"/>
          </a:xfrm>
          <a:prstGeom prst="line">
            <a:avLst/>
          </a:prstGeom>
          <a:noFill/>
          <a:ln w="9525">
            <a:solidFill>
              <a:schemeClr val="tx1"/>
            </a:solidFill>
            <a:round/>
            <a:headEnd/>
            <a:tailEnd type="triangle" w="med" len="med"/>
          </a:ln>
          <a:effectLst/>
        </p:spPr>
        <p:txBody>
          <a:bodyPr/>
          <a:lstStyle/>
          <a:p>
            <a:endParaRPr lang="en-US"/>
          </a:p>
        </p:txBody>
      </p:sp>
      <p:pic>
        <p:nvPicPr>
          <p:cNvPr id="210949" name="Picture 5" descr="txp_fig"/>
          <p:cNvPicPr>
            <a:picLocks noChangeAspect="1" noChangeArrowheads="1"/>
          </p:cNvPicPr>
          <p:nvPr>
            <p:custDataLst>
              <p:tags r:id="rId1"/>
            </p:custDataLst>
          </p:nvPr>
        </p:nvPicPr>
        <p:blipFill>
          <a:blip r:embed="rId9" cstate="print"/>
          <a:srcRect/>
          <a:stretch>
            <a:fillRect/>
          </a:stretch>
        </p:blipFill>
        <p:spPr bwMode="auto">
          <a:xfrm>
            <a:off x="7127715" y="1839898"/>
            <a:ext cx="173038" cy="158750"/>
          </a:xfrm>
          <a:prstGeom prst="rect">
            <a:avLst/>
          </a:prstGeom>
          <a:noFill/>
          <a:ln w="9525">
            <a:noFill/>
            <a:miter lim="800000"/>
            <a:headEnd/>
            <a:tailEnd/>
          </a:ln>
          <a:effectLst/>
        </p:spPr>
      </p:pic>
      <p:pic>
        <p:nvPicPr>
          <p:cNvPr id="210950" name="Picture 6 1" descr="txp_fig"/>
          <p:cNvPicPr>
            <a:picLocks noChangeAspect="1" noChangeArrowheads="1"/>
          </p:cNvPicPr>
          <p:nvPr>
            <p:custDataLst>
              <p:tags r:id="rId2"/>
            </p:custDataLst>
          </p:nvPr>
        </p:nvPicPr>
        <p:blipFill>
          <a:blip r:embed="rId10" cstate="print"/>
          <a:srcRect/>
          <a:stretch>
            <a:fillRect/>
          </a:stretch>
        </p:blipFill>
        <p:spPr bwMode="auto">
          <a:xfrm>
            <a:off x="9880441" y="2593961"/>
            <a:ext cx="168275" cy="207962"/>
          </a:xfrm>
          <a:prstGeom prst="rect">
            <a:avLst/>
          </a:prstGeom>
          <a:noFill/>
          <a:ln w="9525">
            <a:noFill/>
            <a:miter lim="800000"/>
            <a:headEnd/>
            <a:tailEnd/>
          </a:ln>
          <a:effectLst/>
        </p:spPr>
      </p:pic>
      <p:sp>
        <p:nvSpPr>
          <p:cNvPr id="210951" name="Line 7"/>
          <p:cNvSpPr>
            <a:spLocks noChangeShapeType="1"/>
          </p:cNvSpPr>
          <p:nvPr/>
        </p:nvSpPr>
        <p:spPr bwMode="auto">
          <a:xfrm flipH="1">
            <a:off x="8045290" y="2484423"/>
            <a:ext cx="1885950" cy="800100"/>
          </a:xfrm>
          <a:prstGeom prst="line">
            <a:avLst/>
          </a:prstGeom>
          <a:noFill/>
          <a:ln w="9525">
            <a:solidFill>
              <a:schemeClr val="tx1"/>
            </a:solidFill>
            <a:prstDash val="dash"/>
            <a:round/>
            <a:headEnd/>
            <a:tailEnd/>
          </a:ln>
          <a:effectLst/>
        </p:spPr>
        <p:txBody>
          <a:bodyPr/>
          <a:lstStyle/>
          <a:p>
            <a:endParaRPr lang="en-US"/>
          </a:p>
        </p:txBody>
      </p:sp>
      <p:sp>
        <p:nvSpPr>
          <p:cNvPr id="210952" name="Line 8"/>
          <p:cNvSpPr>
            <a:spLocks noChangeShapeType="1"/>
          </p:cNvSpPr>
          <p:nvPr/>
        </p:nvSpPr>
        <p:spPr bwMode="auto">
          <a:xfrm flipH="1" flipV="1">
            <a:off x="8045290" y="3284523"/>
            <a:ext cx="285750" cy="628650"/>
          </a:xfrm>
          <a:prstGeom prst="line">
            <a:avLst/>
          </a:prstGeom>
          <a:noFill/>
          <a:ln w="9525">
            <a:solidFill>
              <a:schemeClr val="tx1"/>
            </a:solidFill>
            <a:round/>
            <a:headEnd/>
            <a:tailEnd type="triangle" w="med" len="med"/>
          </a:ln>
          <a:effectLst/>
        </p:spPr>
        <p:txBody>
          <a:bodyPr/>
          <a:lstStyle/>
          <a:p>
            <a:endParaRPr lang="en-US"/>
          </a:p>
        </p:txBody>
      </p:sp>
      <p:pic>
        <p:nvPicPr>
          <p:cNvPr id="5" name="Picture 4">
            <a:extLst>
              <a:ext uri="{FF2B5EF4-FFF2-40B4-BE49-F238E27FC236}">
                <a16:creationId xmlns:a16="http://schemas.microsoft.com/office/drawing/2014/main" id="{2FB2B656-8BB9-4020-BD96-A360F076A2F0}"/>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421277" y="3570731"/>
            <a:ext cx="1672374" cy="308646"/>
          </a:xfrm>
          <a:prstGeom prst="rect">
            <a:avLst/>
          </a:prstGeom>
          <a:noFill/>
          <a:ln w="9525">
            <a:noFill/>
            <a:miter lim="800000"/>
            <a:headEnd/>
            <a:tailEnd/>
          </a:ln>
          <a:effectLst/>
        </p:spPr>
      </p:pic>
      <p:pic>
        <p:nvPicPr>
          <p:cNvPr id="210954" name="Picture 10" descr="txp_fig"/>
          <p:cNvPicPr>
            <a:picLocks noChangeAspect="1" noChangeArrowheads="1"/>
          </p:cNvPicPr>
          <p:nvPr>
            <p:custDataLst>
              <p:tags r:id="rId4"/>
            </p:custDataLst>
          </p:nvPr>
        </p:nvPicPr>
        <p:blipFill>
          <a:blip r:embed="rId12" cstate="print"/>
          <a:srcRect/>
          <a:stretch>
            <a:fillRect/>
          </a:stretch>
        </p:blipFill>
        <p:spPr bwMode="auto">
          <a:xfrm>
            <a:off x="6827999" y="4211926"/>
            <a:ext cx="1011238" cy="428843"/>
          </a:xfrm>
          <a:prstGeom prst="rect">
            <a:avLst/>
          </a:prstGeom>
          <a:noFill/>
          <a:ln w="9525">
            <a:noFill/>
            <a:miter lim="800000"/>
            <a:headEnd/>
            <a:tailEnd/>
          </a:ln>
          <a:effectLst/>
        </p:spPr>
      </p:pic>
      <p:pic>
        <p:nvPicPr>
          <p:cNvPr id="210955" name="Picture 11" descr="txp_fig"/>
          <p:cNvPicPr>
            <a:picLocks noChangeAspect="1" noChangeArrowheads="1"/>
          </p:cNvPicPr>
          <p:nvPr>
            <p:custDataLst>
              <p:tags r:id="rId5"/>
            </p:custDataLst>
          </p:nvPr>
        </p:nvPicPr>
        <p:blipFill>
          <a:blip r:embed="rId13" cstate="print"/>
          <a:srcRect/>
          <a:stretch>
            <a:fillRect/>
          </a:stretch>
        </p:blipFill>
        <p:spPr bwMode="auto">
          <a:xfrm>
            <a:off x="8305641" y="3500424"/>
            <a:ext cx="168275" cy="265113"/>
          </a:xfrm>
          <a:prstGeom prst="rect">
            <a:avLst/>
          </a:prstGeom>
          <a:noFill/>
          <a:ln w="9525">
            <a:noFill/>
            <a:miter lim="800000"/>
            <a:headEnd/>
            <a:tailEnd/>
          </a:ln>
          <a:effectLst/>
        </p:spPr>
      </p:pic>
      <p:sp>
        <p:nvSpPr>
          <p:cNvPr id="210956" name="Freeform 12"/>
          <p:cNvSpPr>
            <a:spLocks/>
          </p:cNvSpPr>
          <p:nvPr/>
        </p:nvSpPr>
        <p:spPr bwMode="auto">
          <a:xfrm>
            <a:off x="8110379" y="3338498"/>
            <a:ext cx="644525" cy="198438"/>
          </a:xfrm>
          <a:custGeom>
            <a:avLst/>
            <a:gdLst/>
            <a:ahLst/>
            <a:cxnLst>
              <a:cxn ang="0">
                <a:pos x="406" y="125"/>
              </a:cxn>
              <a:cxn ang="0">
                <a:pos x="340" y="53"/>
              </a:cxn>
              <a:cxn ang="0">
                <a:pos x="226" y="7"/>
              </a:cxn>
              <a:cxn ang="0">
                <a:pos x="113" y="12"/>
              </a:cxn>
              <a:cxn ang="0">
                <a:pos x="0" y="53"/>
              </a:cxn>
            </a:cxnLst>
            <a:rect l="0" t="0" r="r" b="b"/>
            <a:pathLst>
              <a:path w="406" h="125">
                <a:moveTo>
                  <a:pt x="406" y="125"/>
                </a:moveTo>
                <a:cubicBezTo>
                  <a:pt x="388" y="99"/>
                  <a:pt x="370" y="73"/>
                  <a:pt x="340" y="53"/>
                </a:cubicBezTo>
                <a:cubicBezTo>
                  <a:pt x="310" y="33"/>
                  <a:pt x="264" y="14"/>
                  <a:pt x="226" y="7"/>
                </a:cubicBezTo>
                <a:cubicBezTo>
                  <a:pt x="188" y="0"/>
                  <a:pt x="151" y="4"/>
                  <a:pt x="113" y="12"/>
                </a:cubicBezTo>
                <a:cubicBezTo>
                  <a:pt x="75" y="20"/>
                  <a:pt x="37" y="36"/>
                  <a:pt x="0" y="53"/>
                </a:cubicBezTo>
              </a:path>
            </a:pathLst>
          </a:custGeom>
          <a:noFill/>
          <a:ln w="9525">
            <a:solidFill>
              <a:schemeClr val="tx1"/>
            </a:solidFill>
            <a:round/>
            <a:headEnd/>
            <a:tailEnd type="triangle" w="med" len="med"/>
          </a:ln>
          <a:effectLst/>
        </p:spPr>
        <p:txBody>
          <a:bodyPr/>
          <a:lstStyle/>
          <a:p>
            <a:endParaRPr lang="en-US"/>
          </a:p>
        </p:txBody>
      </p:sp>
      <p:sp>
        <p:nvSpPr>
          <p:cNvPr id="210957" name="Line 13"/>
          <p:cNvSpPr>
            <a:spLocks noChangeShapeType="1"/>
          </p:cNvSpPr>
          <p:nvPr/>
        </p:nvSpPr>
        <p:spPr bwMode="auto">
          <a:xfrm flipV="1">
            <a:off x="7964328" y="3009886"/>
            <a:ext cx="196850" cy="87312"/>
          </a:xfrm>
          <a:prstGeom prst="line">
            <a:avLst/>
          </a:prstGeom>
          <a:noFill/>
          <a:ln w="9525">
            <a:solidFill>
              <a:schemeClr val="tx1"/>
            </a:solidFill>
            <a:round/>
            <a:headEnd/>
            <a:tailEnd/>
          </a:ln>
          <a:effectLst/>
        </p:spPr>
        <p:txBody>
          <a:bodyPr/>
          <a:lstStyle/>
          <a:p>
            <a:endParaRPr lang="en-US"/>
          </a:p>
        </p:txBody>
      </p:sp>
      <p:sp>
        <p:nvSpPr>
          <p:cNvPr id="210958" name="Line 14"/>
          <p:cNvSpPr>
            <a:spLocks noChangeShapeType="1"/>
          </p:cNvSpPr>
          <p:nvPr/>
        </p:nvSpPr>
        <p:spPr bwMode="auto">
          <a:xfrm>
            <a:off x="8162766" y="3011474"/>
            <a:ext cx="79375" cy="187325"/>
          </a:xfrm>
          <a:prstGeom prst="line">
            <a:avLst/>
          </a:prstGeom>
          <a:noFill/>
          <a:ln w="9525">
            <a:solidFill>
              <a:schemeClr val="tx1"/>
            </a:solidFill>
            <a:round/>
            <a:headEnd/>
            <a:tailEnd/>
          </a:ln>
          <a:effectLst/>
        </p:spPr>
        <p:txBody>
          <a:bodyPr/>
          <a:lstStyle/>
          <a:p>
            <a:endParaRPr lang="en-US"/>
          </a:p>
        </p:txBody>
      </p:sp>
      <p:pic>
        <p:nvPicPr>
          <p:cNvPr id="210959" name="Picture 15" descr="txp_fig"/>
          <p:cNvPicPr>
            <a:picLocks noChangeAspect="1" noChangeArrowheads="1"/>
          </p:cNvPicPr>
          <p:nvPr>
            <p:custDataLst>
              <p:tags r:id="rId6"/>
            </p:custDataLst>
          </p:nvPr>
        </p:nvPicPr>
        <p:blipFill>
          <a:blip r:embed="rId14" cstate="print">
            <a:clrChange>
              <a:clrFrom>
                <a:srgbClr val="FFFFFF"/>
              </a:clrFrom>
              <a:clrTo>
                <a:srgbClr val="FFFFFF">
                  <a:alpha val="0"/>
                </a:srgbClr>
              </a:clrTo>
            </a:clrChange>
          </a:blip>
          <a:srcRect/>
          <a:stretch>
            <a:fillRect/>
          </a:stretch>
        </p:blipFill>
        <p:spPr bwMode="auto">
          <a:xfrm>
            <a:off x="936692" y="2601119"/>
            <a:ext cx="4140200" cy="1655762"/>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35E4AF2F-284B-446C-BCDF-32C6E2496998}"/>
              </a:ext>
            </a:extLst>
          </p:cNvPr>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1061486" y="5250264"/>
            <a:ext cx="4176465" cy="38019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09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9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09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09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animBg="1"/>
      <p:bldP spid="210952" grpId="0" animBg="1"/>
      <p:bldP spid="210957" grpId="0" animBg="1"/>
      <p:bldP spid="2109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A27FE3BB-D0F4-452A-903E-9D09F4E7EF8F}" type="slidenum">
              <a:rPr lang="en-US"/>
              <a:pPr/>
              <a:t>27</a:t>
            </a:fld>
            <a:endParaRPr lang="en-US"/>
          </a:p>
        </p:txBody>
      </p:sp>
      <p:pic>
        <p:nvPicPr>
          <p:cNvPr id="153638" name="Picture 38" descr="txp_fig"/>
          <p:cNvPicPr>
            <a:picLocks noChangeAspect="1" noChangeArrowheads="1"/>
          </p:cNvPicPr>
          <p:nvPr>
            <p:custDataLst>
              <p:tags r:id="rId1"/>
            </p:custDataLst>
          </p:nvPr>
        </p:nvPicPr>
        <p:blipFill>
          <a:blip r:embed="rId12" cstate="print"/>
          <a:srcRect/>
          <a:stretch>
            <a:fillRect/>
          </a:stretch>
        </p:blipFill>
        <p:spPr bwMode="auto">
          <a:xfrm>
            <a:off x="4953000" y="1622426"/>
            <a:ext cx="355600" cy="284163"/>
          </a:xfrm>
          <a:prstGeom prst="rect">
            <a:avLst/>
          </a:prstGeom>
          <a:noFill/>
          <a:ln w="25400" algn="ctr">
            <a:noFill/>
            <a:miter lim="800000"/>
            <a:headEnd/>
            <a:tailEnd type="none" w="lg" len="lg"/>
          </a:ln>
          <a:effectLst/>
        </p:spPr>
      </p:pic>
      <p:pic>
        <p:nvPicPr>
          <p:cNvPr id="153642" name="Picture 42" descr="txp_fig"/>
          <p:cNvPicPr>
            <a:picLocks noChangeAspect="1" noChangeArrowheads="1"/>
          </p:cNvPicPr>
          <p:nvPr>
            <p:custDataLst>
              <p:tags r:id="rId2"/>
            </p:custDataLst>
          </p:nvPr>
        </p:nvPicPr>
        <p:blipFill>
          <a:blip r:embed="rId13" cstate="print"/>
          <a:srcRect/>
          <a:stretch>
            <a:fillRect/>
          </a:stretch>
        </p:blipFill>
        <p:spPr bwMode="auto">
          <a:xfrm>
            <a:off x="7848601" y="2384426"/>
            <a:ext cx="346075" cy="301625"/>
          </a:xfrm>
          <a:prstGeom prst="rect">
            <a:avLst/>
          </a:prstGeom>
          <a:noFill/>
          <a:ln w="25400" algn="ctr">
            <a:noFill/>
            <a:miter lim="800000"/>
            <a:headEnd/>
            <a:tailEnd type="none" w="lg" len="lg"/>
          </a:ln>
          <a:effectLst/>
        </p:spPr>
      </p:pic>
      <p:sp>
        <p:nvSpPr>
          <p:cNvPr id="153604" name="Rectangle 4"/>
          <p:cNvSpPr>
            <a:spLocks noGrp="1" noChangeArrowheads="1"/>
          </p:cNvSpPr>
          <p:nvPr>
            <p:ph type="title"/>
          </p:nvPr>
        </p:nvSpPr>
        <p:spPr/>
        <p:txBody>
          <a:bodyPr/>
          <a:lstStyle/>
          <a:p>
            <a:r>
              <a:rPr lang="en-US"/>
              <a:t>HT as Frame Descriptions</a:t>
            </a:r>
          </a:p>
        </p:txBody>
      </p:sp>
      <p:sp>
        <p:nvSpPr>
          <p:cNvPr id="153605" name="Line 5"/>
          <p:cNvSpPr>
            <a:spLocks noChangeShapeType="1"/>
          </p:cNvSpPr>
          <p:nvPr/>
        </p:nvSpPr>
        <p:spPr bwMode="auto">
          <a:xfrm flipV="1">
            <a:off x="2743200" y="3070225"/>
            <a:ext cx="0" cy="2286000"/>
          </a:xfrm>
          <a:prstGeom prst="line">
            <a:avLst/>
          </a:prstGeom>
          <a:noFill/>
          <a:ln w="25400">
            <a:solidFill>
              <a:schemeClr val="tx1"/>
            </a:solidFill>
            <a:round/>
            <a:headEnd/>
            <a:tailEnd type="triangle" w="lg" len="lg"/>
          </a:ln>
          <a:effectLst/>
        </p:spPr>
        <p:txBody>
          <a:bodyPr/>
          <a:lstStyle/>
          <a:p>
            <a:endParaRPr lang="en-US"/>
          </a:p>
        </p:txBody>
      </p:sp>
      <p:sp>
        <p:nvSpPr>
          <p:cNvPr id="153606" name="Line 6"/>
          <p:cNvSpPr>
            <a:spLocks noChangeShapeType="1"/>
          </p:cNvSpPr>
          <p:nvPr/>
        </p:nvSpPr>
        <p:spPr bwMode="auto">
          <a:xfrm>
            <a:off x="2743200" y="5356225"/>
            <a:ext cx="2133600" cy="0"/>
          </a:xfrm>
          <a:prstGeom prst="line">
            <a:avLst/>
          </a:prstGeom>
          <a:noFill/>
          <a:ln w="25400">
            <a:solidFill>
              <a:schemeClr val="tx1"/>
            </a:solidFill>
            <a:round/>
            <a:headEnd/>
            <a:tailEnd type="triangle" w="lg" len="lg"/>
          </a:ln>
          <a:effectLst/>
        </p:spPr>
        <p:txBody>
          <a:bodyPr/>
          <a:lstStyle/>
          <a:p>
            <a:endParaRPr lang="en-US"/>
          </a:p>
        </p:txBody>
      </p:sp>
      <p:sp>
        <p:nvSpPr>
          <p:cNvPr id="153609" name="Line 9"/>
          <p:cNvSpPr>
            <a:spLocks noChangeShapeType="1"/>
          </p:cNvSpPr>
          <p:nvPr/>
        </p:nvSpPr>
        <p:spPr bwMode="auto">
          <a:xfrm flipH="1">
            <a:off x="1828800" y="5356225"/>
            <a:ext cx="914400" cy="838200"/>
          </a:xfrm>
          <a:prstGeom prst="line">
            <a:avLst/>
          </a:prstGeom>
          <a:noFill/>
          <a:ln w="25400">
            <a:solidFill>
              <a:schemeClr val="tx1"/>
            </a:solidFill>
            <a:round/>
            <a:headEnd/>
            <a:tailEnd type="triangle" w="lg" len="lg"/>
          </a:ln>
          <a:effectLst/>
        </p:spPr>
        <p:txBody>
          <a:bodyPr/>
          <a:lstStyle/>
          <a:p>
            <a:endParaRPr lang="en-US"/>
          </a:p>
        </p:txBody>
      </p:sp>
      <p:sp>
        <p:nvSpPr>
          <p:cNvPr id="153613" name="Line 13"/>
          <p:cNvSpPr>
            <a:spLocks noChangeShapeType="1"/>
          </p:cNvSpPr>
          <p:nvPr/>
        </p:nvSpPr>
        <p:spPr bwMode="auto">
          <a:xfrm rot="19720020" flipV="1">
            <a:off x="5727700" y="1219200"/>
            <a:ext cx="0" cy="2286000"/>
          </a:xfrm>
          <a:prstGeom prst="line">
            <a:avLst/>
          </a:prstGeom>
          <a:noFill/>
          <a:ln w="25400">
            <a:solidFill>
              <a:schemeClr val="tx1"/>
            </a:solidFill>
            <a:round/>
            <a:headEnd/>
            <a:tailEnd type="triangle" w="lg" len="lg"/>
          </a:ln>
          <a:effectLst/>
        </p:spPr>
        <p:txBody>
          <a:bodyPr/>
          <a:lstStyle/>
          <a:p>
            <a:endParaRPr lang="en-US"/>
          </a:p>
        </p:txBody>
      </p:sp>
      <p:sp>
        <p:nvSpPr>
          <p:cNvPr id="153614" name="Line 14"/>
          <p:cNvSpPr>
            <a:spLocks noChangeShapeType="1"/>
          </p:cNvSpPr>
          <p:nvPr/>
        </p:nvSpPr>
        <p:spPr bwMode="auto">
          <a:xfrm rot="-1879980">
            <a:off x="6165850" y="2782888"/>
            <a:ext cx="2133600" cy="0"/>
          </a:xfrm>
          <a:prstGeom prst="line">
            <a:avLst/>
          </a:prstGeom>
          <a:noFill/>
          <a:ln w="25400">
            <a:solidFill>
              <a:schemeClr val="tx1"/>
            </a:solidFill>
            <a:round/>
            <a:headEnd/>
            <a:tailEnd type="triangle" w="lg" len="lg"/>
          </a:ln>
          <a:effectLst/>
        </p:spPr>
        <p:txBody>
          <a:bodyPr/>
          <a:lstStyle/>
          <a:p>
            <a:endParaRPr lang="en-US"/>
          </a:p>
        </p:txBody>
      </p:sp>
      <p:sp>
        <p:nvSpPr>
          <p:cNvPr id="153617" name="Line 17"/>
          <p:cNvSpPr>
            <a:spLocks noChangeShapeType="1"/>
          </p:cNvSpPr>
          <p:nvPr/>
        </p:nvSpPr>
        <p:spPr bwMode="auto">
          <a:xfrm rot="19720020" flipH="1">
            <a:off x="5691188" y="3514725"/>
            <a:ext cx="914400" cy="838200"/>
          </a:xfrm>
          <a:prstGeom prst="line">
            <a:avLst/>
          </a:prstGeom>
          <a:noFill/>
          <a:ln w="25400">
            <a:solidFill>
              <a:schemeClr val="tx1"/>
            </a:solidFill>
            <a:round/>
            <a:headEnd/>
            <a:tailEnd type="triangle" w="lg" len="lg"/>
          </a:ln>
          <a:effectLst/>
        </p:spPr>
        <p:txBody>
          <a:bodyPr/>
          <a:lstStyle/>
          <a:p>
            <a:endParaRPr lang="en-US"/>
          </a:p>
        </p:txBody>
      </p:sp>
      <p:sp>
        <p:nvSpPr>
          <p:cNvPr id="153622" name="Line 22"/>
          <p:cNvSpPr>
            <a:spLocks noChangeShapeType="1"/>
          </p:cNvSpPr>
          <p:nvPr/>
        </p:nvSpPr>
        <p:spPr bwMode="auto">
          <a:xfrm flipV="1">
            <a:off x="2743200" y="3298825"/>
            <a:ext cx="3581400" cy="2057400"/>
          </a:xfrm>
          <a:prstGeom prst="line">
            <a:avLst/>
          </a:prstGeom>
          <a:noFill/>
          <a:ln w="12700">
            <a:solidFill>
              <a:schemeClr val="tx1"/>
            </a:solidFill>
            <a:round/>
            <a:headEnd/>
            <a:tailEnd type="triangle" w="lg" len="lg"/>
          </a:ln>
          <a:effectLst/>
        </p:spPr>
        <p:txBody>
          <a:bodyPr/>
          <a:lstStyle/>
          <a:p>
            <a:endParaRPr lang="en-US"/>
          </a:p>
        </p:txBody>
      </p:sp>
      <p:pic>
        <p:nvPicPr>
          <p:cNvPr id="153627" name="Picture 27" descr="txp_fig"/>
          <p:cNvPicPr>
            <a:picLocks noChangeAspect="1" noChangeArrowheads="1"/>
          </p:cNvPicPr>
          <p:nvPr>
            <p:custDataLst>
              <p:tags r:id="rId3"/>
            </p:custDataLst>
          </p:nvPr>
        </p:nvPicPr>
        <p:blipFill>
          <a:blip r:embed="rId14" cstate="print"/>
          <a:srcRect/>
          <a:stretch>
            <a:fillRect/>
          </a:stretch>
        </p:blipFill>
        <p:spPr bwMode="auto">
          <a:xfrm>
            <a:off x="2895601" y="3146425"/>
            <a:ext cx="492125" cy="304800"/>
          </a:xfrm>
          <a:prstGeom prst="rect">
            <a:avLst/>
          </a:prstGeom>
          <a:noFill/>
          <a:ln w="25400" algn="ctr">
            <a:noFill/>
            <a:miter lim="800000"/>
            <a:headEnd/>
            <a:tailEnd type="none" w="lg" len="lg"/>
          </a:ln>
          <a:effectLst/>
        </p:spPr>
      </p:pic>
      <p:pic>
        <p:nvPicPr>
          <p:cNvPr id="153628" name="Picture 28" descr="txp_fig"/>
          <p:cNvPicPr>
            <a:picLocks noChangeAspect="1" noChangeArrowheads="1"/>
          </p:cNvPicPr>
          <p:nvPr>
            <p:custDataLst>
              <p:tags r:id="rId4"/>
            </p:custDataLst>
          </p:nvPr>
        </p:nvPicPr>
        <p:blipFill>
          <a:blip r:embed="rId15" cstate="print"/>
          <a:srcRect/>
          <a:stretch>
            <a:fillRect/>
          </a:stretch>
        </p:blipFill>
        <p:spPr bwMode="auto">
          <a:xfrm>
            <a:off x="5410200" y="1317626"/>
            <a:ext cx="565150" cy="327025"/>
          </a:xfrm>
          <a:prstGeom prst="rect">
            <a:avLst/>
          </a:prstGeom>
          <a:noFill/>
          <a:ln w="25400" algn="ctr">
            <a:noFill/>
            <a:miter lim="800000"/>
            <a:headEnd/>
            <a:tailEnd type="none" w="lg" len="lg"/>
          </a:ln>
          <a:effectLst/>
        </p:spPr>
      </p:pic>
      <p:pic>
        <p:nvPicPr>
          <p:cNvPr id="153629" name="Picture 29" descr="txp_fig"/>
          <p:cNvPicPr>
            <a:picLocks noChangeAspect="1" noChangeArrowheads="1"/>
          </p:cNvPicPr>
          <p:nvPr>
            <p:custDataLst>
              <p:tags r:id="rId5"/>
            </p:custDataLst>
          </p:nvPr>
        </p:nvPicPr>
        <p:blipFill>
          <a:blip r:embed="rId16" cstate="print"/>
          <a:srcRect/>
          <a:stretch>
            <a:fillRect/>
          </a:stretch>
        </p:blipFill>
        <p:spPr bwMode="auto">
          <a:xfrm>
            <a:off x="1676400" y="5737226"/>
            <a:ext cx="330200" cy="263525"/>
          </a:xfrm>
          <a:prstGeom prst="rect">
            <a:avLst/>
          </a:prstGeom>
          <a:noFill/>
          <a:ln w="25400" algn="ctr">
            <a:noFill/>
            <a:miter lim="800000"/>
            <a:headEnd/>
            <a:tailEnd type="none" w="lg" len="lg"/>
          </a:ln>
          <a:effectLst/>
        </p:spPr>
      </p:pic>
      <p:pic>
        <p:nvPicPr>
          <p:cNvPr id="153633" name="Picture 33" descr="txp_fig"/>
          <p:cNvPicPr>
            <a:picLocks noGrp="1" noChangeAspect="1" noChangeArrowheads="1"/>
          </p:cNvPicPr>
          <p:nvPr>
            <p:ph idx="1"/>
            <p:custDataLst>
              <p:tags r:id="rId6"/>
            </p:custDataLst>
          </p:nvPr>
        </p:nvPicPr>
        <p:blipFill>
          <a:blip r:embed="rId17" cstate="print"/>
          <a:srcRect/>
          <a:stretch>
            <a:fillRect/>
          </a:stretch>
        </p:blipFill>
        <p:spPr>
          <a:xfrm>
            <a:off x="4419601" y="5432426"/>
            <a:ext cx="295275" cy="258763"/>
          </a:xfrm>
          <a:noFill/>
          <a:ln/>
        </p:spPr>
      </p:pic>
      <p:pic>
        <p:nvPicPr>
          <p:cNvPr id="153635" name="Picture 35" descr="txp_fig"/>
          <p:cNvPicPr>
            <a:picLocks noChangeAspect="1" noChangeArrowheads="1"/>
          </p:cNvPicPr>
          <p:nvPr>
            <p:custDataLst>
              <p:tags r:id="rId7"/>
            </p:custDataLst>
          </p:nvPr>
        </p:nvPicPr>
        <p:blipFill>
          <a:blip r:embed="rId18" cstate="print"/>
          <a:srcRect/>
          <a:stretch>
            <a:fillRect/>
          </a:stretch>
        </p:blipFill>
        <p:spPr bwMode="auto">
          <a:xfrm>
            <a:off x="2360614" y="3221039"/>
            <a:ext cx="282575" cy="257175"/>
          </a:xfrm>
          <a:prstGeom prst="rect">
            <a:avLst/>
          </a:prstGeom>
          <a:noFill/>
          <a:ln w="25400" algn="ctr">
            <a:noFill/>
            <a:miter lim="800000"/>
            <a:headEnd/>
            <a:tailEnd type="none" w="lg" len="lg"/>
          </a:ln>
          <a:effectLst/>
        </p:spPr>
      </p:pic>
      <p:pic>
        <p:nvPicPr>
          <p:cNvPr id="153641" name="Picture 41" descr="txp_fig"/>
          <p:cNvPicPr>
            <a:picLocks noChangeAspect="1" noChangeArrowheads="1"/>
          </p:cNvPicPr>
          <p:nvPr>
            <p:custDataLst>
              <p:tags r:id="rId8"/>
            </p:custDataLst>
          </p:nvPr>
        </p:nvPicPr>
        <p:blipFill>
          <a:blip r:embed="rId19" cstate="print"/>
          <a:srcRect/>
          <a:stretch>
            <a:fillRect/>
          </a:stretch>
        </p:blipFill>
        <p:spPr bwMode="auto">
          <a:xfrm>
            <a:off x="6096001" y="4365626"/>
            <a:ext cx="346075" cy="301625"/>
          </a:xfrm>
          <a:prstGeom prst="rect">
            <a:avLst/>
          </a:prstGeom>
          <a:noFill/>
          <a:ln w="25400" algn="ctr">
            <a:noFill/>
            <a:miter lim="800000"/>
            <a:headEnd/>
            <a:tailEnd type="none" w="lg" len="lg"/>
          </a:ln>
          <a:effectLst/>
        </p:spPr>
      </p:pic>
      <p:pic>
        <p:nvPicPr>
          <p:cNvPr id="153644" name="Picture 44" descr="txp_fig"/>
          <p:cNvPicPr>
            <a:picLocks noChangeAspect="1" noChangeArrowheads="1"/>
          </p:cNvPicPr>
          <p:nvPr>
            <p:custDataLst>
              <p:tags r:id="rId9"/>
            </p:custDataLst>
          </p:nvPr>
        </p:nvPicPr>
        <p:blipFill>
          <a:blip r:embed="rId20" cstate="print">
            <a:clrChange>
              <a:clrFrom>
                <a:srgbClr val="FFFFFF"/>
              </a:clrFrom>
              <a:clrTo>
                <a:srgbClr val="FFFFFF">
                  <a:alpha val="0"/>
                </a:srgbClr>
              </a:clrTo>
            </a:clrChange>
          </a:blip>
          <a:srcRect/>
          <a:stretch>
            <a:fillRect/>
          </a:stretch>
        </p:blipFill>
        <p:spPr bwMode="auto">
          <a:xfrm>
            <a:off x="3886201" y="3657600"/>
            <a:ext cx="923925" cy="495300"/>
          </a:xfrm>
          <a:prstGeom prst="rect">
            <a:avLst/>
          </a:prstGeom>
          <a:noFill/>
          <a:ln w="25400" algn="ctr">
            <a:noFill/>
            <a:miter lim="800000"/>
            <a:headEnd/>
            <a:tailEnd type="none" w="lg" len="lg"/>
          </a:ln>
          <a:effectLst/>
        </p:spPr>
      </p:pic>
      <p:pic>
        <p:nvPicPr>
          <p:cNvPr id="153662" name="Picture 62" descr="txp_fig"/>
          <p:cNvPicPr>
            <a:picLocks noChangeAspect="1" noChangeArrowheads="1"/>
          </p:cNvPicPr>
          <p:nvPr>
            <p:custDataLst>
              <p:tags r:id="rId10"/>
            </p:custDataLst>
          </p:nvPr>
        </p:nvPicPr>
        <p:blipFill>
          <a:blip r:embed="rId21" cstate="print">
            <a:clrChange>
              <a:clrFrom>
                <a:srgbClr val="FFFFFF"/>
              </a:clrFrom>
              <a:clrTo>
                <a:srgbClr val="FFFFFF">
                  <a:alpha val="0"/>
                </a:srgbClr>
              </a:clrTo>
            </a:clrChange>
          </a:blip>
          <a:srcRect/>
          <a:stretch>
            <a:fillRect/>
          </a:stretch>
        </p:blipFill>
        <p:spPr bwMode="auto">
          <a:xfrm>
            <a:off x="7606854" y="3298825"/>
            <a:ext cx="4132262" cy="838200"/>
          </a:xfrm>
          <a:prstGeom prst="rect">
            <a:avLst/>
          </a:prstGeom>
          <a:noFill/>
          <a:ln w="25400" algn="ctr">
            <a:noFill/>
            <a:miter lim="800000"/>
            <a:headEnd/>
            <a:tailEnd type="none" w="lg" len="lg"/>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F3E0A5F-250D-458D-9ED9-226217EF3549}" type="slidenum">
              <a:rPr lang="en-US"/>
              <a:pPr/>
              <a:t>28</a:t>
            </a:fld>
            <a:endParaRPr lang="en-US"/>
          </a:p>
        </p:txBody>
      </p:sp>
      <p:sp>
        <p:nvSpPr>
          <p:cNvPr id="172034" name="Rectangle 2"/>
          <p:cNvSpPr>
            <a:spLocks noGrp="1" noChangeArrowheads="1"/>
          </p:cNvSpPr>
          <p:nvPr>
            <p:ph type="title"/>
          </p:nvPr>
        </p:nvSpPr>
        <p:spPr/>
        <p:txBody>
          <a:bodyPr/>
          <a:lstStyle/>
          <a:p>
            <a:r>
              <a:rPr lang="en-US"/>
              <a:t>Three Uses for HTs</a:t>
            </a:r>
          </a:p>
        </p:txBody>
      </p:sp>
      <p:sp>
        <p:nvSpPr>
          <p:cNvPr id="172035" name="Rectangle 3"/>
          <p:cNvSpPr>
            <a:spLocks noGrp="1" noChangeArrowheads="1"/>
          </p:cNvSpPr>
          <p:nvPr>
            <p:ph type="body" sz="half" idx="1"/>
          </p:nvPr>
        </p:nvSpPr>
        <p:spPr>
          <a:xfrm>
            <a:off x="1575881" y="1904999"/>
            <a:ext cx="5486400" cy="2514600"/>
          </a:xfrm>
        </p:spPr>
        <p:txBody>
          <a:bodyPr/>
          <a:lstStyle/>
          <a:p>
            <a:pPr marL="533400" indent="-533400">
              <a:buFontTx/>
              <a:buAutoNum type="arabicPeriod"/>
            </a:pPr>
            <a:r>
              <a:rPr lang="en-US" sz="2800" dirty="0"/>
              <a:t>Frame Description</a:t>
            </a:r>
          </a:p>
          <a:p>
            <a:pPr marL="533400" indent="-533400">
              <a:buFontTx/>
              <a:buAutoNum type="arabicPeriod"/>
            </a:pPr>
            <a:r>
              <a:rPr lang="en-US" sz="2800" dirty="0"/>
              <a:t>Mapping between frames</a:t>
            </a:r>
          </a:p>
          <a:p>
            <a:pPr marL="533400" indent="-533400">
              <a:buFontTx/>
              <a:buAutoNum type="arabicPeriod"/>
            </a:pPr>
            <a:r>
              <a:rPr lang="en-US" sz="2800" dirty="0"/>
              <a:t>Transform operator</a:t>
            </a:r>
          </a:p>
        </p:txBody>
      </p:sp>
      <p:sp>
        <p:nvSpPr>
          <p:cNvPr id="172040" name="Text Box 8"/>
          <p:cNvSpPr txBox="1">
            <a:spLocks noChangeArrowheads="1"/>
          </p:cNvSpPr>
          <p:nvPr/>
        </p:nvSpPr>
        <p:spPr bwMode="auto">
          <a:xfrm>
            <a:off x="1575881" y="4429906"/>
            <a:ext cx="6329618" cy="954107"/>
          </a:xfrm>
          <a:prstGeom prst="rect">
            <a:avLst/>
          </a:prstGeom>
          <a:noFill/>
          <a:ln w="25400" algn="ctr">
            <a:noFill/>
            <a:miter lim="800000"/>
            <a:headEnd/>
            <a:tailEnd type="none" w="lg" len="lg"/>
          </a:ln>
          <a:effectLst/>
        </p:spPr>
        <p:txBody>
          <a:bodyPr wrap="none">
            <a:spAutoFit/>
          </a:bodyPr>
          <a:lstStyle/>
          <a:p>
            <a:pPr algn="l"/>
            <a:r>
              <a:rPr lang="en-US" sz="2800" dirty="0"/>
              <a:t>We will be somewhat loose about vectors </a:t>
            </a:r>
          </a:p>
          <a:p>
            <a:pPr algn="l"/>
            <a:r>
              <a:rPr lang="en-US" sz="2800" dirty="0"/>
              <a:t>and their  homogeneous counterparts.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B8F467A2-1B2F-4BE4-B17D-8D874D4091E6}" type="slidenum">
              <a:rPr lang="en-US"/>
              <a:pPr/>
              <a:t>29</a:t>
            </a:fld>
            <a:endParaRPr lang="en-US"/>
          </a:p>
        </p:txBody>
      </p:sp>
      <p:sp>
        <p:nvSpPr>
          <p:cNvPr id="203778" name="Rectangle 2"/>
          <p:cNvSpPr>
            <a:spLocks noGrp="1" noChangeArrowheads="1"/>
          </p:cNvSpPr>
          <p:nvPr>
            <p:ph type="title"/>
          </p:nvPr>
        </p:nvSpPr>
        <p:spPr/>
        <p:txBody>
          <a:bodyPr/>
          <a:lstStyle/>
          <a:p>
            <a:r>
              <a:rPr lang="en-US"/>
              <a:t>HT: Describing a Frame</a:t>
            </a:r>
          </a:p>
        </p:txBody>
      </p:sp>
      <p:pic>
        <p:nvPicPr>
          <p:cNvPr id="203781" name="Picture 5" descr="txp_fig"/>
          <p:cNvPicPr>
            <a:picLocks noChangeAspect="1" noChangeArrowheads="1"/>
          </p:cNvPicPr>
          <p:nvPr>
            <p:custDataLst>
              <p:tags r:id="rId1"/>
            </p:custDataLst>
          </p:nvPr>
        </p:nvPicPr>
        <p:blipFill>
          <a:blip r:embed="rId13" cstate="print"/>
          <a:srcRect/>
          <a:stretch>
            <a:fillRect/>
          </a:stretch>
        </p:blipFill>
        <p:spPr bwMode="auto">
          <a:xfrm>
            <a:off x="6058711" y="2432846"/>
            <a:ext cx="355600" cy="284163"/>
          </a:xfrm>
          <a:prstGeom prst="rect">
            <a:avLst/>
          </a:prstGeom>
          <a:noFill/>
          <a:ln w="25400" algn="ctr">
            <a:noFill/>
            <a:miter lim="800000"/>
            <a:headEnd/>
            <a:tailEnd type="none" w="lg" len="lg"/>
          </a:ln>
          <a:effectLst/>
        </p:spPr>
      </p:pic>
      <p:pic>
        <p:nvPicPr>
          <p:cNvPr id="203782" name="Picture 6" descr="txp_fig"/>
          <p:cNvPicPr>
            <a:picLocks noChangeAspect="1" noChangeArrowheads="1"/>
          </p:cNvPicPr>
          <p:nvPr>
            <p:custDataLst>
              <p:tags r:id="rId2"/>
            </p:custDataLst>
          </p:nvPr>
        </p:nvPicPr>
        <p:blipFill>
          <a:blip r:embed="rId14" cstate="print"/>
          <a:srcRect/>
          <a:stretch>
            <a:fillRect/>
          </a:stretch>
        </p:blipFill>
        <p:spPr bwMode="auto">
          <a:xfrm>
            <a:off x="5068112" y="1670846"/>
            <a:ext cx="346075" cy="301625"/>
          </a:xfrm>
          <a:prstGeom prst="rect">
            <a:avLst/>
          </a:prstGeom>
          <a:noFill/>
          <a:ln w="25400" algn="ctr">
            <a:noFill/>
            <a:miter lim="800000"/>
            <a:headEnd/>
            <a:tailEnd type="none" w="lg" len="lg"/>
          </a:ln>
          <a:effectLst/>
        </p:spPr>
      </p:pic>
      <p:sp>
        <p:nvSpPr>
          <p:cNvPr id="203783" name="Line 7"/>
          <p:cNvSpPr>
            <a:spLocks noChangeShapeType="1"/>
          </p:cNvSpPr>
          <p:nvPr/>
        </p:nvSpPr>
        <p:spPr bwMode="auto">
          <a:xfrm flipV="1">
            <a:off x="1410511" y="2988470"/>
            <a:ext cx="0" cy="2286000"/>
          </a:xfrm>
          <a:prstGeom prst="line">
            <a:avLst/>
          </a:prstGeom>
          <a:noFill/>
          <a:ln w="25400">
            <a:solidFill>
              <a:schemeClr val="tx1"/>
            </a:solidFill>
            <a:round/>
            <a:headEnd/>
            <a:tailEnd type="triangle" w="lg" len="lg"/>
          </a:ln>
          <a:effectLst/>
        </p:spPr>
        <p:txBody>
          <a:bodyPr/>
          <a:lstStyle/>
          <a:p>
            <a:endParaRPr lang="en-US"/>
          </a:p>
        </p:txBody>
      </p:sp>
      <p:sp>
        <p:nvSpPr>
          <p:cNvPr id="203784" name="Line 8"/>
          <p:cNvSpPr>
            <a:spLocks noChangeShapeType="1"/>
          </p:cNvSpPr>
          <p:nvPr/>
        </p:nvSpPr>
        <p:spPr bwMode="auto">
          <a:xfrm>
            <a:off x="1410511" y="5274470"/>
            <a:ext cx="2133600" cy="0"/>
          </a:xfrm>
          <a:prstGeom prst="line">
            <a:avLst/>
          </a:prstGeom>
          <a:noFill/>
          <a:ln w="25400">
            <a:solidFill>
              <a:schemeClr val="tx1"/>
            </a:solidFill>
            <a:round/>
            <a:headEnd/>
            <a:tailEnd type="triangle" w="lg" len="lg"/>
          </a:ln>
          <a:effectLst/>
        </p:spPr>
        <p:txBody>
          <a:bodyPr/>
          <a:lstStyle/>
          <a:p>
            <a:endParaRPr lang="en-US"/>
          </a:p>
        </p:txBody>
      </p:sp>
      <p:sp>
        <p:nvSpPr>
          <p:cNvPr id="203785" name="Line 9"/>
          <p:cNvSpPr>
            <a:spLocks noChangeShapeType="1"/>
          </p:cNvSpPr>
          <p:nvPr/>
        </p:nvSpPr>
        <p:spPr bwMode="auto">
          <a:xfrm flipH="1">
            <a:off x="496111" y="5274470"/>
            <a:ext cx="914400" cy="838200"/>
          </a:xfrm>
          <a:prstGeom prst="line">
            <a:avLst/>
          </a:prstGeom>
          <a:noFill/>
          <a:ln w="25400">
            <a:solidFill>
              <a:schemeClr val="tx1"/>
            </a:solidFill>
            <a:round/>
            <a:headEnd/>
            <a:tailEnd type="triangle" w="lg" len="lg"/>
          </a:ln>
          <a:effectLst/>
        </p:spPr>
        <p:txBody>
          <a:bodyPr/>
          <a:lstStyle/>
          <a:p>
            <a:endParaRPr lang="en-US"/>
          </a:p>
        </p:txBody>
      </p:sp>
      <p:sp>
        <p:nvSpPr>
          <p:cNvPr id="203789" name="Line 13"/>
          <p:cNvSpPr>
            <a:spLocks noChangeShapeType="1"/>
          </p:cNvSpPr>
          <p:nvPr/>
        </p:nvSpPr>
        <p:spPr bwMode="auto">
          <a:xfrm flipV="1">
            <a:off x="1410511" y="3217070"/>
            <a:ext cx="3581400" cy="2057400"/>
          </a:xfrm>
          <a:prstGeom prst="line">
            <a:avLst/>
          </a:prstGeom>
          <a:noFill/>
          <a:ln w="12700">
            <a:solidFill>
              <a:schemeClr val="tx1"/>
            </a:solidFill>
            <a:round/>
            <a:headEnd/>
            <a:tailEnd type="triangle" w="lg" len="lg"/>
          </a:ln>
          <a:effectLst/>
        </p:spPr>
        <p:txBody>
          <a:bodyPr/>
          <a:lstStyle/>
          <a:p>
            <a:endParaRPr lang="en-US"/>
          </a:p>
        </p:txBody>
      </p:sp>
      <p:pic>
        <p:nvPicPr>
          <p:cNvPr id="203790" name="Picture 14" descr="txp_fig"/>
          <p:cNvPicPr>
            <a:picLocks noChangeAspect="1" noChangeArrowheads="1"/>
          </p:cNvPicPr>
          <p:nvPr>
            <p:custDataLst>
              <p:tags r:id="rId3"/>
            </p:custDataLst>
          </p:nvPr>
        </p:nvPicPr>
        <p:blipFill>
          <a:blip r:embed="rId15" cstate="print"/>
          <a:srcRect/>
          <a:stretch>
            <a:fillRect/>
          </a:stretch>
        </p:blipFill>
        <p:spPr bwMode="auto">
          <a:xfrm>
            <a:off x="1562912" y="3064670"/>
            <a:ext cx="492125" cy="304800"/>
          </a:xfrm>
          <a:prstGeom prst="rect">
            <a:avLst/>
          </a:prstGeom>
          <a:noFill/>
          <a:ln w="25400" algn="ctr">
            <a:noFill/>
            <a:miter lim="800000"/>
            <a:headEnd/>
            <a:tailEnd type="none" w="lg" len="lg"/>
          </a:ln>
          <a:effectLst/>
        </p:spPr>
      </p:pic>
      <p:pic>
        <p:nvPicPr>
          <p:cNvPr id="203791" name="Picture 15" descr="txp_fig"/>
          <p:cNvPicPr>
            <a:picLocks noChangeAspect="1" noChangeArrowheads="1"/>
          </p:cNvPicPr>
          <p:nvPr>
            <p:custDataLst>
              <p:tags r:id="rId4"/>
            </p:custDataLst>
          </p:nvPr>
        </p:nvPicPr>
        <p:blipFill>
          <a:blip r:embed="rId16" cstate="print"/>
          <a:srcRect/>
          <a:stretch>
            <a:fillRect/>
          </a:stretch>
        </p:blipFill>
        <p:spPr bwMode="auto">
          <a:xfrm>
            <a:off x="4458511" y="1289846"/>
            <a:ext cx="565150" cy="327025"/>
          </a:xfrm>
          <a:prstGeom prst="rect">
            <a:avLst/>
          </a:prstGeom>
          <a:noFill/>
          <a:ln w="25400" algn="ctr">
            <a:noFill/>
            <a:miter lim="800000"/>
            <a:headEnd/>
            <a:tailEnd type="none" w="lg" len="lg"/>
          </a:ln>
          <a:effectLst/>
        </p:spPr>
      </p:pic>
      <p:pic>
        <p:nvPicPr>
          <p:cNvPr id="203792" name="Picture 16" descr="txp_fig"/>
          <p:cNvPicPr>
            <a:picLocks noChangeAspect="1" noChangeArrowheads="1"/>
          </p:cNvPicPr>
          <p:nvPr>
            <p:custDataLst>
              <p:tags r:id="rId5"/>
            </p:custDataLst>
          </p:nvPr>
        </p:nvPicPr>
        <p:blipFill>
          <a:blip r:embed="rId17" cstate="print"/>
          <a:srcRect/>
          <a:stretch>
            <a:fillRect/>
          </a:stretch>
        </p:blipFill>
        <p:spPr bwMode="auto">
          <a:xfrm>
            <a:off x="343711" y="5655471"/>
            <a:ext cx="330200" cy="263525"/>
          </a:xfrm>
          <a:prstGeom prst="rect">
            <a:avLst/>
          </a:prstGeom>
          <a:noFill/>
          <a:ln w="25400" algn="ctr">
            <a:noFill/>
            <a:miter lim="800000"/>
            <a:headEnd/>
            <a:tailEnd type="none" w="lg" len="lg"/>
          </a:ln>
          <a:effectLst/>
        </p:spPr>
      </p:pic>
      <p:pic>
        <p:nvPicPr>
          <p:cNvPr id="203793" name="Picture 17" descr="txp_fig"/>
          <p:cNvPicPr>
            <a:picLocks noChangeAspect="1" noChangeArrowheads="1"/>
          </p:cNvPicPr>
          <p:nvPr>
            <p:custDataLst>
              <p:tags r:id="rId6"/>
            </p:custDataLst>
          </p:nvPr>
        </p:nvPicPr>
        <p:blipFill>
          <a:blip r:embed="rId18" cstate="print"/>
          <a:srcRect/>
          <a:stretch>
            <a:fillRect/>
          </a:stretch>
        </p:blipFill>
        <p:spPr bwMode="auto">
          <a:xfrm>
            <a:off x="3086912" y="5350671"/>
            <a:ext cx="295275" cy="258763"/>
          </a:xfrm>
          <a:prstGeom prst="rect">
            <a:avLst/>
          </a:prstGeom>
          <a:noFill/>
          <a:ln w="25400" algn="ctr">
            <a:noFill/>
            <a:miter lim="800000"/>
            <a:headEnd/>
            <a:tailEnd type="none" w="lg" len="lg"/>
          </a:ln>
          <a:effectLst/>
        </p:spPr>
      </p:pic>
      <p:pic>
        <p:nvPicPr>
          <p:cNvPr id="203794" name="Picture 18" descr="txp_fig"/>
          <p:cNvPicPr>
            <a:picLocks noChangeAspect="1" noChangeArrowheads="1"/>
          </p:cNvPicPr>
          <p:nvPr>
            <p:custDataLst>
              <p:tags r:id="rId7"/>
            </p:custDataLst>
          </p:nvPr>
        </p:nvPicPr>
        <p:blipFill>
          <a:blip r:embed="rId19" cstate="print"/>
          <a:srcRect/>
          <a:stretch>
            <a:fillRect/>
          </a:stretch>
        </p:blipFill>
        <p:spPr bwMode="auto">
          <a:xfrm>
            <a:off x="1027925" y="3139284"/>
            <a:ext cx="282575" cy="257175"/>
          </a:xfrm>
          <a:prstGeom prst="rect">
            <a:avLst/>
          </a:prstGeom>
          <a:noFill/>
          <a:ln w="25400" algn="ctr">
            <a:noFill/>
            <a:miter lim="800000"/>
            <a:headEnd/>
            <a:tailEnd type="none" w="lg" len="lg"/>
          </a:ln>
          <a:effectLst/>
        </p:spPr>
      </p:pic>
      <p:pic>
        <p:nvPicPr>
          <p:cNvPr id="203795" name="Picture 19" descr="txp_fig"/>
          <p:cNvPicPr>
            <a:picLocks noChangeAspect="1" noChangeArrowheads="1"/>
          </p:cNvPicPr>
          <p:nvPr>
            <p:custDataLst>
              <p:tags r:id="rId8"/>
            </p:custDataLst>
          </p:nvPr>
        </p:nvPicPr>
        <p:blipFill>
          <a:blip r:embed="rId20" cstate="print"/>
          <a:srcRect/>
          <a:stretch>
            <a:fillRect/>
          </a:stretch>
        </p:blipFill>
        <p:spPr bwMode="auto">
          <a:xfrm>
            <a:off x="2858312" y="2813846"/>
            <a:ext cx="346075" cy="301625"/>
          </a:xfrm>
          <a:prstGeom prst="rect">
            <a:avLst/>
          </a:prstGeom>
          <a:noFill/>
          <a:ln w="25400" algn="ctr">
            <a:noFill/>
            <a:miter lim="800000"/>
            <a:headEnd/>
            <a:tailEnd type="none" w="lg" len="lg"/>
          </a:ln>
          <a:effectLst/>
        </p:spPr>
      </p:pic>
      <p:sp>
        <p:nvSpPr>
          <p:cNvPr id="203799" name="Line 23"/>
          <p:cNvSpPr>
            <a:spLocks noChangeShapeType="1"/>
          </p:cNvSpPr>
          <p:nvPr/>
        </p:nvSpPr>
        <p:spPr bwMode="auto">
          <a:xfrm flipH="1">
            <a:off x="3163111" y="3194845"/>
            <a:ext cx="1828800" cy="0"/>
          </a:xfrm>
          <a:prstGeom prst="line">
            <a:avLst/>
          </a:prstGeom>
          <a:noFill/>
          <a:ln w="25400">
            <a:solidFill>
              <a:schemeClr val="tx1"/>
            </a:solidFill>
            <a:round/>
            <a:headEnd/>
            <a:tailEnd type="triangle" w="lg" len="lg"/>
          </a:ln>
          <a:effectLst/>
        </p:spPr>
        <p:txBody>
          <a:bodyPr/>
          <a:lstStyle/>
          <a:p>
            <a:endParaRPr lang="en-US"/>
          </a:p>
        </p:txBody>
      </p:sp>
      <p:sp>
        <p:nvSpPr>
          <p:cNvPr id="203800" name="Line 24"/>
          <p:cNvSpPr>
            <a:spLocks noChangeShapeType="1"/>
          </p:cNvSpPr>
          <p:nvPr/>
        </p:nvSpPr>
        <p:spPr bwMode="auto">
          <a:xfrm flipV="1">
            <a:off x="4991911" y="1594645"/>
            <a:ext cx="0" cy="1600200"/>
          </a:xfrm>
          <a:prstGeom prst="line">
            <a:avLst/>
          </a:prstGeom>
          <a:noFill/>
          <a:ln w="25400">
            <a:solidFill>
              <a:schemeClr val="tx1"/>
            </a:solidFill>
            <a:round/>
            <a:headEnd/>
            <a:tailEnd type="triangle" w="lg" len="lg"/>
          </a:ln>
          <a:effectLst/>
        </p:spPr>
        <p:txBody>
          <a:bodyPr/>
          <a:lstStyle/>
          <a:p>
            <a:endParaRPr lang="en-US"/>
          </a:p>
        </p:txBody>
      </p:sp>
      <p:sp>
        <p:nvSpPr>
          <p:cNvPr id="203801" name="Line 25"/>
          <p:cNvSpPr>
            <a:spLocks noChangeShapeType="1"/>
          </p:cNvSpPr>
          <p:nvPr/>
        </p:nvSpPr>
        <p:spPr bwMode="auto">
          <a:xfrm flipV="1">
            <a:off x="4991911" y="2432845"/>
            <a:ext cx="990600" cy="762000"/>
          </a:xfrm>
          <a:prstGeom prst="line">
            <a:avLst/>
          </a:prstGeom>
          <a:noFill/>
          <a:ln w="25400">
            <a:solidFill>
              <a:schemeClr val="tx1"/>
            </a:solidFill>
            <a:round/>
            <a:headEnd/>
            <a:tailEnd type="triangle" w="lg" len="lg"/>
          </a:ln>
          <a:effectLst/>
        </p:spPr>
        <p:txBody>
          <a:bodyPr/>
          <a:lstStyle/>
          <a:p>
            <a:endParaRPr lang="en-US"/>
          </a:p>
        </p:txBody>
      </p:sp>
      <p:pic>
        <p:nvPicPr>
          <p:cNvPr id="203803" name="Picture 27" descr="txp_fig"/>
          <p:cNvPicPr>
            <a:picLocks noChangeAspect="1" noChangeArrowheads="1"/>
          </p:cNvPicPr>
          <p:nvPr>
            <p:custDataLst>
              <p:tags r:id="rId9"/>
            </p:custDataLst>
          </p:nvPr>
        </p:nvPicPr>
        <p:blipFill>
          <a:blip r:embed="rId21" cstate="print">
            <a:clrChange>
              <a:clrFrom>
                <a:srgbClr val="FFFFFF"/>
              </a:clrFrom>
              <a:clrTo>
                <a:srgbClr val="FFFFFF">
                  <a:alpha val="0"/>
                </a:srgbClr>
              </a:clrTo>
            </a:clrChange>
          </a:blip>
          <a:srcRect/>
          <a:stretch>
            <a:fillRect/>
          </a:stretch>
        </p:blipFill>
        <p:spPr bwMode="auto">
          <a:xfrm>
            <a:off x="2858311" y="4185445"/>
            <a:ext cx="1828800" cy="941388"/>
          </a:xfrm>
          <a:prstGeom prst="rect">
            <a:avLst/>
          </a:prstGeom>
          <a:noFill/>
          <a:ln w="25400" algn="ctr">
            <a:noFill/>
            <a:miter lim="800000"/>
            <a:headEnd/>
            <a:tailEnd type="none" w="lg" len="lg"/>
          </a:ln>
          <a:effectLst/>
        </p:spPr>
      </p:pic>
      <p:pic>
        <p:nvPicPr>
          <p:cNvPr id="203806" name="Picture 30" descr="txp_fig"/>
          <p:cNvPicPr>
            <a:picLocks noChangeAspect="1" noChangeArrowheads="1"/>
          </p:cNvPicPr>
          <p:nvPr>
            <p:custDataLst>
              <p:tags r:id="rId10"/>
            </p:custDataLst>
          </p:nvPr>
        </p:nvPicPr>
        <p:blipFill>
          <a:blip r:embed="rId22" cstate="print">
            <a:clrChange>
              <a:clrFrom>
                <a:srgbClr val="FFFFFF"/>
              </a:clrFrom>
              <a:clrTo>
                <a:srgbClr val="FFFFFF">
                  <a:alpha val="0"/>
                </a:srgbClr>
              </a:clrTo>
            </a:clrChange>
          </a:blip>
          <a:srcRect/>
          <a:stretch>
            <a:fillRect/>
          </a:stretch>
        </p:blipFill>
        <p:spPr bwMode="auto">
          <a:xfrm>
            <a:off x="7547855" y="2813846"/>
            <a:ext cx="3927475" cy="1492250"/>
          </a:xfrm>
          <a:prstGeom prst="rect">
            <a:avLst/>
          </a:prstGeom>
          <a:noFill/>
          <a:ln w="25400" algn="ctr">
            <a:noFill/>
            <a:miter lim="800000"/>
            <a:headEnd/>
            <a:tailEnd type="none" w="lg" len="lg"/>
          </a:ln>
          <a:effectLst/>
        </p:spPr>
      </p:pic>
      <p:pic>
        <p:nvPicPr>
          <p:cNvPr id="203807" name="Picture 31" descr="txp_fig"/>
          <p:cNvPicPr>
            <a:picLocks noChangeAspect="1" noChangeArrowheads="1"/>
          </p:cNvPicPr>
          <p:nvPr>
            <p:custDataLst>
              <p:tags r:id="rId11"/>
            </p:custDataLst>
          </p:nvPr>
        </p:nvPicPr>
        <p:blipFill>
          <a:blip r:embed="rId23" cstate="print">
            <a:clrChange>
              <a:clrFrom>
                <a:srgbClr val="FFFFFF"/>
              </a:clrFrom>
              <a:clrTo>
                <a:srgbClr val="FFFFFF">
                  <a:alpha val="0"/>
                </a:srgbClr>
              </a:clrTo>
            </a:clrChange>
          </a:blip>
          <a:srcRect/>
          <a:stretch>
            <a:fillRect/>
          </a:stretch>
        </p:blipFill>
        <p:spPr bwMode="auto">
          <a:xfrm>
            <a:off x="7585954" y="1580360"/>
            <a:ext cx="3886200" cy="1057275"/>
          </a:xfrm>
          <a:prstGeom prst="rect">
            <a:avLst/>
          </a:prstGeom>
          <a:noFill/>
          <a:ln w="25400" algn="ctr">
            <a:noFill/>
            <a:miter lim="800000"/>
            <a:headEnd/>
            <a:tailEnd type="none" w="lg" len="lg"/>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1488" y="2130426"/>
            <a:ext cx="5600712" cy="1470025"/>
          </a:xfrm>
        </p:spPr>
        <p:txBody>
          <a:bodyPr>
            <a:normAutofit/>
          </a:bodyPr>
          <a:lstStyle/>
          <a:p>
            <a:r>
              <a:rPr lang="en-US" sz="6600" dirty="0"/>
              <a:t>Robotics</a:t>
            </a:r>
            <a:br>
              <a:rPr lang="en-US" sz="6600" dirty="0"/>
            </a:br>
            <a:r>
              <a:rPr lang="en-US" sz="1800" dirty="0"/>
              <a:t>Track a Shape with the End-Effector</a:t>
            </a:r>
          </a:p>
        </p:txBody>
      </p:sp>
      <p:sp>
        <p:nvSpPr>
          <p:cNvPr id="3" name="Subtitle 2"/>
          <p:cNvSpPr>
            <a:spLocks noGrp="1"/>
          </p:cNvSpPr>
          <p:nvPr>
            <p:ph type="subTitle" idx="1"/>
          </p:nvPr>
        </p:nvSpPr>
        <p:spPr>
          <a:xfrm>
            <a:off x="5095868" y="4357694"/>
            <a:ext cx="4200532" cy="1281106"/>
          </a:xfrm>
        </p:spPr>
        <p:txBody>
          <a:bodyPr>
            <a:normAutofit/>
          </a:bodyPr>
          <a:lstStyle/>
          <a:p>
            <a:r>
              <a:rPr lang="en-US" sz="2400" dirty="0"/>
              <a:t>TU Berlin</a:t>
            </a:r>
          </a:p>
          <a:p>
            <a:r>
              <a:rPr lang="en-US" sz="2400" dirty="0"/>
              <a:t>Oliver Brock</a:t>
            </a:r>
          </a:p>
        </p:txBody>
      </p:sp>
      <p:pic>
        <p:nvPicPr>
          <p:cNvPr id="1026" name="Picture 2"/>
          <p:cNvPicPr>
            <a:picLocks noChangeAspect="1" noChangeArrowheads="1"/>
          </p:cNvPicPr>
          <p:nvPr/>
        </p:nvPicPr>
        <p:blipFill>
          <a:blip r:embed="rId2" cstate="print"/>
          <a:srcRect/>
          <a:stretch>
            <a:fillRect/>
          </a:stretch>
        </p:blipFill>
        <p:spPr bwMode="auto">
          <a:xfrm>
            <a:off x="1524000" y="0"/>
            <a:ext cx="2381498"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C6AE60A-B69C-4790-82F7-3882EDF23186}" type="slidenum">
              <a:rPr lang="de-DE" smtClean="0"/>
              <a:pPr/>
              <a:t>3</a:t>
            </a:fld>
            <a:endParaRPr lang="de-D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DC5BA705-E931-4DBB-92A9-B8FCD00846D7}" type="slidenum">
              <a:rPr lang="en-US"/>
              <a:pPr/>
              <a:t>30</a:t>
            </a:fld>
            <a:endParaRPr lang="en-US"/>
          </a:p>
        </p:txBody>
      </p:sp>
      <p:sp>
        <p:nvSpPr>
          <p:cNvPr id="206852" name="Rectangle 4"/>
          <p:cNvSpPr>
            <a:spLocks noGrp="1" noChangeArrowheads="1"/>
          </p:cNvSpPr>
          <p:nvPr>
            <p:ph type="title"/>
          </p:nvPr>
        </p:nvSpPr>
        <p:spPr/>
        <p:txBody>
          <a:bodyPr/>
          <a:lstStyle/>
          <a:p>
            <a:r>
              <a:rPr lang="en-US"/>
              <a:t>HT: Mapping between Frames</a:t>
            </a:r>
          </a:p>
        </p:txBody>
      </p:sp>
      <p:pic>
        <p:nvPicPr>
          <p:cNvPr id="206855" name="Picture 7" descr="txp_fig"/>
          <p:cNvPicPr>
            <a:picLocks noChangeAspect="1" noChangeArrowheads="1"/>
          </p:cNvPicPr>
          <p:nvPr>
            <p:custDataLst>
              <p:tags r:id="rId1"/>
            </p:custDataLst>
          </p:nvPr>
        </p:nvPicPr>
        <p:blipFill>
          <a:blip r:embed="rId15" cstate="print"/>
          <a:srcRect/>
          <a:stretch>
            <a:fillRect/>
          </a:stretch>
        </p:blipFill>
        <p:spPr bwMode="auto">
          <a:xfrm>
            <a:off x="6117077" y="2557464"/>
            <a:ext cx="355600" cy="284163"/>
          </a:xfrm>
          <a:prstGeom prst="rect">
            <a:avLst/>
          </a:prstGeom>
          <a:noFill/>
          <a:ln w="25400" algn="ctr">
            <a:noFill/>
            <a:miter lim="800000"/>
            <a:headEnd/>
            <a:tailEnd type="none" w="lg" len="lg"/>
          </a:ln>
          <a:effectLst/>
        </p:spPr>
      </p:pic>
      <p:pic>
        <p:nvPicPr>
          <p:cNvPr id="206856" name="Picture 8" descr="txp_fig"/>
          <p:cNvPicPr>
            <a:picLocks noChangeAspect="1" noChangeArrowheads="1"/>
          </p:cNvPicPr>
          <p:nvPr>
            <p:custDataLst>
              <p:tags r:id="rId2"/>
            </p:custDataLst>
          </p:nvPr>
        </p:nvPicPr>
        <p:blipFill>
          <a:blip r:embed="rId16" cstate="print"/>
          <a:srcRect/>
          <a:stretch>
            <a:fillRect/>
          </a:stretch>
        </p:blipFill>
        <p:spPr bwMode="auto">
          <a:xfrm>
            <a:off x="5126478" y="1795464"/>
            <a:ext cx="346075" cy="301625"/>
          </a:xfrm>
          <a:prstGeom prst="rect">
            <a:avLst/>
          </a:prstGeom>
          <a:noFill/>
          <a:ln w="25400" algn="ctr">
            <a:noFill/>
            <a:miter lim="800000"/>
            <a:headEnd/>
            <a:tailEnd type="none" w="lg" len="lg"/>
          </a:ln>
          <a:effectLst/>
        </p:spPr>
      </p:pic>
      <p:sp>
        <p:nvSpPr>
          <p:cNvPr id="206857" name="Line 9"/>
          <p:cNvSpPr>
            <a:spLocks noChangeShapeType="1"/>
          </p:cNvSpPr>
          <p:nvPr/>
        </p:nvSpPr>
        <p:spPr bwMode="auto">
          <a:xfrm flipV="1">
            <a:off x="1468877" y="3113088"/>
            <a:ext cx="0" cy="2286000"/>
          </a:xfrm>
          <a:prstGeom prst="line">
            <a:avLst/>
          </a:prstGeom>
          <a:noFill/>
          <a:ln w="25400">
            <a:solidFill>
              <a:schemeClr val="tx1"/>
            </a:solidFill>
            <a:round/>
            <a:headEnd/>
            <a:tailEnd type="triangle" w="lg" len="lg"/>
          </a:ln>
          <a:effectLst/>
        </p:spPr>
        <p:txBody>
          <a:bodyPr/>
          <a:lstStyle/>
          <a:p>
            <a:endParaRPr lang="en-US"/>
          </a:p>
        </p:txBody>
      </p:sp>
      <p:sp>
        <p:nvSpPr>
          <p:cNvPr id="206858" name="Line 10"/>
          <p:cNvSpPr>
            <a:spLocks noChangeShapeType="1"/>
          </p:cNvSpPr>
          <p:nvPr/>
        </p:nvSpPr>
        <p:spPr bwMode="auto">
          <a:xfrm>
            <a:off x="1468877" y="5399088"/>
            <a:ext cx="2133600" cy="0"/>
          </a:xfrm>
          <a:prstGeom prst="line">
            <a:avLst/>
          </a:prstGeom>
          <a:noFill/>
          <a:ln w="25400">
            <a:solidFill>
              <a:schemeClr val="tx1"/>
            </a:solidFill>
            <a:round/>
            <a:headEnd/>
            <a:tailEnd type="triangle" w="lg" len="lg"/>
          </a:ln>
          <a:effectLst/>
        </p:spPr>
        <p:txBody>
          <a:bodyPr/>
          <a:lstStyle/>
          <a:p>
            <a:endParaRPr lang="en-US"/>
          </a:p>
        </p:txBody>
      </p:sp>
      <p:sp>
        <p:nvSpPr>
          <p:cNvPr id="206859" name="Line 11"/>
          <p:cNvSpPr>
            <a:spLocks noChangeShapeType="1"/>
          </p:cNvSpPr>
          <p:nvPr/>
        </p:nvSpPr>
        <p:spPr bwMode="auto">
          <a:xfrm flipH="1">
            <a:off x="554477" y="5399088"/>
            <a:ext cx="914400" cy="838200"/>
          </a:xfrm>
          <a:prstGeom prst="line">
            <a:avLst/>
          </a:prstGeom>
          <a:noFill/>
          <a:ln w="25400">
            <a:solidFill>
              <a:schemeClr val="tx1"/>
            </a:solidFill>
            <a:round/>
            <a:headEnd/>
            <a:tailEnd type="triangle" w="lg" len="lg"/>
          </a:ln>
          <a:effectLst/>
        </p:spPr>
        <p:txBody>
          <a:bodyPr/>
          <a:lstStyle/>
          <a:p>
            <a:endParaRPr lang="en-US"/>
          </a:p>
        </p:txBody>
      </p:sp>
      <p:sp>
        <p:nvSpPr>
          <p:cNvPr id="206860" name="Line 12"/>
          <p:cNvSpPr>
            <a:spLocks noChangeShapeType="1"/>
          </p:cNvSpPr>
          <p:nvPr/>
        </p:nvSpPr>
        <p:spPr bwMode="auto">
          <a:xfrm flipV="1">
            <a:off x="1468877" y="3341688"/>
            <a:ext cx="3581400" cy="2057400"/>
          </a:xfrm>
          <a:prstGeom prst="line">
            <a:avLst/>
          </a:prstGeom>
          <a:noFill/>
          <a:ln w="12700">
            <a:solidFill>
              <a:schemeClr val="tx1"/>
            </a:solidFill>
            <a:round/>
            <a:headEnd/>
            <a:tailEnd type="triangle" w="lg" len="lg"/>
          </a:ln>
          <a:effectLst/>
        </p:spPr>
        <p:txBody>
          <a:bodyPr/>
          <a:lstStyle/>
          <a:p>
            <a:endParaRPr lang="en-US"/>
          </a:p>
        </p:txBody>
      </p:sp>
      <p:pic>
        <p:nvPicPr>
          <p:cNvPr id="206861" name="Picture 13" descr="txp_fig"/>
          <p:cNvPicPr>
            <a:picLocks noChangeAspect="1" noChangeArrowheads="1"/>
          </p:cNvPicPr>
          <p:nvPr>
            <p:custDataLst>
              <p:tags r:id="rId3"/>
            </p:custDataLst>
          </p:nvPr>
        </p:nvPicPr>
        <p:blipFill>
          <a:blip r:embed="rId17" cstate="print"/>
          <a:srcRect/>
          <a:stretch>
            <a:fillRect/>
          </a:stretch>
        </p:blipFill>
        <p:spPr bwMode="auto">
          <a:xfrm>
            <a:off x="1621278" y="3189288"/>
            <a:ext cx="492125" cy="304800"/>
          </a:xfrm>
          <a:prstGeom prst="rect">
            <a:avLst/>
          </a:prstGeom>
          <a:noFill/>
          <a:ln w="25400" algn="ctr">
            <a:noFill/>
            <a:miter lim="800000"/>
            <a:headEnd/>
            <a:tailEnd type="none" w="lg" len="lg"/>
          </a:ln>
          <a:effectLst/>
        </p:spPr>
      </p:pic>
      <p:pic>
        <p:nvPicPr>
          <p:cNvPr id="206862" name="Picture 14" descr="txp_fig"/>
          <p:cNvPicPr>
            <a:picLocks noChangeAspect="1" noChangeArrowheads="1"/>
          </p:cNvPicPr>
          <p:nvPr>
            <p:custDataLst>
              <p:tags r:id="rId4"/>
            </p:custDataLst>
          </p:nvPr>
        </p:nvPicPr>
        <p:blipFill>
          <a:blip r:embed="rId18" cstate="print"/>
          <a:srcRect/>
          <a:stretch>
            <a:fillRect/>
          </a:stretch>
        </p:blipFill>
        <p:spPr bwMode="auto">
          <a:xfrm>
            <a:off x="4516877" y="1414464"/>
            <a:ext cx="565150" cy="327025"/>
          </a:xfrm>
          <a:prstGeom prst="rect">
            <a:avLst/>
          </a:prstGeom>
          <a:noFill/>
          <a:ln w="25400" algn="ctr">
            <a:noFill/>
            <a:miter lim="800000"/>
            <a:headEnd/>
            <a:tailEnd type="none" w="lg" len="lg"/>
          </a:ln>
          <a:effectLst/>
        </p:spPr>
      </p:pic>
      <p:pic>
        <p:nvPicPr>
          <p:cNvPr id="206863" name="Picture 15" descr="txp_fig"/>
          <p:cNvPicPr>
            <a:picLocks noChangeAspect="1" noChangeArrowheads="1"/>
          </p:cNvPicPr>
          <p:nvPr>
            <p:custDataLst>
              <p:tags r:id="rId5"/>
            </p:custDataLst>
          </p:nvPr>
        </p:nvPicPr>
        <p:blipFill>
          <a:blip r:embed="rId19" cstate="print"/>
          <a:srcRect/>
          <a:stretch>
            <a:fillRect/>
          </a:stretch>
        </p:blipFill>
        <p:spPr bwMode="auto">
          <a:xfrm>
            <a:off x="402077" y="5780089"/>
            <a:ext cx="330200" cy="263525"/>
          </a:xfrm>
          <a:prstGeom prst="rect">
            <a:avLst/>
          </a:prstGeom>
          <a:noFill/>
          <a:ln w="25400" algn="ctr">
            <a:noFill/>
            <a:miter lim="800000"/>
            <a:headEnd/>
            <a:tailEnd type="none" w="lg" len="lg"/>
          </a:ln>
          <a:effectLst/>
        </p:spPr>
      </p:pic>
      <p:pic>
        <p:nvPicPr>
          <p:cNvPr id="206864" name="Picture 16" descr="txp_fig"/>
          <p:cNvPicPr>
            <a:picLocks noChangeAspect="1" noChangeArrowheads="1"/>
          </p:cNvPicPr>
          <p:nvPr>
            <p:custDataLst>
              <p:tags r:id="rId6"/>
            </p:custDataLst>
          </p:nvPr>
        </p:nvPicPr>
        <p:blipFill>
          <a:blip r:embed="rId20" cstate="print"/>
          <a:srcRect/>
          <a:stretch>
            <a:fillRect/>
          </a:stretch>
        </p:blipFill>
        <p:spPr bwMode="auto">
          <a:xfrm>
            <a:off x="3145278" y="5475289"/>
            <a:ext cx="295275" cy="258763"/>
          </a:xfrm>
          <a:prstGeom prst="rect">
            <a:avLst/>
          </a:prstGeom>
          <a:noFill/>
          <a:ln w="25400" algn="ctr">
            <a:noFill/>
            <a:miter lim="800000"/>
            <a:headEnd/>
            <a:tailEnd type="none" w="lg" len="lg"/>
          </a:ln>
          <a:effectLst/>
        </p:spPr>
      </p:pic>
      <p:pic>
        <p:nvPicPr>
          <p:cNvPr id="206865" name="Picture 17" descr="txp_fig"/>
          <p:cNvPicPr>
            <a:picLocks noChangeAspect="1" noChangeArrowheads="1"/>
          </p:cNvPicPr>
          <p:nvPr>
            <p:custDataLst>
              <p:tags r:id="rId7"/>
            </p:custDataLst>
          </p:nvPr>
        </p:nvPicPr>
        <p:blipFill>
          <a:blip r:embed="rId21" cstate="print"/>
          <a:srcRect/>
          <a:stretch>
            <a:fillRect/>
          </a:stretch>
        </p:blipFill>
        <p:spPr bwMode="auto">
          <a:xfrm>
            <a:off x="1086291" y="3263902"/>
            <a:ext cx="282575" cy="257175"/>
          </a:xfrm>
          <a:prstGeom prst="rect">
            <a:avLst/>
          </a:prstGeom>
          <a:noFill/>
          <a:ln w="25400" algn="ctr">
            <a:noFill/>
            <a:miter lim="800000"/>
            <a:headEnd/>
            <a:tailEnd type="none" w="lg" len="lg"/>
          </a:ln>
          <a:effectLst/>
        </p:spPr>
      </p:pic>
      <p:pic>
        <p:nvPicPr>
          <p:cNvPr id="206866" name="Picture 18" descr="txp_fig"/>
          <p:cNvPicPr>
            <a:picLocks noChangeAspect="1" noChangeArrowheads="1"/>
          </p:cNvPicPr>
          <p:nvPr>
            <p:custDataLst>
              <p:tags r:id="rId8"/>
            </p:custDataLst>
          </p:nvPr>
        </p:nvPicPr>
        <p:blipFill>
          <a:blip r:embed="rId22" cstate="print"/>
          <a:srcRect/>
          <a:stretch>
            <a:fillRect/>
          </a:stretch>
        </p:blipFill>
        <p:spPr bwMode="auto">
          <a:xfrm>
            <a:off x="3221478" y="3395664"/>
            <a:ext cx="346075" cy="301625"/>
          </a:xfrm>
          <a:prstGeom prst="rect">
            <a:avLst/>
          </a:prstGeom>
          <a:noFill/>
          <a:ln w="25400" algn="ctr">
            <a:noFill/>
            <a:miter lim="800000"/>
            <a:headEnd/>
            <a:tailEnd type="none" w="lg" len="lg"/>
          </a:ln>
          <a:effectLst/>
        </p:spPr>
      </p:pic>
      <p:sp>
        <p:nvSpPr>
          <p:cNvPr id="206867" name="Line 19"/>
          <p:cNvSpPr>
            <a:spLocks noChangeShapeType="1"/>
          </p:cNvSpPr>
          <p:nvPr/>
        </p:nvSpPr>
        <p:spPr bwMode="auto">
          <a:xfrm flipH="1">
            <a:off x="3221477" y="3319463"/>
            <a:ext cx="1828800" cy="0"/>
          </a:xfrm>
          <a:prstGeom prst="line">
            <a:avLst/>
          </a:prstGeom>
          <a:noFill/>
          <a:ln w="25400">
            <a:solidFill>
              <a:schemeClr val="tx1"/>
            </a:solidFill>
            <a:round/>
            <a:headEnd/>
            <a:tailEnd type="triangle" w="lg" len="lg"/>
          </a:ln>
          <a:effectLst/>
        </p:spPr>
        <p:txBody>
          <a:bodyPr/>
          <a:lstStyle/>
          <a:p>
            <a:endParaRPr lang="en-US"/>
          </a:p>
        </p:txBody>
      </p:sp>
      <p:sp>
        <p:nvSpPr>
          <p:cNvPr id="206868" name="Line 20"/>
          <p:cNvSpPr>
            <a:spLocks noChangeShapeType="1"/>
          </p:cNvSpPr>
          <p:nvPr/>
        </p:nvSpPr>
        <p:spPr bwMode="auto">
          <a:xfrm flipV="1">
            <a:off x="5050277" y="1719263"/>
            <a:ext cx="0" cy="1600200"/>
          </a:xfrm>
          <a:prstGeom prst="line">
            <a:avLst/>
          </a:prstGeom>
          <a:noFill/>
          <a:ln w="25400">
            <a:solidFill>
              <a:schemeClr val="tx1"/>
            </a:solidFill>
            <a:round/>
            <a:headEnd/>
            <a:tailEnd type="triangle" w="lg" len="lg"/>
          </a:ln>
          <a:effectLst/>
        </p:spPr>
        <p:txBody>
          <a:bodyPr/>
          <a:lstStyle/>
          <a:p>
            <a:endParaRPr lang="en-US"/>
          </a:p>
        </p:txBody>
      </p:sp>
      <p:sp>
        <p:nvSpPr>
          <p:cNvPr id="206869" name="Line 21"/>
          <p:cNvSpPr>
            <a:spLocks noChangeShapeType="1"/>
          </p:cNvSpPr>
          <p:nvPr/>
        </p:nvSpPr>
        <p:spPr bwMode="auto">
          <a:xfrm flipV="1">
            <a:off x="5050277" y="2557463"/>
            <a:ext cx="990600" cy="762000"/>
          </a:xfrm>
          <a:prstGeom prst="line">
            <a:avLst/>
          </a:prstGeom>
          <a:noFill/>
          <a:ln w="25400">
            <a:solidFill>
              <a:schemeClr val="tx1"/>
            </a:solidFill>
            <a:round/>
            <a:headEnd/>
            <a:tailEnd type="triangle" w="lg" len="lg"/>
          </a:ln>
          <a:effectLst/>
        </p:spPr>
        <p:txBody>
          <a:bodyPr/>
          <a:lstStyle/>
          <a:p>
            <a:endParaRPr lang="en-US"/>
          </a:p>
        </p:txBody>
      </p:sp>
      <p:pic>
        <p:nvPicPr>
          <p:cNvPr id="206870" name="Picture 22" descr="txp_fig"/>
          <p:cNvPicPr>
            <a:picLocks noChangeAspect="1" noChangeArrowheads="1"/>
          </p:cNvPicPr>
          <p:nvPr>
            <p:custDataLst>
              <p:tags r:id="rId9"/>
            </p:custDataLst>
          </p:nvPr>
        </p:nvPicPr>
        <p:blipFill>
          <a:blip r:embed="rId23" cstate="print">
            <a:clrChange>
              <a:clrFrom>
                <a:srgbClr val="FFFFFF"/>
              </a:clrFrom>
              <a:clrTo>
                <a:srgbClr val="FFFFFF">
                  <a:alpha val="0"/>
                </a:srgbClr>
              </a:clrTo>
            </a:clrChange>
          </a:blip>
          <a:srcRect/>
          <a:stretch>
            <a:fillRect/>
          </a:stretch>
        </p:blipFill>
        <p:spPr bwMode="auto">
          <a:xfrm>
            <a:off x="2916677" y="4310063"/>
            <a:ext cx="1828800" cy="941388"/>
          </a:xfrm>
          <a:prstGeom prst="rect">
            <a:avLst/>
          </a:prstGeom>
          <a:noFill/>
          <a:ln w="25400" algn="ctr">
            <a:noFill/>
            <a:miter lim="800000"/>
            <a:headEnd/>
            <a:tailEnd type="none" w="lg" len="lg"/>
          </a:ln>
          <a:effectLst/>
        </p:spPr>
      </p:pic>
      <p:sp>
        <p:nvSpPr>
          <p:cNvPr id="206874" name="Line 26"/>
          <p:cNvSpPr>
            <a:spLocks noChangeShapeType="1"/>
          </p:cNvSpPr>
          <p:nvPr/>
        </p:nvSpPr>
        <p:spPr bwMode="auto">
          <a:xfrm flipH="1" flipV="1">
            <a:off x="3373877" y="2405063"/>
            <a:ext cx="1676400" cy="914400"/>
          </a:xfrm>
          <a:prstGeom prst="line">
            <a:avLst/>
          </a:prstGeom>
          <a:noFill/>
          <a:ln w="12700">
            <a:solidFill>
              <a:schemeClr val="tx1"/>
            </a:solidFill>
            <a:round/>
            <a:headEnd/>
            <a:tailEnd type="triangle" w="lg" len="lg"/>
          </a:ln>
          <a:effectLst/>
        </p:spPr>
        <p:txBody>
          <a:bodyPr/>
          <a:lstStyle/>
          <a:p>
            <a:endParaRPr lang="en-US"/>
          </a:p>
        </p:txBody>
      </p:sp>
      <p:pic>
        <p:nvPicPr>
          <p:cNvPr id="206875" name="Picture 27" descr="txp_fig"/>
          <p:cNvPicPr>
            <a:picLocks noChangeAspect="1" noChangeArrowheads="1"/>
          </p:cNvPicPr>
          <p:nvPr>
            <p:custDataLst>
              <p:tags r:id="rId10"/>
            </p:custDataLst>
          </p:nvPr>
        </p:nvPicPr>
        <p:blipFill>
          <a:blip r:embed="rId24" cstate="print">
            <a:clrChange>
              <a:clrFrom>
                <a:srgbClr val="FFFFFF"/>
              </a:clrFrom>
              <a:clrTo>
                <a:srgbClr val="FFFFFF">
                  <a:alpha val="0"/>
                </a:srgbClr>
              </a:clrTo>
            </a:clrChange>
          </a:blip>
          <a:srcRect/>
          <a:stretch>
            <a:fillRect/>
          </a:stretch>
        </p:blipFill>
        <p:spPr bwMode="auto">
          <a:xfrm>
            <a:off x="3602478" y="2082801"/>
            <a:ext cx="1116013" cy="741362"/>
          </a:xfrm>
          <a:prstGeom prst="rect">
            <a:avLst/>
          </a:prstGeom>
          <a:noFill/>
          <a:ln w="25400" algn="ctr">
            <a:noFill/>
            <a:miter lim="800000"/>
            <a:headEnd/>
            <a:tailEnd type="none" w="lg" len="lg"/>
          </a:ln>
          <a:effectLst/>
        </p:spPr>
      </p:pic>
      <p:sp>
        <p:nvSpPr>
          <p:cNvPr id="206879" name="Line 31"/>
          <p:cNvSpPr>
            <a:spLocks noChangeShapeType="1"/>
          </p:cNvSpPr>
          <p:nvPr/>
        </p:nvSpPr>
        <p:spPr bwMode="auto">
          <a:xfrm flipV="1">
            <a:off x="1468877" y="2405063"/>
            <a:ext cx="1905000" cy="2971800"/>
          </a:xfrm>
          <a:prstGeom prst="line">
            <a:avLst/>
          </a:prstGeom>
          <a:noFill/>
          <a:ln w="12700">
            <a:solidFill>
              <a:schemeClr val="tx1"/>
            </a:solidFill>
            <a:round/>
            <a:headEnd/>
            <a:tailEnd type="triangle" w="lg" len="lg"/>
          </a:ln>
          <a:effectLst/>
        </p:spPr>
        <p:txBody>
          <a:bodyPr/>
          <a:lstStyle/>
          <a:p>
            <a:endParaRPr lang="en-US"/>
          </a:p>
        </p:txBody>
      </p:sp>
      <p:pic>
        <p:nvPicPr>
          <p:cNvPr id="206888" name="Picture 40" descr="txp_fig"/>
          <p:cNvPicPr>
            <a:picLocks noChangeAspect="1" noChangeArrowheads="1"/>
          </p:cNvPicPr>
          <p:nvPr>
            <p:custDataLst>
              <p:tags r:id="rId11"/>
            </p:custDataLst>
          </p:nvPr>
        </p:nvPicPr>
        <p:blipFill>
          <a:blip r:embed="rId25" cstate="print">
            <a:clrChange>
              <a:clrFrom>
                <a:srgbClr val="FFFFFF"/>
              </a:clrFrom>
              <a:clrTo>
                <a:srgbClr val="FFFFFF">
                  <a:alpha val="0"/>
                </a:srgbClr>
              </a:clrTo>
            </a:clrChange>
          </a:blip>
          <a:srcRect/>
          <a:stretch>
            <a:fillRect/>
          </a:stretch>
        </p:blipFill>
        <p:spPr bwMode="auto">
          <a:xfrm>
            <a:off x="5748694" y="3189288"/>
            <a:ext cx="6138862" cy="1189038"/>
          </a:xfrm>
          <a:prstGeom prst="rect">
            <a:avLst/>
          </a:prstGeom>
          <a:noFill/>
          <a:ln w="25400" algn="ctr">
            <a:noFill/>
            <a:miter lim="800000"/>
            <a:headEnd/>
            <a:tailEnd type="none" w="lg" len="lg"/>
          </a:ln>
          <a:effectLst/>
        </p:spPr>
      </p:pic>
      <p:pic>
        <p:nvPicPr>
          <p:cNvPr id="206889" name="Picture 41" descr="txp_fig"/>
          <p:cNvPicPr>
            <a:picLocks noChangeAspect="1" noChangeArrowheads="1"/>
          </p:cNvPicPr>
          <p:nvPr>
            <p:custDataLst>
              <p:tags r:id="rId12"/>
            </p:custDataLst>
          </p:nvPr>
        </p:nvPicPr>
        <p:blipFill>
          <a:blip r:embed="rId26" cstate="print"/>
          <a:srcRect/>
          <a:stretch>
            <a:fillRect/>
          </a:stretch>
        </p:blipFill>
        <p:spPr bwMode="auto">
          <a:xfrm>
            <a:off x="1240278" y="1947863"/>
            <a:ext cx="1585913" cy="660400"/>
          </a:xfrm>
          <a:prstGeom prst="rect">
            <a:avLst/>
          </a:prstGeom>
          <a:noFill/>
          <a:ln w="25400" algn="ctr">
            <a:noFill/>
            <a:miter lim="800000"/>
            <a:headEnd/>
            <a:tailEnd type="none" w="lg" len="lg"/>
          </a:ln>
          <a:effectLst/>
        </p:spPr>
      </p:pic>
      <p:pic>
        <p:nvPicPr>
          <p:cNvPr id="206890" name="Picture 42" descr="txp_fig"/>
          <p:cNvPicPr>
            <a:picLocks noChangeAspect="1" noChangeArrowheads="1"/>
          </p:cNvPicPr>
          <p:nvPr>
            <p:custDataLst>
              <p:tags r:id="rId13"/>
            </p:custDataLst>
          </p:nvPr>
        </p:nvPicPr>
        <p:blipFill>
          <a:blip r:embed="rId27" cstate="print"/>
          <a:srcRect/>
          <a:stretch>
            <a:fillRect/>
          </a:stretch>
        </p:blipFill>
        <p:spPr bwMode="auto">
          <a:xfrm>
            <a:off x="1164077" y="1719264"/>
            <a:ext cx="1828800" cy="1069975"/>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6889"/>
                                        </p:tgtEl>
                                      </p:cBhvr>
                                    </p:animEffect>
                                    <p:set>
                                      <p:cBhvr>
                                        <p:cTn id="7" dur="1" fill="hold">
                                          <p:stCondLst>
                                            <p:cond delay="499"/>
                                          </p:stCondLst>
                                        </p:cTn>
                                        <p:tgtEl>
                                          <p:spTgt spid="20688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06890"/>
                                        </p:tgtEl>
                                        <p:attrNameLst>
                                          <p:attrName>style.visibility</p:attrName>
                                        </p:attrNameLst>
                                      </p:cBhvr>
                                      <p:to>
                                        <p:strVal val="visible"/>
                                      </p:to>
                                    </p:set>
                                    <p:animEffect transition="in" filter="fade">
                                      <p:cBhvr>
                                        <p:cTn id="10" dur="500"/>
                                        <p:tgtEl>
                                          <p:spTgt spid="2068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6888"/>
                                        </p:tgtEl>
                                        <p:attrNameLst>
                                          <p:attrName>style.visibility</p:attrName>
                                        </p:attrNameLst>
                                      </p:cBhvr>
                                      <p:to>
                                        <p:strVal val="visible"/>
                                      </p:to>
                                    </p:set>
                                    <p:animEffect transition="in" filter="fade">
                                      <p:cBhvr>
                                        <p:cTn id="15" dur="500"/>
                                        <p:tgtEl>
                                          <p:spTgt spid="206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711E9710-D410-4BB5-A240-AE15BA5E1818}" type="slidenum">
              <a:rPr lang="en-US"/>
              <a:pPr/>
              <a:t>31</a:t>
            </a:fld>
            <a:endParaRPr lang="en-US"/>
          </a:p>
        </p:txBody>
      </p:sp>
      <p:sp>
        <p:nvSpPr>
          <p:cNvPr id="208900" name="Rectangle 4"/>
          <p:cNvSpPr>
            <a:spLocks noGrp="1" noChangeArrowheads="1"/>
          </p:cNvSpPr>
          <p:nvPr>
            <p:ph type="title"/>
          </p:nvPr>
        </p:nvSpPr>
        <p:spPr/>
        <p:txBody>
          <a:bodyPr/>
          <a:lstStyle/>
          <a:p>
            <a:r>
              <a:rPr lang="en-US"/>
              <a:t>HT: Transforming a point</a:t>
            </a:r>
          </a:p>
        </p:txBody>
      </p:sp>
      <p:sp>
        <p:nvSpPr>
          <p:cNvPr id="208903" name="Line 7"/>
          <p:cNvSpPr>
            <a:spLocks noChangeShapeType="1"/>
          </p:cNvSpPr>
          <p:nvPr/>
        </p:nvSpPr>
        <p:spPr bwMode="auto">
          <a:xfrm>
            <a:off x="838200" y="5940425"/>
            <a:ext cx="3505200" cy="0"/>
          </a:xfrm>
          <a:prstGeom prst="line">
            <a:avLst/>
          </a:prstGeom>
          <a:noFill/>
          <a:ln w="25400">
            <a:solidFill>
              <a:schemeClr val="tx1"/>
            </a:solidFill>
            <a:round/>
            <a:headEnd/>
            <a:tailEnd type="triangle" w="lg" len="lg"/>
          </a:ln>
          <a:effectLst/>
        </p:spPr>
        <p:txBody>
          <a:bodyPr/>
          <a:lstStyle/>
          <a:p>
            <a:endParaRPr lang="en-US"/>
          </a:p>
        </p:txBody>
      </p:sp>
      <p:sp>
        <p:nvSpPr>
          <p:cNvPr id="208904" name="Line 8"/>
          <p:cNvSpPr>
            <a:spLocks noChangeShapeType="1"/>
          </p:cNvSpPr>
          <p:nvPr/>
        </p:nvSpPr>
        <p:spPr bwMode="auto">
          <a:xfrm flipV="1">
            <a:off x="2514600" y="2740025"/>
            <a:ext cx="0" cy="3352800"/>
          </a:xfrm>
          <a:prstGeom prst="line">
            <a:avLst/>
          </a:prstGeom>
          <a:noFill/>
          <a:ln w="25400">
            <a:solidFill>
              <a:schemeClr val="tx1"/>
            </a:solidFill>
            <a:round/>
            <a:headEnd/>
            <a:tailEnd type="triangle" w="lg" len="lg"/>
          </a:ln>
          <a:effectLst/>
        </p:spPr>
        <p:txBody>
          <a:bodyPr/>
          <a:lstStyle/>
          <a:p>
            <a:endParaRPr lang="en-US"/>
          </a:p>
        </p:txBody>
      </p:sp>
      <p:sp>
        <p:nvSpPr>
          <p:cNvPr id="208906" name="Line 10"/>
          <p:cNvSpPr>
            <a:spLocks noChangeShapeType="1"/>
          </p:cNvSpPr>
          <p:nvPr/>
        </p:nvSpPr>
        <p:spPr bwMode="auto">
          <a:xfrm flipV="1">
            <a:off x="2514600" y="4721225"/>
            <a:ext cx="1219200" cy="1219200"/>
          </a:xfrm>
          <a:prstGeom prst="line">
            <a:avLst/>
          </a:prstGeom>
          <a:noFill/>
          <a:ln w="12700">
            <a:solidFill>
              <a:schemeClr val="tx1"/>
            </a:solidFill>
            <a:round/>
            <a:headEnd/>
            <a:tailEnd type="triangle" w="lg" len="lg"/>
          </a:ln>
          <a:effectLst/>
        </p:spPr>
        <p:txBody>
          <a:bodyPr/>
          <a:lstStyle/>
          <a:p>
            <a:endParaRPr lang="en-US"/>
          </a:p>
        </p:txBody>
      </p:sp>
      <p:sp>
        <p:nvSpPr>
          <p:cNvPr id="208913" name="Text Box 17"/>
          <p:cNvSpPr txBox="1">
            <a:spLocks noChangeArrowheads="1"/>
          </p:cNvSpPr>
          <p:nvPr/>
        </p:nvSpPr>
        <p:spPr bwMode="auto">
          <a:xfrm>
            <a:off x="1524000" y="1417638"/>
            <a:ext cx="6792180" cy="523220"/>
          </a:xfrm>
          <a:prstGeom prst="rect">
            <a:avLst/>
          </a:prstGeom>
          <a:noFill/>
          <a:ln w="25400" algn="ctr">
            <a:noFill/>
            <a:miter lim="800000"/>
            <a:headEnd/>
            <a:tailEnd type="none" w="lg" len="lg"/>
          </a:ln>
          <a:effectLst/>
        </p:spPr>
        <p:txBody>
          <a:bodyPr wrap="none">
            <a:spAutoFit/>
          </a:bodyPr>
          <a:lstStyle/>
          <a:p>
            <a:pPr algn="l"/>
            <a:r>
              <a:rPr lang="en-US" sz="2800"/>
              <a:t>Rotate by </a:t>
            </a:r>
            <a:r>
              <a:rPr lang="en-US" sz="2800">
                <a:sym typeface="Symbol" pitchFamily="18" charset="2"/>
              </a:rPr>
              <a:t></a:t>
            </a:r>
            <a:r>
              <a:rPr lang="en-US" sz="2800"/>
              <a:t>/2 about z and translate by (2,1,0)</a:t>
            </a:r>
          </a:p>
        </p:txBody>
      </p:sp>
      <p:sp>
        <p:nvSpPr>
          <p:cNvPr id="208914" name="Text Box 18"/>
          <p:cNvSpPr txBox="1">
            <a:spLocks noChangeArrowheads="1"/>
          </p:cNvSpPr>
          <p:nvPr/>
        </p:nvSpPr>
        <p:spPr bwMode="auto">
          <a:xfrm>
            <a:off x="4194175" y="5900738"/>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208915" name="Text Box 19"/>
          <p:cNvSpPr txBox="1">
            <a:spLocks noChangeArrowheads="1"/>
          </p:cNvSpPr>
          <p:nvPr/>
        </p:nvSpPr>
        <p:spPr bwMode="auto">
          <a:xfrm>
            <a:off x="2212975" y="2624138"/>
            <a:ext cx="298450" cy="366712"/>
          </a:xfrm>
          <a:prstGeom prst="rect">
            <a:avLst/>
          </a:prstGeom>
          <a:noFill/>
          <a:ln w="25400" algn="ctr">
            <a:noFill/>
            <a:miter lim="800000"/>
            <a:headEnd/>
            <a:tailEnd type="none" w="lg" len="lg"/>
          </a:ln>
          <a:effectLst/>
        </p:spPr>
        <p:txBody>
          <a:bodyPr wrap="none">
            <a:spAutoFit/>
          </a:bodyPr>
          <a:lstStyle/>
          <a:p>
            <a:r>
              <a:rPr lang="en-US"/>
              <a:t>y</a:t>
            </a:r>
          </a:p>
        </p:txBody>
      </p:sp>
      <p:pic>
        <p:nvPicPr>
          <p:cNvPr id="208921" name="Picture 25" descr="txp_fig"/>
          <p:cNvPicPr>
            <a:picLocks noChangeAspect="1" noChangeArrowheads="1"/>
          </p:cNvPicPr>
          <p:nvPr>
            <p:custDataLst>
              <p:tags r:id="rId1"/>
            </p:custDataLst>
          </p:nvPr>
        </p:nvPicPr>
        <p:blipFill>
          <a:blip r:embed="rId7" cstate="print">
            <a:clrChange>
              <a:clrFrom>
                <a:srgbClr val="FFFFFF"/>
              </a:clrFrom>
              <a:clrTo>
                <a:srgbClr val="FFFFFF">
                  <a:alpha val="0"/>
                </a:srgbClr>
              </a:clrTo>
            </a:clrChange>
          </a:blip>
          <a:srcRect/>
          <a:stretch>
            <a:fillRect/>
          </a:stretch>
        </p:blipFill>
        <p:spPr bwMode="auto">
          <a:xfrm>
            <a:off x="5010150" y="2274888"/>
            <a:ext cx="4356100" cy="4246562"/>
          </a:xfrm>
          <a:prstGeom prst="rect">
            <a:avLst/>
          </a:prstGeom>
          <a:noFill/>
          <a:ln w="25400" algn="ctr">
            <a:noFill/>
            <a:miter lim="800000"/>
            <a:headEnd/>
            <a:tailEnd type="none" w="lg" len="lg"/>
          </a:ln>
          <a:effectLst/>
        </p:spPr>
      </p:pic>
      <p:pic>
        <p:nvPicPr>
          <p:cNvPr id="208922" name="Picture 26" descr="txp_fig"/>
          <p:cNvPicPr>
            <a:picLocks noChangeAspect="1" noChangeArrowheads="1"/>
          </p:cNvPicPr>
          <p:nvPr>
            <p:custDataLst>
              <p:tags r:id="rId2"/>
            </p:custDataLst>
          </p:nvPr>
        </p:nvPicPr>
        <p:blipFill>
          <a:blip r:embed="rId8" cstate="print">
            <a:clrChange>
              <a:clrFrom>
                <a:srgbClr val="FFFFFF"/>
              </a:clrFrom>
              <a:clrTo>
                <a:srgbClr val="FFFFFF">
                  <a:alpha val="0"/>
                </a:srgbClr>
              </a:clrTo>
            </a:clrChange>
          </a:blip>
          <a:srcRect/>
          <a:stretch>
            <a:fillRect/>
          </a:stretch>
        </p:blipFill>
        <p:spPr bwMode="auto">
          <a:xfrm>
            <a:off x="3281363" y="4821239"/>
            <a:ext cx="1143000" cy="860425"/>
          </a:xfrm>
          <a:prstGeom prst="rect">
            <a:avLst/>
          </a:prstGeom>
          <a:noFill/>
          <a:ln w="25400" algn="ctr">
            <a:noFill/>
            <a:miter lim="800000"/>
            <a:headEnd/>
            <a:tailEnd type="none" w="lg" len="lg"/>
          </a:ln>
          <a:effectLst/>
        </p:spPr>
      </p:pic>
      <p:sp>
        <p:nvSpPr>
          <p:cNvPr id="208923" name="Line 27"/>
          <p:cNvSpPr>
            <a:spLocks noChangeShapeType="1"/>
          </p:cNvSpPr>
          <p:nvPr/>
        </p:nvSpPr>
        <p:spPr bwMode="auto">
          <a:xfrm flipV="1">
            <a:off x="2514600" y="3502025"/>
            <a:ext cx="1219200" cy="2438400"/>
          </a:xfrm>
          <a:prstGeom prst="line">
            <a:avLst/>
          </a:prstGeom>
          <a:noFill/>
          <a:ln w="12700">
            <a:solidFill>
              <a:schemeClr val="tx1"/>
            </a:solidFill>
            <a:round/>
            <a:headEnd/>
            <a:tailEnd type="triangle" w="lg" len="lg"/>
          </a:ln>
          <a:effectLst/>
        </p:spPr>
        <p:txBody>
          <a:bodyPr/>
          <a:lstStyle/>
          <a:p>
            <a:endParaRPr lang="en-US"/>
          </a:p>
        </p:txBody>
      </p:sp>
      <p:sp>
        <p:nvSpPr>
          <p:cNvPr id="208927" name="Line 31"/>
          <p:cNvSpPr>
            <a:spLocks noChangeShapeType="1"/>
          </p:cNvSpPr>
          <p:nvPr/>
        </p:nvSpPr>
        <p:spPr bwMode="auto">
          <a:xfrm flipH="1" flipV="1">
            <a:off x="1524000" y="4797425"/>
            <a:ext cx="990600" cy="1143000"/>
          </a:xfrm>
          <a:prstGeom prst="line">
            <a:avLst/>
          </a:prstGeom>
          <a:noFill/>
          <a:ln w="12700">
            <a:solidFill>
              <a:schemeClr val="tx1"/>
            </a:solidFill>
            <a:round/>
            <a:headEnd/>
            <a:tailEnd type="triangle" w="lg" len="lg"/>
          </a:ln>
          <a:effectLst/>
        </p:spPr>
        <p:txBody>
          <a:bodyPr/>
          <a:lstStyle/>
          <a:p>
            <a:endParaRPr lang="en-US"/>
          </a:p>
        </p:txBody>
      </p:sp>
      <p:pic>
        <p:nvPicPr>
          <p:cNvPr id="208930" name="Picture 34" descr="txp_fig"/>
          <p:cNvPicPr>
            <a:picLocks noChangeAspect="1" noChangeArrowheads="1"/>
          </p:cNvPicPr>
          <p:nvPr>
            <p:custDataLst>
              <p:tags r:id="rId3"/>
            </p:custDataLst>
          </p:nvPr>
        </p:nvPicPr>
        <p:blipFill>
          <a:blip r:embed="rId9" cstate="print">
            <a:clrChange>
              <a:clrFrom>
                <a:srgbClr val="FFFFFF"/>
              </a:clrFrom>
              <a:clrTo>
                <a:srgbClr val="FFFFFF">
                  <a:alpha val="0"/>
                </a:srgbClr>
              </a:clrTo>
            </a:clrChange>
          </a:blip>
          <a:srcRect/>
          <a:stretch>
            <a:fillRect/>
          </a:stretch>
        </p:blipFill>
        <p:spPr bwMode="auto">
          <a:xfrm>
            <a:off x="609600" y="5164138"/>
            <a:ext cx="1295400" cy="696912"/>
          </a:xfrm>
          <a:prstGeom prst="rect">
            <a:avLst/>
          </a:prstGeom>
          <a:noFill/>
          <a:ln w="25400" algn="ctr">
            <a:noFill/>
            <a:miter lim="800000"/>
            <a:headEnd/>
            <a:tailEnd type="none" w="lg" len="lg"/>
          </a:ln>
          <a:effectLst/>
        </p:spPr>
      </p:pic>
      <p:sp>
        <p:nvSpPr>
          <p:cNvPr id="208931" name="Line 35"/>
          <p:cNvSpPr>
            <a:spLocks noChangeShapeType="1"/>
          </p:cNvSpPr>
          <p:nvPr/>
        </p:nvSpPr>
        <p:spPr bwMode="auto">
          <a:xfrm flipV="1">
            <a:off x="1524000" y="3502025"/>
            <a:ext cx="2209800" cy="1295400"/>
          </a:xfrm>
          <a:prstGeom prst="line">
            <a:avLst/>
          </a:prstGeom>
          <a:noFill/>
          <a:ln w="12700">
            <a:solidFill>
              <a:schemeClr val="tx1"/>
            </a:solidFill>
            <a:round/>
            <a:headEnd/>
            <a:tailEnd type="triangle" w="lg" len="lg"/>
          </a:ln>
          <a:effectLst/>
        </p:spPr>
        <p:txBody>
          <a:bodyPr/>
          <a:lstStyle/>
          <a:p>
            <a:endParaRPr lang="en-US"/>
          </a:p>
        </p:txBody>
      </p:sp>
      <p:pic>
        <p:nvPicPr>
          <p:cNvPr id="208932" name="Picture 36" descr="txp_fig"/>
          <p:cNvPicPr>
            <a:picLocks noChangeAspect="1" noChangeArrowheads="1"/>
          </p:cNvPicPr>
          <p:nvPr>
            <p:custDataLst>
              <p:tags r:id="rId4"/>
            </p:custDataLst>
          </p:nvPr>
        </p:nvPicPr>
        <p:blipFill>
          <a:blip r:embed="rId10" cstate="print">
            <a:clrChange>
              <a:clrFrom>
                <a:srgbClr val="FFFFFF"/>
              </a:clrFrom>
              <a:clrTo>
                <a:srgbClr val="FFFFFF">
                  <a:alpha val="0"/>
                </a:srgbClr>
              </a:clrTo>
            </a:clrChange>
          </a:blip>
          <a:srcRect/>
          <a:stretch>
            <a:fillRect/>
          </a:stretch>
        </p:blipFill>
        <p:spPr bwMode="auto">
          <a:xfrm>
            <a:off x="1371601" y="3349625"/>
            <a:ext cx="1050925" cy="833438"/>
          </a:xfrm>
          <a:prstGeom prst="rect">
            <a:avLst/>
          </a:prstGeom>
          <a:noFill/>
          <a:ln w="25400" algn="ctr">
            <a:noFill/>
            <a:miter lim="800000"/>
            <a:headEnd/>
            <a:tailEnd type="none" w="lg" len="lg"/>
          </a:ln>
          <a:effectLst/>
        </p:spPr>
      </p:pic>
      <p:pic>
        <p:nvPicPr>
          <p:cNvPr id="208935" name="Picture 39" descr="txp_fig"/>
          <p:cNvPicPr>
            <a:picLocks noChangeAspect="1" noChangeArrowheads="1"/>
          </p:cNvPicPr>
          <p:nvPr>
            <p:custDataLst>
              <p:tags r:id="rId5"/>
            </p:custDataLst>
          </p:nvPr>
        </p:nvPicPr>
        <p:blipFill>
          <a:blip r:embed="rId11" cstate="print">
            <a:clrChange>
              <a:clrFrom>
                <a:srgbClr val="FFFFFF"/>
              </a:clrFrom>
              <a:clrTo>
                <a:srgbClr val="FFFFFF">
                  <a:alpha val="0"/>
                </a:srgbClr>
              </a:clrTo>
            </a:clrChange>
          </a:blip>
          <a:srcRect/>
          <a:stretch>
            <a:fillRect/>
          </a:stretch>
        </p:blipFill>
        <p:spPr bwMode="auto">
          <a:xfrm>
            <a:off x="3048000" y="2955925"/>
            <a:ext cx="1371600" cy="927100"/>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8927"/>
                                        </p:tgtEl>
                                        <p:attrNameLst>
                                          <p:attrName>style.visibility</p:attrName>
                                        </p:attrNameLst>
                                      </p:cBhvr>
                                      <p:to>
                                        <p:strVal val="visible"/>
                                      </p:to>
                                    </p:set>
                                    <p:animEffect transition="in" filter="fade">
                                      <p:cBhvr>
                                        <p:cTn id="7" dur="500"/>
                                        <p:tgtEl>
                                          <p:spTgt spid="208927"/>
                                        </p:tgtEl>
                                      </p:cBhvr>
                                    </p:animEffect>
                                  </p:childTnLst>
                                </p:cTn>
                              </p:par>
                              <p:par>
                                <p:cTn id="8" presetID="10" presetClass="entr" presetSubtype="0" fill="hold" nodeType="withEffect">
                                  <p:stCondLst>
                                    <p:cond delay="0"/>
                                  </p:stCondLst>
                                  <p:childTnLst>
                                    <p:set>
                                      <p:cBhvr>
                                        <p:cTn id="9" dur="1" fill="hold">
                                          <p:stCondLst>
                                            <p:cond delay="0"/>
                                          </p:stCondLst>
                                        </p:cTn>
                                        <p:tgtEl>
                                          <p:spTgt spid="208930"/>
                                        </p:tgtEl>
                                        <p:attrNameLst>
                                          <p:attrName>style.visibility</p:attrName>
                                        </p:attrNameLst>
                                      </p:cBhvr>
                                      <p:to>
                                        <p:strVal val="visible"/>
                                      </p:to>
                                    </p:set>
                                    <p:animEffect transition="in" filter="fade">
                                      <p:cBhvr>
                                        <p:cTn id="10" dur="500"/>
                                        <p:tgtEl>
                                          <p:spTgt spid="2089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8932"/>
                                        </p:tgtEl>
                                        <p:attrNameLst>
                                          <p:attrName>style.visibility</p:attrName>
                                        </p:attrNameLst>
                                      </p:cBhvr>
                                      <p:to>
                                        <p:strVal val="visible"/>
                                      </p:to>
                                    </p:set>
                                    <p:animEffect transition="in" filter="fade">
                                      <p:cBhvr>
                                        <p:cTn id="15" dur="500"/>
                                        <p:tgtEl>
                                          <p:spTgt spid="2089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fade">
                                      <p:cBhvr>
                                        <p:cTn id="18" dur="500"/>
                                        <p:tgtEl>
                                          <p:spTgt spid="2089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8935"/>
                                        </p:tgtEl>
                                        <p:attrNameLst>
                                          <p:attrName>style.visibility</p:attrName>
                                        </p:attrNameLst>
                                      </p:cBhvr>
                                      <p:to>
                                        <p:strVal val="visible"/>
                                      </p:to>
                                    </p:set>
                                    <p:animEffect transition="in" filter="fade">
                                      <p:cBhvr>
                                        <p:cTn id="23" dur="500"/>
                                        <p:tgtEl>
                                          <p:spTgt spid="2089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8923"/>
                                        </p:tgtEl>
                                        <p:attrNameLst>
                                          <p:attrName>style.visibility</p:attrName>
                                        </p:attrNameLst>
                                      </p:cBhvr>
                                      <p:to>
                                        <p:strVal val="visible"/>
                                      </p:to>
                                    </p:set>
                                    <p:animEffect transition="in" filter="fade">
                                      <p:cBhvr>
                                        <p:cTn id="26" dur="500"/>
                                        <p:tgtEl>
                                          <p:spTgt spid="2089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8921"/>
                                        </p:tgtEl>
                                        <p:attrNameLst>
                                          <p:attrName>style.visibility</p:attrName>
                                        </p:attrNameLst>
                                      </p:cBhvr>
                                      <p:to>
                                        <p:strVal val="visible"/>
                                      </p:to>
                                    </p:set>
                                    <p:animEffect transition="in" filter="fade">
                                      <p:cBhvr>
                                        <p:cTn id="31" dur="500"/>
                                        <p:tgtEl>
                                          <p:spTgt spid="20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23" grpId="0" animBg="1"/>
      <p:bldP spid="208927" grpId="0" animBg="1"/>
      <p:bldP spid="2089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01318AE-960C-4855-AEE4-D989D4CFAC54}" type="slidenum">
              <a:rPr lang="en-US"/>
              <a:pPr/>
              <a:t>32</a:t>
            </a:fld>
            <a:endParaRPr lang="en-US"/>
          </a:p>
        </p:txBody>
      </p:sp>
      <p:sp>
        <p:nvSpPr>
          <p:cNvPr id="174084" name="Rectangle 4"/>
          <p:cNvSpPr>
            <a:spLocks noGrp="1" noChangeArrowheads="1"/>
          </p:cNvSpPr>
          <p:nvPr>
            <p:ph type="title"/>
          </p:nvPr>
        </p:nvSpPr>
        <p:spPr/>
        <p:txBody>
          <a:bodyPr/>
          <a:lstStyle/>
          <a:p>
            <a:r>
              <a:rPr lang="en-US"/>
              <a:t>Computing with HTs</a:t>
            </a:r>
          </a:p>
        </p:txBody>
      </p:sp>
      <p:pic>
        <p:nvPicPr>
          <p:cNvPr id="174094" name="Picture 1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1920605" y="3834860"/>
            <a:ext cx="4878388" cy="693738"/>
          </a:xfrm>
          <a:prstGeom prst="rect">
            <a:avLst/>
          </a:prstGeom>
          <a:noFill/>
          <a:ln w="25400" algn="ctr">
            <a:noFill/>
            <a:miter lim="800000"/>
            <a:headEnd/>
            <a:tailEnd type="none" w="lg" len="lg"/>
          </a:ln>
          <a:effectLst/>
        </p:spPr>
      </p:pic>
      <p:pic>
        <p:nvPicPr>
          <p:cNvPr id="174095" name="Picture 15"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blip>
          <a:srcRect/>
          <a:stretch>
            <a:fillRect/>
          </a:stretch>
        </p:blipFill>
        <p:spPr bwMode="auto">
          <a:xfrm>
            <a:off x="750619" y="2337849"/>
            <a:ext cx="7566025" cy="682625"/>
          </a:xfrm>
          <a:prstGeom prst="rect">
            <a:avLst/>
          </a:prstGeom>
          <a:noFill/>
          <a:ln w="25400" algn="ctr">
            <a:noFill/>
            <a:miter lim="800000"/>
            <a:headEnd/>
            <a:tailEnd type="none" w="lg" len="lg"/>
          </a:ln>
          <a:effectLst/>
        </p:spPr>
      </p:pic>
      <p:sp>
        <p:nvSpPr>
          <p:cNvPr id="174097" name="Text Box 17"/>
          <p:cNvSpPr txBox="1">
            <a:spLocks noChangeArrowheads="1"/>
          </p:cNvSpPr>
          <p:nvPr/>
        </p:nvSpPr>
        <p:spPr bwMode="auto">
          <a:xfrm>
            <a:off x="609600" y="5279133"/>
            <a:ext cx="7278211" cy="1077218"/>
          </a:xfrm>
          <a:prstGeom prst="rect">
            <a:avLst/>
          </a:prstGeom>
          <a:noFill/>
          <a:ln w="25400" algn="ctr">
            <a:noFill/>
            <a:miter lim="800000"/>
            <a:headEnd/>
            <a:tailEnd type="none" w="lg" len="lg"/>
          </a:ln>
          <a:effectLst/>
        </p:spPr>
        <p:txBody>
          <a:bodyPr wrap="none">
            <a:spAutoFit/>
          </a:bodyPr>
          <a:lstStyle/>
          <a:p>
            <a:r>
              <a:rPr lang="en-US" sz="3200" dirty="0"/>
              <a:t>Matrix multiplication is NOT commutative!</a:t>
            </a:r>
            <a:br>
              <a:rPr lang="en-US" sz="3200" dirty="0"/>
            </a:br>
            <a:r>
              <a:rPr lang="en-US" sz="3200" b="1" dirty="0"/>
              <a:t>ORDER MATTERS !!!</a:t>
            </a:r>
          </a:p>
        </p:txBody>
      </p:sp>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8C8EFA73-3EAA-4A05-A6BB-0141B0DE0291}"/>
                  </a:ext>
                </a:extLst>
              </p14:cNvPr>
              <p14:cNvContentPartPr/>
              <p14:nvPr/>
            </p14:nvContentPartPr>
            <p14:xfrm>
              <a:off x="731880" y="1495080"/>
              <a:ext cx="8713440" cy="3672720"/>
            </p14:xfrm>
          </p:contentPart>
        </mc:Choice>
        <mc:Fallback>
          <p:pic>
            <p:nvPicPr>
              <p:cNvPr id="2" name="Ink 1">
                <a:extLst>
                  <a:ext uri="{FF2B5EF4-FFF2-40B4-BE49-F238E27FC236}">
                    <a16:creationId xmlns:a16="http://schemas.microsoft.com/office/drawing/2014/main" id="{8C8EFA73-3EAA-4A05-A6BB-0141B0DE0291}"/>
                  </a:ext>
                </a:extLst>
              </p:cNvPr>
              <p:cNvPicPr/>
              <p:nvPr/>
            </p:nvPicPr>
            <p:blipFill>
              <a:blip r:embed="rId8"/>
              <a:stretch>
                <a:fillRect/>
              </a:stretch>
            </p:blipFill>
            <p:spPr>
              <a:xfrm>
                <a:off x="722520" y="1485720"/>
                <a:ext cx="8732160" cy="369144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fld id="{BD5F54A7-DD2A-4B61-A8BB-28D16E156A53}" type="slidenum">
              <a:rPr lang="en-US"/>
              <a:pPr/>
              <a:t>33</a:t>
            </a:fld>
            <a:endParaRPr lang="en-US"/>
          </a:p>
        </p:txBody>
      </p:sp>
      <p:sp>
        <p:nvSpPr>
          <p:cNvPr id="176132" name="Rectangle 4"/>
          <p:cNvSpPr>
            <a:spLocks noGrp="1" noChangeArrowheads="1"/>
          </p:cNvSpPr>
          <p:nvPr>
            <p:ph type="title"/>
          </p:nvPr>
        </p:nvSpPr>
        <p:spPr/>
        <p:txBody>
          <a:bodyPr/>
          <a:lstStyle/>
          <a:p>
            <a:r>
              <a:rPr lang="en-US"/>
              <a:t>Inverting      !</a:t>
            </a:r>
          </a:p>
        </p:txBody>
      </p:sp>
      <p:pic>
        <p:nvPicPr>
          <p:cNvPr id="176133" name="Picture 5" descr="txp_fig"/>
          <p:cNvPicPr>
            <a:picLocks noChangeAspect="1" noChangeArrowheads="1"/>
          </p:cNvPicPr>
          <p:nvPr>
            <p:custDataLst>
              <p:tags r:id="rId1"/>
            </p:custDataLst>
          </p:nvPr>
        </p:nvPicPr>
        <p:blipFill>
          <a:blip r:embed="rId11" cstate="print">
            <a:clrChange>
              <a:clrFrom>
                <a:srgbClr val="FFFFFF"/>
              </a:clrFrom>
              <a:clrTo>
                <a:srgbClr val="FFFFFF">
                  <a:alpha val="0"/>
                </a:srgbClr>
              </a:clrTo>
            </a:clrChange>
          </a:blip>
          <a:srcRect/>
          <a:stretch>
            <a:fillRect/>
          </a:stretch>
        </p:blipFill>
        <p:spPr bwMode="auto">
          <a:xfrm>
            <a:off x="6757988" y="539751"/>
            <a:ext cx="679450" cy="608013"/>
          </a:xfrm>
          <a:prstGeom prst="rect">
            <a:avLst/>
          </a:prstGeom>
          <a:noFill/>
          <a:ln w="25400" algn="ctr">
            <a:noFill/>
            <a:miter lim="800000"/>
            <a:headEnd/>
            <a:tailEnd type="none" w="lg" len="lg"/>
          </a:ln>
          <a:effectLst/>
        </p:spPr>
      </p:pic>
      <p:pic>
        <p:nvPicPr>
          <p:cNvPr id="176136" name="Picture 8" descr="txp_fig"/>
          <p:cNvPicPr>
            <a:picLocks noChangeAspect="1" noChangeArrowheads="1"/>
          </p:cNvPicPr>
          <p:nvPr>
            <p:custDataLst>
              <p:tags r:id="rId2"/>
            </p:custDataLst>
          </p:nvPr>
        </p:nvPicPr>
        <p:blipFill>
          <a:blip r:embed="rId12" cstate="print">
            <a:clrChange>
              <a:clrFrom>
                <a:srgbClr val="FFFFFF"/>
              </a:clrFrom>
              <a:clrTo>
                <a:srgbClr val="FFFFFF">
                  <a:alpha val="0"/>
                </a:srgbClr>
              </a:clrTo>
            </a:clrChange>
          </a:blip>
          <a:srcRect/>
          <a:stretch>
            <a:fillRect/>
          </a:stretch>
        </p:blipFill>
        <p:spPr bwMode="auto">
          <a:xfrm>
            <a:off x="3267043" y="5271293"/>
            <a:ext cx="4230450" cy="728924"/>
          </a:xfrm>
          <a:prstGeom prst="rect">
            <a:avLst/>
          </a:prstGeom>
          <a:noFill/>
          <a:ln w="25400" algn="ctr">
            <a:noFill/>
            <a:miter lim="800000"/>
            <a:headEnd/>
            <a:tailEnd type="none" w="lg" len="lg"/>
          </a:ln>
          <a:effectLst/>
        </p:spPr>
      </p:pic>
      <p:pic>
        <p:nvPicPr>
          <p:cNvPr id="176144" name="Picture 16" descr="txp_fig"/>
          <p:cNvPicPr>
            <a:picLocks noChangeAspect="1" noChangeArrowheads="1"/>
          </p:cNvPicPr>
          <p:nvPr>
            <p:custDataLst>
              <p:tags r:id="rId3"/>
            </p:custDataLst>
          </p:nvPr>
        </p:nvPicPr>
        <p:blipFill>
          <a:blip r:embed="rId13" cstate="print">
            <a:clrChange>
              <a:clrFrom>
                <a:srgbClr val="FFFFFF"/>
              </a:clrFrom>
              <a:clrTo>
                <a:srgbClr val="FFFFFF">
                  <a:alpha val="0"/>
                </a:srgbClr>
              </a:clrTo>
            </a:clrChange>
          </a:blip>
          <a:srcRect/>
          <a:stretch>
            <a:fillRect/>
          </a:stretch>
        </p:blipFill>
        <p:spPr bwMode="auto">
          <a:xfrm>
            <a:off x="7265989" y="1619250"/>
            <a:ext cx="1757363" cy="430213"/>
          </a:xfrm>
          <a:prstGeom prst="rect">
            <a:avLst/>
          </a:prstGeom>
          <a:noFill/>
          <a:ln w="25400" algn="ctr">
            <a:noFill/>
            <a:miter lim="800000"/>
            <a:headEnd/>
            <a:tailEnd type="none" w="lg" len="lg"/>
          </a:ln>
          <a:effectLst/>
        </p:spPr>
      </p:pic>
      <p:pic>
        <p:nvPicPr>
          <p:cNvPr id="176148" name="Picture 20" descr="txp_fig"/>
          <p:cNvPicPr>
            <a:picLocks noChangeAspect="1" noChangeArrowheads="1"/>
          </p:cNvPicPr>
          <p:nvPr>
            <p:custDataLst>
              <p:tags r:id="rId4"/>
            </p:custDataLst>
          </p:nvPr>
        </p:nvPicPr>
        <p:blipFill>
          <a:blip r:embed="rId14" cstate="print">
            <a:clrChange>
              <a:clrFrom>
                <a:srgbClr val="FFFFFF"/>
              </a:clrFrom>
              <a:clrTo>
                <a:srgbClr val="FFFFFF">
                  <a:alpha val="0"/>
                </a:srgbClr>
              </a:clrTo>
            </a:clrChange>
          </a:blip>
          <a:srcRect/>
          <a:stretch>
            <a:fillRect/>
          </a:stretch>
        </p:blipFill>
        <p:spPr bwMode="auto">
          <a:xfrm>
            <a:off x="3796759" y="3972961"/>
            <a:ext cx="5524500" cy="459891"/>
          </a:xfrm>
          <a:prstGeom prst="rect">
            <a:avLst/>
          </a:prstGeom>
          <a:noFill/>
          <a:ln w="25400" algn="ctr">
            <a:noFill/>
            <a:miter lim="800000"/>
            <a:headEnd/>
            <a:tailEnd type="none" w="lg" len="lg"/>
          </a:ln>
          <a:effectLst/>
        </p:spPr>
      </p:pic>
      <p:pic>
        <p:nvPicPr>
          <p:cNvPr id="176149" name="Picture 21" descr="txp_fig"/>
          <p:cNvPicPr>
            <a:picLocks noChangeAspect="1" noChangeArrowheads="1"/>
          </p:cNvPicPr>
          <p:nvPr>
            <p:custDataLst>
              <p:tags r:id="rId5"/>
            </p:custDataLst>
          </p:nvPr>
        </p:nvPicPr>
        <p:blipFill>
          <a:blip r:embed="rId15" cstate="print">
            <a:clrChange>
              <a:clrFrom>
                <a:srgbClr val="FFFFFF"/>
              </a:clrFrom>
              <a:clrTo>
                <a:srgbClr val="FFFFFF">
                  <a:alpha val="0"/>
                </a:srgbClr>
              </a:clrTo>
            </a:clrChange>
          </a:blip>
          <a:srcRect/>
          <a:stretch>
            <a:fillRect/>
          </a:stretch>
        </p:blipFill>
        <p:spPr bwMode="auto">
          <a:xfrm>
            <a:off x="3267043" y="2793931"/>
            <a:ext cx="4918111" cy="459891"/>
          </a:xfrm>
          <a:prstGeom prst="rect">
            <a:avLst/>
          </a:prstGeom>
          <a:noFill/>
          <a:ln w="25400" algn="ctr">
            <a:noFill/>
            <a:miter lim="800000"/>
            <a:headEnd/>
            <a:tailEnd type="none" w="lg" len="lg"/>
          </a:ln>
          <a:effectLst/>
        </p:spPr>
      </p:pic>
      <p:sp>
        <p:nvSpPr>
          <p:cNvPr id="176152" name="Line 24"/>
          <p:cNvSpPr>
            <a:spLocks noChangeShapeType="1"/>
          </p:cNvSpPr>
          <p:nvPr/>
        </p:nvSpPr>
        <p:spPr bwMode="auto">
          <a:xfrm flipV="1">
            <a:off x="690563" y="4879974"/>
            <a:ext cx="0" cy="1144588"/>
          </a:xfrm>
          <a:prstGeom prst="line">
            <a:avLst/>
          </a:prstGeom>
          <a:noFill/>
          <a:ln w="25400">
            <a:solidFill>
              <a:schemeClr val="tx1"/>
            </a:solidFill>
            <a:round/>
            <a:headEnd/>
            <a:tailEnd type="triangle" w="lg" len="lg"/>
          </a:ln>
          <a:effectLst/>
        </p:spPr>
        <p:txBody>
          <a:bodyPr/>
          <a:lstStyle/>
          <a:p>
            <a:endParaRPr lang="en-US"/>
          </a:p>
        </p:txBody>
      </p:sp>
      <p:sp>
        <p:nvSpPr>
          <p:cNvPr id="176153" name="Line 25"/>
          <p:cNvSpPr>
            <a:spLocks noChangeShapeType="1"/>
          </p:cNvSpPr>
          <p:nvPr/>
        </p:nvSpPr>
        <p:spPr bwMode="auto">
          <a:xfrm>
            <a:off x="690564" y="6024562"/>
            <a:ext cx="817563" cy="0"/>
          </a:xfrm>
          <a:prstGeom prst="line">
            <a:avLst/>
          </a:prstGeom>
          <a:noFill/>
          <a:ln w="25400">
            <a:solidFill>
              <a:schemeClr val="tx1"/>
            </a:solidFill>
            <a:round/>
            <a:headEnd/>
            <a:tailEnd type="triangle" w="lg" len="lg"/>
          </a:ln>
          <a:effectLst/>
        </p:spPr>
        <p:txBody>
          <a:bodyPr/>
          <a:lstStyle/>
          <a:p>
            <a:endParaRPr lang="en-US"/>
          </a:p>
        </p:txBody>
      </p:sp>
      <p:sp>
        <p:nvSpPr>
          <p:cNvPr id="176154" name="Line 26"/>
          <p:cNvSpPr>
            <a:spLocks noChangeShapeType="1"/>
          </p:cNvSpPr>
          <p:nvPr/>
        </p:nvSpPr>
        <p:spPr bwMode="auto">
          <a:xfrm flipH="1">
            <a:off x="339727" y="6024563"/>
            <a:ext cx="350837" cy="420687"/>
          </a:xfrm>
          <a:prstGeom prst="line">
            <a:avLst/>
          </a:prstGeom>
          <a:noFill/>
          <a:ln w="25400">
            <a:solidFill>
              <a:schemeClr val="tx1"/>
            </a:solidFill>
            <a:round/>
            <a:headEnd/>
            <a:tailEnd type="triangle" w="lg" len="lg"/>
          </a:ln>
          <a:effectLst/>
        </p:spPr>
        <p:txBody>
          <a:bodyPr/>
          <a:lstStyle/>
          <a:p>
            <a:endParaRPr lang="en-US"/>
          </a:p>
        </p:txBody>
      </p:sp>
      <p:sp>
        <p:nvSpPr>
          <p:cNvPr id="176155" name="Line 27"/>
          <p:cNvSpPr>
            <a:spLocks noChangeShapeType="1"/>
          </p:cNvSpPr>
          <p:nvPr/>
        </p:nvSpPr>
        <p:spPr bwMode="auto">
          <a:xfrm rot="19720020" flipV="1">
            <a:off x="1776413" y="3940174"/>
            <a:ext cx="0" cy="1144588"/>
          </a:xfrm>
          <a:prstGeom prst="line">
            <a:avLst/>
          </a:prstGeom>
          <a:noFill/>
          <a:ln w="25400">
            <a:solidFill>
              <a:schemeClr val="tx1"/>
            </a:solidFill>
            <a:round/>
            <a:headEnd/>
            <a:tailEnd type="triangle" w="lg" len="lg"/>
          </a:ln>
          <a:effectLst/>
        </p:spPr>
        <p:txBody>
          <a:bodyPr/>
          <a:lstStyle/>
          <a:p>
            <a:endParaRPr lang="en-US"/>
          </a:p>
        </p:txBody>
      </p:sp>
      <p:sp>
        <p:nvSpPr>
          <p:cNvPr id="176156" name="Line 28"/>
          <p:cNvSpPr>
            <a:spLocks noChangeShapeType="1"/>
          </p:cNvSpPr>
          <p:nvPr/>
        </p:nvSpPr>
        <p:spPr bwMode="auto">
          <a:xfrm rot="-1879980">
            <a:off x="2003426" y="4794249"/>
            <a:ext cx="817562" cy="0"/>
          </a:xfrm>
          <a:prstGeom prst="line">
            <a:avLst/>
          </a:prstGeom>
          <a:noFill/>
          <a:ln w="25400">
            <a:solidFill>
              <a:schemeClr val="tx1"/>
            </a:solidFill>
            <a:round/>
            <a:headEnd/>
            <a:tailEnd type="triangle" w="lg" len="lg"/>
          </a:ln>
          <a:effectLst/>
        </p:spPr>
        <p:txBody>
          <a:bodyPr/>
          <a:lstStyle/>
          <a:p>
            <a:endParaRPr lang="en-US"/>
          </a:p>
        </p:txBody>
      </p:sp>
      <p:sp>
        <p:nvSpPr>
          <p:cNvPr id="176157" name="Line 29"/>
          <p:cNvSpPr>
            <a:spLocks noChangeShapeType="1"/>
          </p:cNvSpPr>
          <p:nvPr/>
        </p:nvSpPr>
        <p:spPr bwMode="auto">
          <a:xfrm rot="19720020" flipH="1">
            <a:off x="1855788" y="5060949"/>
            <a:ext cx="350838" cy="420688"/>
          </a:xfrm>
          <a:prstGeom prst="line">
            <a:avLst/>
          </a:prstGeom>
          <a:noFill/>
          <a:ln w="25400">
            <a:solidFill>
              <a:schemeClr val="tx1"/>
            </a:solidFill>
            <a:round/>
            <a:headEnd/>
            <a:tailEnd type="triangle" w="lg" len="lg"/>
          </a:ln>
          <a:effectLst/>
        </p:spPr>
        <p:txBody>
          <a:bodyPr/>
          <a:lstStyle/>
          <a:p>
            <a:endParaRPr lang="en-US"/>
          </a:p>
        </p:txBody>
      </p:sp>
      <p:sp>
        <p:nvSpPr>
          <p:cNvPr id="176158" name="Line 30"/>
          <p:cNvSpPr>
            <a:spLocks noChangeShapeType="1"/>
          </p:cNvSpPr>
          <p:nvPr/>
        </p:nvSpPr>
        <p:spPr bwMode="auto">
          <a:xfrm flipV="1">
            <a:off x="690563" y="4994274"/>
            <a:ext cx="1373188" cy="1030288"/>
          </a:xfrm>
          <a:prstGeom prst="line">
            <a:avLst/>
          </a:prstGeom>
          <a:noFill/>
          <a:ln w="12700">
            <a:solidFill>
              <a:schemeClr val="tx1"/>
            </a:solidFill>
            <a:round/>
            <a:headEnd/>
            <a:tailEnd type="triangle" w="lg" len="lg"/>
          </a:ln>
          <a:effectLst/>
        </p:spPr>
        <p:txBody>
          <a:bodyPr/>
          <a:lstStyle/>
          <a:p>
            <a:endParaRPr lang="en-US"/>
          </a:p>
        </p:txBody>
      </p:sp>
      <p:pic>
        <p:nvPicPr>
          <p:cNvPr id="176183" name="Picture 55" descr="txp_fig"/>
          <p:cNvPicPr>
            <a:picLocks noChangeAspect="1" noChangeArrowheads="1"/>
          </p:cNvPicPr>
          <p:nvPr>
            <p:custDataLst>
              <p:tags r:id="rId6"/>
            </p:custDataLst>
          </p:nvPr>
        </p:nvPicPr>
        <p:blipFill>
          <a:blip r:embed="rId16" cstate="print">
            <a:clrChange>
              <a:clrFrom>
                <a:srgbClr val="FFFFFF"/>
              </a:clrFrom>
              <a:clrTo>
                <a:srgbClr val="FFFFFF">
                  <a:alpha val="0"/>
                </a:srgbClr>
              </a:clrTo>
            </a:clrChange>
          </a:blip>
          <a:srcRect/>
          <a:stretch>
            <a:fillRect/>
          </a:stretch>
        </p:blipFill>
        <p:spPr bwMode="auto">
          <a:xfrm>
            <a:off x="887413" y="5300663"/>
            <a:ext cx="801688" cy="407987"/>
          </a:xfrm>
          <a:prstGeom prst="rect">
            <a:avLst/>
          </a:prstGeom>
          <a:noFill/>
          <a:ln w="25400" algn="ctr">
            <a:noFill/>
            <a:miter lim="800000"/>
            <a:headEnd/>
            <a:tailEnd type="none" w="lg" len="lg"/>
          </a:ln>
          <a:effectLst/>
        </p:spPr>
      </p:pic>
      <p:pic>
        <p:nvPicPr>
          <p:cNvPr id="176186" name="Picture 58" descr="txp_fig"/>
          <p:cNvPicPr>
            <a:picLocks noChangeAspect="1" noChangeArrowheads="1"/>
          </p:cNvPicPr>
          <p:nvPr>
            <p:custDataLst>
              <p:tags r:id="rId7"/>
            </p:custDataLst>
          </p:nvPr>
        </p:nvPicPr>
        <p:blipFill>
          <a:blip r:embed="rId17" cstate="print">
            <a:clrChange>
              <a:clrFrom>
                <a:srgbClr val="FFFFFF"/>
              </a:clrFrom>
              <a:clrTo>
                <a:srgbClr val="FFFFFF">
                  <a:alpha val="0"/>
                </a:srgbClr>
              </a:clrTo>
            </a:clrChange>
          </a:blip>
          <a:srcRect/>
          <a:stretch>
            <a:fillRect/>
          </a:stretch>
        </p:blipFill>
        <p:spPr bwMode="auto">
          <a:xfrm>
            <a:off x="476251" y="1411288"/>
            <a:ext cx="5524500" cy="765175"/>
          </a:xfrm>
          <a:prstGeom prst="rect">
            <a:avLst/>
          </a:prstGeom>
          <a:noFill/>
          <a:ln w="25400" algn="ctr">
            <a:noFill/>
            <a:miter lim="800000"/>
            <a:headEnd/>
            <a:tailEnd type="none" w="lg" len="lg"/>
          </a:ln>
          <a:effectLst/>
        </p:spPr>
      </p:pic>
      <p:pic>
        <p:nvPicPr>
          <p:cNvPr id="176187" name="Picture 59" descr="txp_fig"/>
          <p:cNvPicPr>
            <a:picLocks noChangeAspect="1" noChangeArrowheads="1"/>
          </p:cNvPicPr>
          <p:nvPr>
            <p:custDataLst>
              <p:tags r:id="rId8"/>
            </p:custDataLst>
          </p:nvPr>
        </p:nvPicPr>
        <p:blipFill>
          <a:blip r:embed="rId18" cstate="print">
            <a:clrChange>
              <a:clrFrom>
                <a:srgbClr val="FFFFFF"/>
              </a:clrFrom>
              <a:clrTo>
                <a:srgbClr val="FFFFFF">
                  <a:alpha val="0"/>
                </a:srgbClr>
              </a:clrTo>
            </a:clrChange>
          </a:blip>
          <a:srcRect/>
          <a:stretch>
            <a:fillRect/>
          </a:stretch>
        </p:blipFill>
        <p:spPr bwMode="auto">
          <a:xfrm>
            <a:off x="1501777" y="3832225"/>
            <a:ext cx="403225" cy="233363"/>
          </a:xfrm>
          <a:prstGeom prst="rect">
            <a:avLst/>
          </a:prstGeom>
          <a:noFill/>
          <a:ln w="25400" algn="ctr">
            <a:noFill/>
            <a:miter lim="800000"/>
            <a:headEnd/>
            <a:tailEnd type="none" w="lg" len="lg"/>
          </a:ln>
          <a:effectLst/>
        </p:spPr>
      </p:pic>
      <p:pic>
        <p:nvPicPr>
          <p:cNvPr id="176188" name="Picture 60" descr="txp_fig"/>
          <p:cNvPicPr>
            <a:picLocks noChangeAspect="1" noChangeArrowheads="1"/>
          </p:cNvPicPr>
          <p:nvPr>
            <p:custDataLst>
              <p:tags r:id="rId9"/>
            </p:custDataLst>
          </p:nvPr>
        </p:nvPicPr>
        <p:blipFill>
          <a:blip r:embed="rId19" cstate="print">
            <a:clrChange>
              <a:clrFrom>
                <a:srgbClr val="FFFFFF"/>
              </a:clrFrom>
              <a:clrTo>
                <a:srgbClr val="FFFFFF">
                  <a:alpha val="0"/>
                </a:srgbClr>
              </a:clrTo>
            </a:clrChange>
          </a:blip>
          <a:srcRect/>
          <a:stretch>
            <a:fillRect/>
          </a:stretch>
        </p:blipFill>
        <p:spPr bwMode="auto">
          <a:xfrm>
            <a:off x="700089" y="4711699"/>
            <a:ext cx="422275" cy="260350"/>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144"/>
                                        </p:tgtEl>
                                        <p:attrNameLst>
                                          <p:attrName>style.visibility</p:attrName>
                                        </p:attrNameLst>
                                      </p:cBhvr>
                                      <p:to>
                                        <p:strVal val="visible"/>
                                      </p:to>
                                    </p:set>
                                    <p:animEffect transition="in" filter="fade">
                                      <p:cBhvr>
                                        <p:cTn id="7" dur="500"/>
                                        <p:tgtEl>
                                          <p:spTgt spid="1761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149"/>
                                        </p:tgtEl>
                                        <p:attrNameLst>
                                          <p:attrName>style.visibility</p:attrName>
                                        </p:attrNameLst>
                                      </p:cBhvr>
                                      <p:to>
                                        <p:strVal val="visible"/>
                                      </p:to>
                                    </p:set>
                                    <p:animEffect transition="in" filter="fade">
                                      <p:cBhvr>
                                        <p:cTn id="12" dur="500"/>
                                        <p:tgtEl>
                                          <p:spTgt spid="176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148"/>
                                        </p:tgtEl>
                                        <p:attrNameLst>
                                          <p:attrName>style.visibility</p:attrName>
                                        </p:attrNameLst>
                                      </p:cBhvr>
                                      <p:to>
                                        <p:strVal val="visible"/>
                                      </p:to>
                                    </p:set>
                                    <p:animEffect transition="in" filter="fade">
                                      <p:cBhvr>
                                        <p:cTn id="17" dur="500"/>
                                        <p:tgtEl>
                                          <p:spTgt spid="176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136"/>
                                        </p:tgtEl>
                                        <p:attrNameLst>
                                          <p:attrName>style.visibility</p:attrName>
                                        </p:attrNameLst>
                                      </p:cBhvr>
                                      <p:to>
                                        <p:strVal val="visible"/>
                                      </p:to>
                                    </p:set>
                                    <p:animEffect transition="in" filter="fade">
                                      <p:cBhvr>
                                        <p:cTn id="22" dur="500"/>
                                        <p:tgtEl>
                                          <p:spTgt spid="176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6AE60A-B69C-4790-82F7-3882EDF23186}" type="slidenum">
              <a:rPr lang="de-DE" smtClean="0"/>
              <a:pPr/>
              <a:t>34</a:t>
            </a:fld>
            <a:endParaRPr lang="de-DE"/>
          </a:p>
        </p:txBody>
      </p:sp>
      <p:pic>
        <p:nvPicPr>
          <p:cNvPr id="2050" name="Picture 2"/>
          <p:cNvPicPr>
            <a:picLocks noChangeAspect="1" noChangeArrowheads="1"/>
          </p:cNvPicPr>
          <p:nvPr/>
        </p:nvPicPr>
        <p:blipFill>
          <a:blip r:embed="rId2" cstate="print"/>
          <a:srcRect/>
          <a:stretch>
            <a:fillRect/>
          </a:stretch>
        </p:blipFill>
        <p:spPr bwMode="auto">
          <a:xfrm>
            <a:off x="3809984" y="285728"/>
            <a:ext cx="4562162" cy="607223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9855A87-7AD6-4535-8950-AAF7563C3D72}"/>
                  </a:ext>
                </a:extLst>
              </p14:cNvPr>
              <p14:cNvContentPartPr/>
              <p14:nvPr/>
            </p14:nvContentPartPr>
            <p14:xfrm>
              <a:off x="669600" y="286920"/>
              <a:ext cx="5952240" cy="5780520"/>
            </p14:xfrm>
          </p:contentPart>
        </mc:Choice>
        <mc:Fallback>
          <p:pic>
            <p:nvPicPr>
              <p:cNvPr id="2" name="Ink 1">
                <a:extLst>
                  <a:ext uri="{FF2B5EF4-FFF2-40B4-BE49-F238E27FC236}">
                    <a16:creationId xmlns:a16="http://schemas.microsoft.com/office/drawing/2014/main" id="{F9855A87-7AD6-4535-8950-AAF7563C3D72}"/>
                  </a:ext>
                </a:extLst>
              </p:cNvPr>
              <p:cNvPicPr/>
              <p:nvPr/>
            </p:nvPicPr>
            <p:blipFill>
              <a:blip r:embed="rId4"/>
              <a:stretch>
                <a:fillRect/>
              </a:stretch>
            </p:blipFill>
            <p:spPr>
              <a:xfrm>
                <a:off x="660240" y="277560"/>
                <a:ext cx="5970960" cy="5799240"/>
              </a:xfrm>
              <a:prstGeom prst="rect">
                <a:avLst/>
              </a:prstGeom>
            </p:spPr>
          </p:pic>
        </mc:Fallback>
      </mc:AlternateContent>
    </p:spTree>
    <p:extLst>
      <p:ext uri="{BB962C8B-B14F-4D97-AF65-F5344CB8AC3E}">
        <p14:creationId xmlns:p14="http://schemas.microsoft.com/office/powerpoint/2010/main" val="341890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AD0033-7EAB-48B0-8CF0-C7E9B70463FC}" type="slidenum">
              <a:rPr lang="en-US"/>
              <a:pPr/>
              <a:t>35</a:t>
            </a:fld>
            <a:endParaRPr lang="en-US"/>
          </a:p>
        </p:txBody>
      </p:sp>
      <p:sp>
        <p:nvSpPr>
          <p:cNvPr id="181250" name="Rectangle 2"/>
          <p:cNvSpPr>
            <a:spLocks noGrp="1" noChangeArrowheads="1"/>
          </p:cNvSpPr>
          <p:nvPr>
            <p:ph type="title"/>
          </p:nvPr>
        </p:nvSpPr>
        <p:spPr/>
        <p:txBody>
          <a:bodyPr/>
          <a:lstStyle/>
          <a:p>
            <a:r>
              <a:rPr lang="en-US"/>
              <a:t>Review</a:t>
            </a:r>
          </a:p>
        </p:txBody>
      </p:sp>
      <p:sp>
        <p:nvSpPr>
          <p:cNvPr id="181251" name="Rectangle 3"/>
          <p:cNvSpPr>
            <a:spLocks noGrp="1" noChangeArrowheads="1"/>
          </p:cNvSpPr>
          <p:nvPr>
            <p:ph type="body" idx="1"/>
          </p:nvPr>
        </p:nvSpPr>
        <p:spPr>
          <a:xfrm>
            <a:off x="1439694" y="1624013"/>
            <a:ext cx="6400800" cy="4525963"/>
          </a:xfrm>
        </p:spPr>
        <p:txBody>
          <a:bodyPr/>
          <a:lstStyle/>
          <a:p>
            <a:r>
              <a:rPr lang="en-US" dirty="0"/>
              <a:t>Affine transformations</a:t>
            </a:r>
          </a:p>
          <a:p>
            <a:r>
              <a:rPr lang="en-US" dirty="0"/>
              <a:t>Homogeneous transforms</a:t>
            </a:r>
          </a:p>
          <a:p>
            <a:pPr lvl="1"/>
            <a:r>
              <a:rPr lang="en-US" dirty="0"/>
              <a:t>describe frames</a:t>
            </a:r>
          </a:p>
          <a:p>
            <a:pPr lvl="1"/>
            <a:r>
              <a:rPr lang="en-US" dirty="0"/>
              <a:t>map between frames</a:t>
            </a:r>
          </a:p>
          <a:p>
            <a:pPr lvl="1"/>
            <a:r>
              <a:rPr lang="en-US" dirty="0"/>
              <a:t>transform point</a:t>
            </a:r>
          </a:p>
          <a:p>
            <a:r>
              <a:rPr lang="en-US" dirty="0"/>
              <a:t>Operations with HTs</a:t>
            </a:r>
          </a:p>
          <a:p>
            <a:pPr lvl="1"/>
            <a:r>
              <a:rPr lang="en-US" dirty="0"/>
              <a:t>concatenation</a:t>
            </a:r>
          </a:p>
          <a:p>
            <a:pPr lvl="1"/>
            <a:r>
              <a:rPr lang="en-US" dirty="0"/>
              <a:t>inversion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ckground, black, blackboard">
            <a:extLst>
              <a:ext uri="{FF2B5EF4-FFF2-40B4-BE49-F238E27FC236}">
                <a16:creationId xmlns:a16="http://schemas.microsoft.com/office/drawing/2014/main" id="{2269E047-6952-493A-A1C9-6A136CC3C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63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A48C5D-9DCC-4A78-B872-F861A9440517}"/>
              </a:ext>
            </a:extLst>
          </p:cNvPr>
          <p:cNvSpPr>
            <a:spLocks noGrp="1"/>
          </p:cNvSpPr>
          <p:nvPr>
            <p:ph type="sldNum" sz="quarter" idx="12"/>
          </p:nvPr>
        </p:nvSpPr>
        <p:spPr/>
        <p:txBody>
          <a:bodyPr/>
          <a:lstStyle/>
          <a:p>
            <a:fld id="{6C6AE60A-B69C-4790-82F7-3882EDF23186}" type="slidenum">
              <a:rPr lang="de-DE" smtClean="0"/>
              <a:pPr/>
              <a:t>4</a:t>
            </a:fld>
            <a:endParaRPr lang="de-DE"/>
          </a:p>
        </p:txBody>
      </p:sp>
      <p:pic>
        <p:nvPicPr>
          <p:cNvPr id="5" name="puma line following.avi">
            <a:hlinkClick r:id="" action="ppaction://media"/>
            <a:extLst>
              <a:ext uri="{FF2B5EF4-FFF2-40B4-BE49-F238E27FC236}">
                <a16:creationId xmlns:a16="http://schemas.microsoft.com/office/drawing/2014/main" id="{27D46315-847A-4EBE-ACB8-5C68C3FDDEDB}"/>
              </a:ext>
            </a:extLst>
          </p:cNvPr>
          <p:cNvPicPr>
            <a:picLocks noChangeAspect="1"/>
          </p:cNvPicPr>
          <p:nvPr>
            <a:videoFile r:link="rId2"/>
            <p:extLst>
              <p:ext uri="{DAA4B4D4-6D71-4841-9C94-3DE7FCFB9230}">
                <p14:media xmlns:p14="http://schemas.microsoft.com/office/powerpoint/2010/main" r:link="rId1"/>
              </p:ext>
            </p:extLst>
          </p:nvPr>
        </p:nvPicPr>
        <p:blipFill>
          <a:blip r:embed="rId4" cstate="print"/>
          <a:stretch>
            <a:fillRect/>
          </a:stretch>
        </p:blipFill>
        <p:spPr>
          <a:xfrm>
            <a:off x="0" y="-1"/>
            <a:ext cx="12192000" cy="6858001"/>
          </a:xfrm>
          <a:prstGeom prst="rect">
            <a:avLst/>
          </a:prstGeom>
        </p:spPr>
      </p:pic>
    </p:spTree>
    <p:extLst>
      <p:ext uri="{BB962C8B-B14F-4D97-AF65-F5344CB8AC3E}">
        <p14:creationId xmlns:p14="http://schemas.microsoft.com/office/powerpoint/2010/main" val="34203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90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mute="1">
                <p:cTn id="12"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do we need now?</a:t>
            </a:r>
          </a:p>
        </p:txBody>
      </p:sp>
      <p:sp>
        <p:nvSpPr>
          <p:cNvPr id="4" name="Content Placeholder 3"/>
          <p:cNvSpPr>
            <a:spLocks noGrp="1"/>
          </p:cNvSpPr>
          <p:nvPr>
            <p:ph idx="1"/>
          </p:nvPr>
        </p:nvSpPr>
        <p:spPr>
          <a:xfrm>
            <a:off x="609600" y="1600201"/>
            <a:ext cx="7435174" cy="4525963"/>
          </a:xfrm>
        </p:spPr>
        <p:txBody>
          <a:bodyPr>
            <a:normAutofit fontScale="92500" lnSpcReduction="20000"/>
          </a:bodyPr>
          <a:lstStyle/>
          <a:p>
            <a:pPr marL="514350" indent="-514350">
              <a:buFont typeface="+mj-lt"/>
              <a:buAutoNum type="arabicPeriod"/>
            </a:pPr>
            <a:r>
              <a:rPr lang="en-US" dirty="0"/>
              <a:t>A way to specify a trajectory (task) for the end-</a:t>
            </a:r>
            <a:r>
              <a:rPr lang="en-US" dirty="0" err="1"/>
              <a:t>effector</a:t>
            </a:r>
            <a:endParaRPr lang="en-US" dirty="0"/>
          </a:p>
          <a:p>
            <a:pPr marL="514350" indent="-514350">
              <a:buFont typeface="+mj-lt"/>
              <a:buAutoNum type="arabicPeriod"/>
            </a:pPr>
            <a:r>
              <a:rPr lang="en-US" dirty="0"/>
              <a:t>A control law to move the end-</a:t>
            </a:r>
            <a:r>
              <a:rPr lang="en-US" dirty="0" err="1"/>
              <a:t>effector</a:t>
            </a:r>
            <a:r>
              <a:rPr lang="en-US" dirty="0"/>
              <a:t> along the specified trajectory</a:t>
            </a:r>
          </a:p>
          <a:p>
            <a:pPr marL="514350" indent="-514350">
              <a:buFont typeface="+mj-lt"/>
              <a:buAutoNum type="arabicPeriod"/>
            </a:pPr>
            <a:r>
              <a:rPr lang="en-US" dirty="0"/>
              <a:t>But first: a way to determine the joint angles, given a desired pose of the end-effector  – or: </a:t>
            </a:r>
            <a:r>
              <a:rPr lang="en-US" i="1" dirty="0"/>
              <a:t>a way to determine how to move the joints so that the error is reduced!</a:t>
            </a:r>
          </a:p>
          <a:p>
            <a:pPr marL="514350" indent="-514350">
              <a:buFont typeface="+mj-lt"/>
              <a:buAutoNum type="arabicPeriod"/>
            </a:pPr>
            <a:r>
              <a:rPr lang="en-US" dirty="0">
                <a:solidFill>
                  <a:schemeClr val="bg1">
                    <a:lumMod val="75000"/>
                  </a:schemeClr>
                </a:solidFill>
              </a:rPr>
              <a:t>To improve performance of the controller: dynamic compensation (feed-forward model of the robot’s dynamics)</a:t>
            </a:r>
          </a:p>
        </p:txBody>
      </p:sp>
      <p:sp>
        <p:nvSpPr>
          <p:cNvPr id="2" name="Slide Number Placeholder 1"/>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0596" y="2130426"/>
            <a:ext cx="7262496" cy="1470025"/>
          </a:xfrm>
        </p:spPr>
        <p:txBody>
          <a:bodyPr>
            <a:normAutofit fontScale="90000"/>
          </a:bodyPr>
          <a:lstStyle/>
          <a:p>
            <a:r>
              <a:rPr lang="en-US" sz="6600" dirty="0"/>
              <a:t>Robotics</a:t>
            </a:r>
            <a:br>
              <a:rPr lang="en-US" sz="6600" dirty="0"/>
            </a:br>
            <a:r>
              <a:rPr lang="en-US" sz="1800" dirty="0"/>
              <a:t>Where is the End-Effector?</a:t>
            </a:r>
            <a:br>
              <a:rPr lang="en-US" sz="1800" dirty="0"/>
            </a:br>
            <a:r>
              <a:rPr lang="en-US" sz="1800" dirty="0"/>
              <a:t>Forward Kinematics: Homogeneous Transforms, Spatial Representations</a:t>
            </a:r>
          </a:p>
        </p:txBody>
      </p:sp>
      <p:sp>
        <p:nvSpPr>
          <p:cNvPr id="3" name="Subtitle 2"/>
          <p:cNvSpPr>
            <a:spLocks noGrp="1"/>
          </p:cNvSpPr>
          <p:nvPr>
            <p:ph type="subTitle" idx="1"/>
          </p:nvPr>
        </p:nvSpPr>
        <p:spPr>
          <a:xfrm>
            <a:off x="5095868" y="4357694"/>
            <a:ext cx="4200532" cy="1281106"/>
          </a:xfrm>
        </p:spPr>
        <p:txBody>
          <a:bodyPr>
            <a:normAutofit/>
          </a:bodyPr>
          <a:lstStyle/>
          <a:p>
            <a:r>
              <a:rPr lang="en-US" sz="2400" dirty="0"/>
              <a:t>TU Berlin</a:t>
            </a:r>
          </a:p>
          <a:p>
            <a:r>
              <a:rPr lang="en-US" sz="2400" dirty="0"/>
              <a:t>Oliver Brock</a:t>
            </a:r>
          </a:p>
        </p:txBody>
      </p:sp>
      <p:pic>
        <p:nvPicPr>
          <p:cNvPr id="1026" name="Picture 2"/>
          <p:cNvPicPr>
            <a:picLocks noChangeAspect="1" noChangeArrowheads="1"/>
          </p:cNvPicPr>
          <p:nvPr/>
        </p:nvPicPr>
        <p:blipFill>
          <a:blip r:embed="rId2" cstate="print"/>
          <a:srcRect/>
          <a:stretch>
            <a:fillRect/>
          </a:stretch>
        </p:blipFill>
        <p:spPr bwMode="auto">
          <a:xfrm>
            <a:off x="1524000" y="0"/>
            <a:ext cx="2381498"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0917FA07-3FDE-4C15-8195-ECB7F769F348}" type="slidenum">
              <a:rPr lang="en-US"/>
              <a:pPr/>
              <a:t>7</a:t>
            </a:fld>
            <a:endParaRPr lang="en-US"/>
          </a:p>
        </p:txBody>
      </p:sp>
      <p:sp>
        <p:nvSpPr>
          <p:cNvPr id="161816" name="AutoShape 24"/>
          <p:cNvSpPr>
            <a:spLocks noChangeArrowheads="1"/>
          </p:cNvSpPr>
          <p:nvPr/>
        </p:nvSpPr>
        <p:spPr bwMode="auto">
          <a:xfrm rot="-1901773">
            <a:off x="6142770" y="2401064"/>
            <a:ext cx="990600" cy="609600"/>
          </a:xfrm>
          <a:prstGeom prst="cube">
            <a:avLst>
              <a:gd name="adj" fmla="val 19407"/>
            </a:avLst>
          </a:prstGeom>
          <a:solidFill>
            <a:schemeClr val="accent1"/>
          </a:solidFill>
          <a:ln w="25400">
            <a:solidFill>
              <a:schemeClr val="tx1"/>
            </a:solidFill>
            <a:miter lim="800000"/>
            <a:headEnd/>
            <a:tailEnd type="none" w="lg" len="lg"/>
          </a:ln>
          <a:effectLst/>
        </p:spPr>
        <p:txBody>
          <a:bodyPr wrap="none" anchor="ctr"/>
          <a:lstStyle/>
          <a:p>
            <a:endParaRPr lang="en-US"/>
          </a:p>
        </p:txBody>
      </p:sp>
      <p:sp>
        <p:nvSpPr>
          <p:cNvPr id="161796" name="Rectangle 4"/>
          <p:cNvSpPr>
            <a:spLocks noGrp="1" noChangeArrowheads="1"/>
          </p:cNvSpPr>
          <p:nvPr>
            <p:ph type="title"/>
          </p:nvPr>
        </p:nvSpPr>
        <p:spPr>
          <a:xfrm>
            <a:off x="609600" y="274638"/>
            <a:ext cx="10972800" cy="1143000"/>
          </a:xfrm>
        </p:spPr>
        <p:txBody>
          <a:bodyPr/>
          <a:lstStyle/>
          <a:p>
            <a:r>
              <a:rPr lang="en-US" dirty="0"/>
              <a:t>Object Position and Orientation</a:t>
            </a:r>
          </a:p>
        </p:txBody>
      </p:sp>
      <p:sp>
        <p:nvSpPr>
          <p:cNvPr id="161799" name="Line 7"/>
          <p:cNvSpPr>
            <a:spLocks noChangeShapeType="1"/>
          </p:cNvSpPr>
          <p:nvPr/>
        </p:nvSpPr>
        <p:spPr bwMode="auto">
          <a:xfrm flipV="1">
            <a:off x="5228119" y="1894991"/>
            <a:ext cx="0" cy="2286000"/>
          </a:xfrm>
          <a:prstGeom prst="line">
            <a:avLst/>
          </a:prstGeom>
          <a:noFill/>
          <a:ln w="25400">
            <a:solidFill>
              <a:schemeClr val="tx1"/>
            </a:solidFill>
            <a:round/>
            <a:headEnd/>
            <a:tailEnd type="triangle" w="lg" len="lg"/>
          </a:ln>
          <a:effectLst/>
        </p:spPr>
        <p:txBody>
          <a:bodyPr/>
          <a:lstStyle/>
          <a:p>
            <a:endParaRPr lang="en-US"/>
          </a:p>
        </p:txBody>
      </p:sp>
      <p:sp>
        <p:nvSpPr>
          <p:cNvPr id="161800" name="Line 8"/>
          <p:cNvSpPr>
            <a:spLocks noChangeShapeType="1"/>
          </p:cNvSpPr>
          <p:nvPr/>
        </p:nvSpPr>
        <p:spPr bwMode="auto">
          <a:xfrm>
            <a:off x="5228119" y="4180991"/>
            <a:ext cx="2133600" cy="0"/>
          </a:xfrm>
          <a:prstGeom prst="line">
            <a:avLst/>
          </a:prstGeom>
          <a:noFill/>
          <a:ln w="25400">
            <a:solidFill>
              <a:schemeClr val="tx1"/>
            </a:solidFill>
            <a:round/>
            <a:headEnd/>
            <a:tailEnd type="triangle" w="lg" len="lg"/>
          </a:ln>
          <a:effectLst/>
        </p:spPr>
        <p:txBody>
          <a:bodyPr/>
          <a:lstStyle/>
          <a:p>
            <a:endParaRPr lang="en-US"/>
          </a:p>
        </p:txBody>
      </p:sp>
      <p:sp>
        <p:nvSpPr>
          <p:cNvPr id="161801" name="Line 9"/>
          <p:cNvSpPr>
            <a:spLocks noChangeShapeType="1"/>
          </p:cNvSpPr>
          <p:nvPr/>
        </p:nvSpPr>
        <p:spPr bwMode="auto">
          <a:xfrm flipH="1">
            <a:off x="4313719" y="4180991"/>
            <a:ext cx="914400" cy="838200"/>
          </a:xfrm>
          <a:prstGeom prst="line">
            <a:avLst/>
          </a:prstGeom>
          <a:noFill/>
          <a:ln w="25400">
            <a:solidFill>
              <a:schemeClr val="tx1"/>
            </a:solidFill>
            <a:round/>
            <a:headEnd/>
            <a:tailEnd type="triangle" w="lg" len="lg"/>
          </a:ln>
          <a:effectLst/>
        </p:spPr>
        <p:txBody>
          <a:bodyPr/>
          <a:lstStyle/>
          <a:p>
            <a:endParaRPr lang="en-US"/>
          </a:p>
        </p:txBody>
      </p:sp>
      <p:pic>
        <p:nvPicPr>
          <p:cNvPr id="161806" name="Picture 14" descr="txp_fig"/>
          <p:cNvPicPr>
            <a:picLocks noChangeAspect="1" noChangeArrowheads="1"/>
          </p:cNvPicPr>
          <p:nvPr>
            <p:custDataLst>
              <p:tags r:id="rId1"/>
            </p:custDataLst>
          </p:nvPr>
        </p:nvPicPr>
        <p:blipFill>
          <a:blip r:embed="rId6" cstate="print"/>
          <a:srcRect/>
          <a:stretch>
            <a:fillRect/>
          </a:stretch>
        </p:blipFill>
        <p:spPr bwMode="auto">
          <a:xfrm>
            <a:off x="5380520" y="1971191"/>
            <a:ext cx="492125" cy="304800"/>
          </a:xfrm>
          <a:prstGeom prst="rect">
            <a:avLst/>
          </a:prstGeom>
          <a:noFill/>
          <a:ln w="25400" algn="ctr">
            <a:noFill/>
            <a:miter lim="800000"/>
            <a:headEnd/>
            <a:tailEnd type="none" w="lg" len="lg"/>
          </a:ln>
          <a:effectLst/>
        </p:spPr>
      </p:pic>
      <p:pic>
        <p:nvPicPr>
          <p:cNvPr id="161808" name="Picture 16" descr="txp_fig"/>
          <p:cNvPicPr>
            <a:picLocks noChangeAspect="1" noChangeArrowheads="1"/>
          </p:cNvPicPr>
          <p:nvPr>
            <p:custDataLst>
              <p:tags r:id="rId2"/>
            </p:custDataLst>
          </p:nvPr>
        </p:nvPicPr>
        <p:blipFill>
          <a:blip r:embed="rId7" cstate="print"/>
          <a:srcRect/>
          <a:stretch>
            <a:fillRect/>
          </a:stretch>
        </p:blipFill>
        <p:spPr bwMode="auto">
          <a:xfrm>
            <a:off x="4161319" y="4561992"/>
            <a:ext cx="330200" cy="263525"/>
          </a:xfrm>
          <a:prstGeom prst="rect">
            <a:avLst/>
          </a:prstGeom>
          <a:noFill/>
          <a:ln w="25400" algn="ctr">
            <a:noFill/>
            <a:miter lim="800000"/>
            <a:headEnd/>
            <a:tailEnd type="none" w="lg" len="lg"/>
          </a:ln>
          <a:effectLst/>
        </p:spPr>
      </p:pic>
      <p:pic>
        <p:nvPicPr>
          <p:cNvPr id="161809" name="Picture 17" descr="txp_fig"/>
          <p:cNvPicPr>
            <a:picLocks noChangeAspect="1" noChangeArrowheads="1"/>
          </p:cNvPicPr>
          <p:nvPr>
            <p:custDataLst>
              <p:tags r:id="rId3"/>
            </p:custDataLst>
          </p:nvPr>
        </p:nvPicPr>
        <p:blipFill>
          <a:blip r:embed="rId8" cstate="print"/>
          <a:srcRect/>
          <a:stretch>
            <a:fillRect/>
          </a:stretch>
        </p:blipFill>
        <p:spPr bwMode="auto">
          <a:xfrm>
            <a:off x="6904520" y="4257192"/>
            <a:ext cx="295275" cy="258763"/>
          </a:xfrm>
          <a:prstGeom prst="rect">
            <a:avLst/>
          </a:prstGeom>
          <a:noFill/>
          <a:ln w="25400" algn="ctr">
            <a:noFill/>
            <a:miter lim="800000"/>
            <a:headEnd/>
            <a:tailEnd type="none" w="lg" len="lg"/>
          </a:ln>
          <a:effectLst/>
        </p:spPr>
      </p:pic>
      <p:pic>
        <p:nvPicPr>
          <p:cNvPr id="161810" name="Picture 18" descr="txp_fig"/>
          <p:cNvPicPr>
            <a:picLocks noChangeAspect="1" noChangeArrowheads="1"/>
          </p:cNvPicPr>
          <p:nvPr>
            <p:custDataLst>
              <p:tags r:id="rId4"/>
            </p:custDataLst>
          </p:nvPr>
        </p:nvPicPr>
        <p:blipFill>
          <a:blip r:embed="rId9" cstate="print"/>
          <a:srcRect/>
          <a:stretch>
            <a:fillRect/>
          </a:stretch>
        </p:blipFill>
        <p:spPr bwMode="auto">
          <a:xfrm>
            <a:off x="4845533" y="2045805"/>
            <a:ext cx="282575" cy="257175"/>
          </a:xfrm>
          <a:prstGeom prst="rect">
            <a:avLst/>
          </a:prstGeom>
          <a:noFill/>
          <a:ln w="25400" algn="ctr">
            <a:noFill/>
            <a:miter lim="800000"/>
            <a:headEnd/>
            <a:tailEnd type="none" w="lg" len="lg"/>
          </a:ln>
          <a:effectLst/>
        </p:spPr>
      </p:pic>
      <p:pic>
        <p:nvPicPr>
          <p:cNvPr id="161818" name="Picture 26" descr="righthandedframe"/>
          <p:cNvPicPr>
            <a:picLocks noGrp="1" noChangeAspect="1" noChangeArrowheads="1"/>
          </p:cNvPicPr>
          <p:nvPr>
            <p:ph idx="1"/>
          </p:nvPr>
        </p:nvPicPr>
        <p:blipFill>
          <a:blip r:embed="rId10" cstate="print"/>
          <a:srcRect/>
          <a:stretch>
            <a:fillRect/>
          </a:stretch>
        </p:blipFill>
        <p:spPr>
          <a:xfrm>
            <a:off x="733600" y="4254501"/>
            <a:ext cx="1909762" cy="2101850"/>
          </a:xfrm>
          <a:noFill/>
          <a:ln/>
        </p:spPr>
      </p:pic>
      <p:sp>
        <p:nvSpPr>
          <p:cNvPr id="161820" name="Text Box 28"/>
          <p:cNvSpPr txBox="1">
            <a:spLocks noChangeArrowheads="1"/>
          </p:cNvSpPr>
          <p:nvPr/>
        </p:nvSpPr>
        <p:spPr bwMode="auto">
          <a:xfrm>
            <a:off x="1013000" y="5834064"/>
            <a:ext cx="273050" cy="304800"/>
          </a:xfrm>
          <a:prstGeom prst="rect">
            <a:avLst/>
          </a:prstGeom>
          <a:solidFill>
            <a:schemeClr val="bg1"/>
          </a:solidFill>
          <a:ln w="25400" algn="ctr">
            <a:noFill/>
            <a:miter lim="800000"/>
            <a:headEnd/>
            <a:tailEnd type="none" w="lg" len="lg"/>
          </a:ln>
          <a:effectLst/>
        </p:spPr>
        <p:txBody>
          <a:bodyPr wrap="none">
            <a:spAutoFit/>
          </a:bodyPr>
          <a:lstStyle/>
          <a:p>
            <a:r>
              <a:rPr lang="en-US" sz="1400"/>
              <a:t>x</a:t>
            </a:r>
          </a:p>
        </p:txBody>
      </p:sp>
      <p:sp>
        <p:nvSpPr>
          <p:cNvPr id="161821" name="Text Box 29"/>
          <p:cNvSpPr txBox="1">
            <a:spLocks noChangeArrowheads="1"/>
          </p:cNvSpPr>
          <p:nvPr/>
        </p:nvSpPr>
        <p:spPr bwMode="auto">
          <a:xfrm>
            <a:off x="2314750" y="5227639"/>
            <a:ext cx="273050" cy="304800"/>
          </a:xfrm>
          <a:prstGeom prst="rect">
            <a:avLst/>
          </a:prstGeom>
          <a:solidFill>
            <a:schemeClr val="bg1"/>
          </a:solidFill>
          <a:ln w="25400" algn="ctr">
            <a:noFill/>
            <a:miter lim="800000"/>
            <a:headEnd/>
            <a:tailEnd type="none" w="lg" len="lg"/>
          </a:ln>
          <a:effectLst/>
        </p:spPr>
        <p:txBody>
          <a:bodyPr wrap="none">
            <a:spAutoFit/>
          </a:bodyPr>
          <a:lstStyle/>
          <a:p>
            <a:r>
              <a:rPr lang="en-US" sz="1400"/>
              <a:t>y</a:t>
            </a:r>
          </a:p>
        </p:txBody>
      </p:sp>
      <p:sp>
        <p:nvSpPr>
          <p:cNvPr id="161822" name="Text Box 30"/>
          <p:cNvSpPr txBox="1">
            <a:spLocks noChangeArrowheads="1"/>
          </p:cNvSpPr>
          <p:nvPr/>
        </p:nvSpPr>
        <p:spPr bwMode="auto">
          <a:xfrm>
            <a:off x="1006650" y="4329115"/>
            <a:ext cx="255198" cy="307777"/>
          </a:xfrm>
          <a:prstGeom prst="rect">
            <a:avLst/>
          </a:prstGeom>
          <a:solidFill>
            <a:schemeClr val="bg1"/>
          </a:solidFill>
          <a:ln w="25400" algn="ctr">
            <a:noFill/>
            <a:miter lim="800000"/>
            <a:headEnd/>
            <a:tailEnd type="none" w="lg" len="lg"/>
          </a:ln>
          <a:effectLst/>
        </p:spPr>
        <p:txBody>
          <a:bodyPr wrap="none">
            <a:spAutoFit/>
          </a:bodyPr>
          <a:lstStyle/>
          <a:p>
            <a:r>
              <a:rPr lang="en-US" sz="1400"/>
              <a:t>z</a:t>
            </a:r>
          </a:p>
        </p:txBody>
      </p:sp>
      <p:sp>
        <p:nvSpPr>
          <p:cNvPr id="161823" name="Text Box 31"/>
          <p:cNvSpPr txBox="1">
            <a:spLocks noChangeArrowheads="1"/>
          </p:cNvSpPr>
          <p:nvPr/>
        </p:nvSpPr>
        <p:spPr bwMode="auto">
          <a:xfrm>
            <a:off x="387525" y="6294440"/>
            <a:ext cx="2171364" cy="276999"/>
          </a:xfrm>
          <a:prstGeom prst="rect">
            <a:avLst/>
          </a:prstGeom>
          <a:noFill/>
          <a:ln w="25400" algn="ctr">
            <a:noFill/>
            <a:miter lim="800000"/>
            <a:headEnd/>
            <a:tailEnd type="none" w="lg" len="lg"/>
          </a:ln>
          <a:effectLst/>
        </p:spPr>
        <p:txBody>
          <a:bodyPr wrap="none">
            <a:spAutoFit/>
          </a:bodyPr>
          <a:lstStyle/>
          <a:p>
            <a:r>
              <a:rPr lang="en-US" sz="1200"/>
              <a:t>right-handed coordinate system</a:t>
            </a:r>
          </a:p>
        </p:txBody>
      </p:sp>
      <p:sp>
        <p:nvSpPr>
          <p:cNvPr id="161824" name="Line 32"/>
          <p:cNvSpPr>
            <a:spLocks noChangeShapeType="1"/>
          </p:cNvSpPr>
          <p:nvPr/>
        </p:nvSpPr>
        <p:spPr bwMode="auto">
          <a:xfrm flipH="1">
            <a:off x="1230487" y="5202240"/>
            <a:ext cx="293688" cy="636587"/>
          </a:xfrm>
          <a:prstGeom prst="line">
            <a:avLst/>
          </a:prstGeom>
          <a:noFill/>
          <a:ln w="25400">
            <a:solidFill>
              <a:schemeClr val="tx1"/>
            </a:solidFill>
            <a:round/>
            <a:headEnd/>
            <a:tailEnd type="triangle" w="lg" len="lg"/>
          </a:ln>
          <a:effectLst/>
        </p:spPr>
        <p:txBody>
          <a:bodyPr/>
          <a:lstStyle/>
          <a:p>
            <a:endParaRPr lang="en-US"/>
          </a:p>
        </p:txBody>
      </p:sp>
      <p:sp>
        <p:nvSpPr>
          <p:cNvPr id="161825" name="Line 33"/>
          <p:cNvSpPr>
            <a:spLocks noChangeShapeType="1"/>
          </p:cNvSpPr>
          <p:nvPr/>
        </p:nvSpPr>
        <p:spPr bwMode="auto">
          <a:xfrm flipH="1" flipV="1">
            <a:off x="1197151" y="4565651"/>
            <a:ext cx="327025" cy="636588"/>
          </a:xfrm>
          <a:prstGeom prst="line">
            <a:avLst/>
          </a:prstGeom>
          <a:noFill/>
          <a:ln w="25400">
            <a:solidFill>
              <a:schemeClr val="tx1"/>
            </a:solidFill>
            <a:round/>
            <a:headEnd/>
            <a:tailEnd type="triangle" w="lg" len="lg"/>
          </a:ln>
          <a:effectLst/>
        </p:spPr>
        <p:txBody>
          <a:bodyPr/>
          <a:lstStyle/>
          <a:p>
            <a:endParaRPr lang="en-US"/>
          </a:p>
        </p:txBody>
      </p:sp>
      <p:sp>
        <p:nvSpPr>
          <p:cNvPr id="161826" name="Line 34"/>
          <p:cNvSpPr>
            <a:spLocks noChangeShapeType="1"/>
          </p:cNvSpPr>
          <p:nvPr/>
        </p:nvSpPr>
        <p:spPr bwMode="auto">
          <a:xfrm>
            <a:off x="1516238" y="5192715"/>
            <a:ext cx="898525" cy="9525"/>
          </a:xfrm>
          <a:prstGeom prst="line">
            <a:avLst/>
          </a:prstGeom>
          <a:noFill/>
          <a:ln w="25400">
            <a:solidFill>
              <a:schemeClr val="tx1"/>
            </a:solidFill>
            <a:round/>
            <a:headEnd/>
            <a:tailEnd type="triangle" w="lg" len="lg"/>
          </a:ln>
          <a:effectLst/>
        </p:spPr>
        <p:txBody>
          <a:bodyPr/>
          <a:lstStyle/>
          <a:p>
            <a:endParaRPr lang="en-US"/>
          </a:p>
        </p:txBody>
      </p:sp>
      <p:cxnSp>
        <p:nvCxnSpPr>
          <p:cNvPr id="32" name="Straight Connector 31"/>
          <p:cNvCxnSpPr/>
          <p:nvPr/>
        </p:nvCxnSpPr>
        <p:spPr>
          <a:xfrm rot="5400000">
            <a:off x="5621028" y="4002396"/>
            <a:ext cx="1500198"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4656615" y="4752494"/>
            <a:ext cx="1714512"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6299689" y="4252429"/>
            <a:ext cx="571504" cy="428628"/>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818"/>
                                        </p:tgtEl>
                                        <p:attrNameLst>
                                          <p:attrName>style.visibility</p:attrName>
                                        </p:attrNameLst>
                                      </p:cBhvr>
                                      <p:to>
                                        <p:strVal val="visible"/>
                                      </p:to>
                                    </p:set>
                                    <p:animEffect transition="in" filter="fade">
                                      <p:cBhvr>
                                        <p:cTn id="7" dur="500"/>
                                        <p:tgtEl>
                                          <p:spTgt spid="1618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820"/>
                                        </p:tgtEl>
                                        <p:attrNameLst>
                                          <p:attrName>style.visibility</p:attrName>
                                        </p:attrNameLst>
                                      </p:cBhvr>
                                      <p:to>
                                        <p:strVal val="visible"/>
                                      </p:to>
                                    </p:set>
                                    <p:animEffect transition="in" filter="fade">
                                      <p:cBhvr>
                                        <p:cTn id="10" dur="500"/>
                                        <p:tgtEl>
                                          <p:spTgt spid="1618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1821"/>
                                        </p:tgtEl>
                                        <p:attrNameLst>
                                          <p:attrName>style.visibility</p:attrName>
                                        </p:attrNameLst>
                                      </p:cBhvr>
                                      <p:to>
                                        <p:strVal val="visible"/>
                                      </p:to>
                                    </p:set>
                                    <p:animEffect transition="in" filter="fade">
                                      <p:cBhvr>
                                        <p:cTn id="13" dur="500"/>
                                        <p:tgtEl>
                                          <p:spTgt spid="1618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1822"/>
                                        </p:tgtEl>
                                        <p:attrNameLst>
                                          <p:attrName>style.visibility</p:attrName>
                                        </p:attrNameLst>
                                      </p:cBhvr>
                                      <p:to>
                                        <p:strVal val="visible"/>
                                      </p:to>
                                    </p:set>
                                    <p:animEffect transition="in" filter="fade">
                                      <p:cBhvr>
                                        <p:cTn id="16" dur="500"/>
                                        <p:tgtEl>
                                          <p:spTgt spid="1618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1823"/>
                                        </p:tgtEl>
                                        <p:attrNameLst>
                                          <p:attrName>style.visibility</p:attrName>
                                        </p:attrNameLst>
                                      </p:cBhvr>
                                      <p:to>
                                        <p:strVal val="visible"/>
                                      </p:to>
                                    </p:set>
                                    <p:animEffect transition="in" filter="fade">
                                      <p:cBhvr>
                                        <p:cTn id="19" dur="500"/>
                                        <p:tgtEl>
                                          <p:spTgt spid="1618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1824"/>
                                        </p:tgtEl>
                                        <p:attrNameLst>
                                          <p:attrName>style.visibility</p:attrName>
                                        </p:attrNameLst>
                                      </p:cBhvr>
                                      <p:to>
                                        <p:strVal val="visible"/>
                                      </p:to>
                                    </p:set>
                                    <p:animEffect transition="in" filter="fade">
                                      <p:cBhvr>
                                        <p:cTn id="22" dur="500"/>
                                        <p:tgtEl>
                                          <p:spTgt spid="1618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825"/>
                                        </p:tgtEl>
                                        <p:attrNameLst>
                                          <p:attrName>style.visibility</p:attrName>
                                        </p:attrNameLst>
                                      </p:cBhvr>
                                      <p:to>
                                        <p:strVal val="visible"/>
                                      </p:to>
                                    </p:set>
                                    <p:animEffect transition="in" filter="fade">
                                      <p:cBhvr>
                                        <p:cTn id="25" dur="500"/>
                                        <p:tgtEl>
                                          <p:spTgt spid="1618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1826"/>
                                        </p:tgtEl>
                                        <p:attrNameLst>
                                          <p:attrName>style.visibility</p:attrName>
                                        </p:attrNameLst>
                                      </p:cBhvr>
                                      <p:to>
                                        <p:strVal val="visible"/>
                                      </p:to>
                                    </p:set>
                                    <p:animEffect transition="in" filter="fade">
                                      <p:cBhvr>
                                        <p:cTn id="28" dur="500"/>
                                        <p:tgtEl>
                                          <p:spTgt spid="161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0" grpId="0" animBg="1"/>
      <p:bldP spid="161821" grpId="0" animBg="1"/>
      <p:bldP spid="161822" grpId="0" animBg="1"/>
      <p:bldP spid="161823" grpId="0"/>
      <p:bldP spid="161824" grpId="0" animBg="1"/>
      <p:bldP spid="161825" grpId="0" animBg="1"/>
      <p:bldP spid="1618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Kinematics</a:t>
            </a:r>
          </a:p>
        </p:txBody>
      </p:sp>
      <p:sp>
        <p:nvSpPr>
          <p:cNvPr id="281603" name="Rectangle 3"/>
          <p:cNvSpPr>
            <a:spLocks noGrp="1" noChangeArrowheads="1"/>
          </p:cNvSpPr>
          <p:nvPr>
            <p:ph idx="1"/>
          </p:nvPr>
        </p:nvSpPr>
        <p:spPr>
          <a:xfrm>
            <a:off x="609600" y="1600201"/>
            <a:ext cx="7843736" cy="4525963"/>
          </a:xfrm>
        </p:spPr>
        <p:txBody>
          <a:bodyPr/>
          <a:lstStyle/>
          <a:p>
            <a:pPr>
              <a:lnSpc>
                <a:spcPct val="90000"/>
              </a:lnSpc>
            </a:pPr>
            <a:r>
              <a:rPr lang="en-US" sz="2800" dirty="0"/>
              <a:t>Webster</a:t>
            </a:r>
          </a:p>
          <a:p>
            <a:pPr lvl="1">
              <a:lnSpc>
                <a:spcPct val="90000"/>
              </a:lnSpc>
            </a:pPr>
            <a:r>
              <a:rPr lang="en-US" sz="2400" dirty="0"/>
              <a:t>Kinematics:  branch of dynamics that deals with aspects of motion apart from considerations of mass and force</a:t>
            </a:r>
          </a:p>
          <a:p>
            <a:pPr lvl="1">
              <a:lnSpc>
                <a:spcPct val="90000"/>
              </a:lnSpc>
            </a:pPr>
            <a:r>
              <a:rPr lang="en-US" sz="2400" dirty="0"/>
              <a:t>Dynamics: branch of mechanics that deals with forces and their relation primarily to the motion but sometimes also to the equilibrium of bodies</a:t>
            </a:r>
          </a:p>
          <a:p>
            <a:pPr lvl="1">
              <a:lnSpc>
                <a:spcPct val="90000"/>
              </a:lnSpc>
            </a:pPr>
            <a:r>
              <a:rPr lang="en-US" sz="2400" dirty="0"/>
              <a:t>Mechanics: branch of physical science that deals with energy and forces and their effect on bodies</a:t>
            </a:r>
          </a:p>
          <a:p>
            <a:pPr>
              <a:lnSpc>
                <a:spcPct val="90000"/>
              </a:lnSpc>
            </a:pPr>
            <a:r>
              <a:rPr lang="en-US" sz="2800" dirty="0"/>
              <a:t>Here: relationship between joint motion and motion of rigid bodies (links) without regard for the forces that cause it</a:t>
            </a:r>
          </a:p>
        </p:txBody>
      </p:sp>
      <p:sp>
        <p:nvSpPr>
          <p:cNvPr id="5" name="Slide Number Placeholder 5"/>
          <p:cNvSpPr>
            <a:spLocks noGrp="1"/>
          </p:cNvSpPr>
          <p:nvPr>
            <p:ph type="sldNum" sz="quarter" idx="12"/>
          </p:nvPr>
        </p:nvSpPr>
        <p:spPr/>
        <p:txBody>
          <a:bodyPr/>
          <a:lstStyle/>
          <a:p>
            <a:fld id="{83E5C540-BC4D-4D69-9C72-6EA7C05593BA}" type="slidenum">
              <a:rPr lang="en-US"/>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1603">
                                            <p:txEl>
                                              <p:pRg st="2" end="2"/>
                                            </p:txEl>
                                          </p:spTgt>
                                        </p:tgtEl>
                                        <p:attrNameLst>
                                          <p:attrName>style.visibility</p:attrName>
                                        </p:attrNameLst>
                                      </p:cBhvr>
                                      <p:to>
                                        <p:strVal val="visible"/>
                                      </p:to>
                                    </p:set>
                                    <p:animEffect transition="in" filter="fade">
                                      <p:cBhvr>
                                        <p:cTn id="7" dur="500"/>
                                        <p:tgtEl>
                                          <p:spTgt spid="2816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1603">
                                            <p:txEl>
                                              <p:pRg st="3" end="3"/>
                                            </p:txEl>
                                          </p:spTgt>
                                        </p:tgtEl>
                                        <p:attrNameLst>
                                          <p:attrName>style.visibility</p:attrName>
                                        </p:attrNameLst>
                                      </p:cBhvr>
                                      <p:to>
                                        <p:strVal val="visible"/>
                                      </p:to>
                                    </p:set>
                                    <p:animEffect transition="in" filter="fade">
                                      <p:cBhvr>
                                        <p:cTn id="12" dur="500"/>
                                        <p:tgtEl>
                                          <p:spTgt spid="2816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1603">
                                            <p:txEl>
                                              <p:pRg st="4" end="4"/>
                                            </p:txEl>
                                          </p:spTgt>
                                        </p:tgtEl>
                                        <p:attrNameLst>
                                          <p:attrName>style.visibility</p:attrName>
                                        </p:attrNameLst>
                                      </p:cBhvr>
                                      <p:to>
                                        <p:strVal val="visible"/>
                                      </p:to>
                                    </p:set>
                                    <p:animEffect transition="in" filter="fade">
                                      <p:cBhvr>
                                        <p:cTn id="17" dur="500"/>
                                        <p:tgtEl>
                                          <p:spTgt spid="281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ohlin-workcell">
            <a:hlinkClick r:id="" action="ppaction://media"/>
            <a:extLst>
              <a:ext uri="{FF2B5EF4-FFF2-40B4-BE49-F238E27FC236}">
                <a16:creationId xmlns:a16="http://schemas.microsoft.com/office/drawing/2014/main" id="{125EF30C-912B-4575-9814-7CBDD58DA4F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18554" y="1539175"/>
            <a:ext cx="6478793" cy="4695639"/>
          </a:xfrm>
          <a:prstGeom prst="rect">
            <a:avLst/>
          </a:prstGeom>
        </p:spPr>
      </p:pic>
      <p:sp>
        <p:nvSpPr>
          <p:cNvPr id="7" name="Slide Number Placeholder 5"/>
          <p:cNvSpPr>
            <a:spLocks noGrp="1"/>
          </p:cNvSpPr>
          <p:nvPr>
            <p:ph type="sldNum" sz="quarter" idx="12"/>
          </p:nvPr>
        </p:nvSpPr>
        <p:spPr/>
        <p:txBody>
          <a:bodyPr/>
          <a:lstStyle/>
          <a:p>
            <a:fld id="{A0747523-DC67-40F9-8E9D-44E2CF6114A0}" type="slidenum">
              <a:rPr lang="en-US"/>
              <a:pPr/>
              <a:t>9</a:t>
            </a:fld>
            <a:endParaRPr lang="en-US"/>
          </a:p>
        </p:txBody>
      </p:sp>
      <p:sp>
        <p:nvSpPr>
          <p:cNvPr id="132100" name="Rectangle 4"/>
          <p:cNvSpPr>
            <a:spLocks noGrp="1" noChangeArrowheads="1"/>
          </p:cNvSpPr>
          <p:nvPr>
            <p:ph type="title"/>
          </p:nvPr>
        </p:nvSpPr>
        <p:spPr/>
        <p:txBody>
          <a:bodyPr/>
          <a:lstStyle/>
          <a:p>
            <a:r>
              <a:rPr lang="en-US"/>
              <a:t>Where is the end-effector?</a:t>
            </a:r>
          </a:p>
        </p:txBody>
      </p:sp>
      <p:sp>
        <p:nvSpPr>
          <p:cNvPr id="132106" name="Text Box 10"/>
          <p:cNvSpPr txBox="1">
            <a:spLocks noChangeArrowheads="1"/>
          </p:cNvSpPr>
          <p:nvPr/>
        </p:nvSpPr>
        <p:spPr bwMode="auto">
          <a:xfrm>
            <a:off x="2743201" y="6216651"/>
            <a:ext cx="899605" cy="246221"/>
          </a:xfrm>
          <a:prstGeom prst="rect">
            <a:avLst/>
          </a:prstGeom>
          <a:noFill/>
          <a:ln w="9525">
            <a:noFill/>
            <a:miter lim="800000"/>
            <a:headEnd/>
            <a:tailEnd/>
          </a:ln>
          <a:effectLst/>
        </p:spPr>
        <p:txBody>
          <a:bodyPr wrap="none">
            <a:spAutoFit/>
          </a:bodyPr>
          <a:lstStyle/>
          <a:p>
            <a:pPr algn="l"/>
            <a:r>
              <a:rPr lang="en-US" sz="1000"/>
              <a:t>Robert Bohlin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2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OLI@8LDOBKMFUVWYY5H6" val="3571"/>
  <p:tag name="FIRSTOLIVER20BROCK@7LDOBKMFUVWYY5H6" val="3578"/>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vec{p} + \vec{t} = \left ( \begin{array}{c} p_x + t_x\\ p_y + t_y \end{array} \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35.875"/>
  <p:tag name="PICTUREFILESIZE" val="26846"/>
</p:tagLst>
</file>

<file path=ppt/tags/tag10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vec{p} = \left ( \begin{array}{c} 1 \\ 1 \\ 0 \end{array} \right)&#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09.875"/>
  <p:tag name="PICTUREFILESIZE" val="18302"/>
</p:tagLst>
</file>

<file path=ppt/tags/tag10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p} = ^ A_BT \; ^B\vec{p} = &#10;\left [&#10;\begin{array}{cccc}&#10;-1 &amp;  0 &amp; 0 &amp; 0 \\&#10; 0 &amp; -1 &amp; 0 &amp; 2 \\&#10; 0 &amp;  0 &amp; 1 &amp; 1 \\&#10; 0 &amp;  0 &amp; 0 &amp; 1  &#10;\end{array}&#10;\right ]&#10;\;&#10;\left ( \begin{array}{c} 1 \\ 1 \\ 0 \\ 1 \end{array} \right ) = &#10;\left ( \begin{array}{c} -1 \\ 1 \\ 1 \\ 1 \end{array} \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84.75"/>
  <p:tag name="PICTUREFILESIZE" val="100158"/>
</p:tagLst>
</file>

<file path=ppt/tags/tag10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p} =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60"/>
  <p:tag name="PICTUREFILESIZE" val="3390"/>
</p:tagLst>
</file>

<file path=ppt/tags/tag10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p} = \left ( \begin{array}{c} -1 \\ 1 \\ 1 \end{array} \right)&#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24.75"/>
  <p:tag name="PICTUREFILESIZE" val="20734"/>
</p:tagLst>
</file>

<file path=ppt/tags/tag10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vec{p}\,' &amp; = &amp; &#10;\left [ &#10;\begin{array}{cccc} &#10;\cos{\theta} &amp; -\sin{\theta} &amp; 0 &amp; 2\\&#10;\sin{\theta}  &amp; \cos{\theta} &amp; 0 &amp; 1 \\&#10;0                 &amp; 0                 &amp; 1 &amp; 0 \\&#10;0                 &amp; 0                 &amp; 0 &amp; 1&#10;\end{array}&#10;\right ]&#10;\cdot &#10;\left (&#10;\begin{array}{c}&#10;1 \\ 1 \\ 0 \\ 1 &#10;\end{array}&#10;\right )\\[1.0cm]&#10;&amp; = &amp; &#10;\left [ &#10;\begin{array}{cccc} &#10;0                 &amp; -1                &amp; 0 &amp; 2\\&#10;1                 &amp; 0                 &amp; 0 &amp; 1 \\&#10;0                 &amp; 0                 &amp; 1 &amp; 0 \\&#10;0                 &amp; 0                 &amp; 0 &amp; 1&#10;\end{array}&#10;\right ]&#10;\cdot &#10;\left (&#10;\begin{array}{c}&#10;1 \\ 1 \\ 0 \\ 1 &#10;\end{array}&#10;\right )\\[1.0cm]&#10;&amp; = &amp; &#10;\left ( \begin{array}{c} 1 \\ 2 \\ 0 \\ 1 \end{array} \right )&#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61"/>
  <p:tag name="PICTUREFILESIZE" val="275670"/>
</p:tagLst>
</file>

<file path=ppt/tags/tag10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left ( \begin{array}{c} 1 \\ 1 \\ 0 \end{array} \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97"/>
  <p:tag name="PICTUREFILESIZE" val="15870"/>
</p:tagLst>
</file>

<file path=ppt/tags/tag10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_{rot}= \left ( \begin{array}{c} -1 \\ 1 \\ 0 \end{array} \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35.875"/>
  <p:tag name="PICTUREFILESIZE" val="21950"/>
</p:tagLst>
</file>

<file path=ppt/tags/tag10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t}= \left ( \begin{array}{c} 2 \\ 1 \\ 0 \end{array} \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91.875"/>
  <p:tag name="PICTUREFILESIZE" val="14654"/>
</p:tagLst>
</file>

<file path=ppt/tags/tag10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left ( \begin{array}{c} 1 \\ 2 \\ 0 \end{array} \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08"/>
  <p:tag name="PICTUREFILESIZE" val="18302"/>
</p:tagLst>
</file>

<file path=ppt/tags/tag10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p} = \;\; ^A_BT \;\;\; ^B_CT \;\;\; ^C\vec{p}&#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88.875"/>
  <p:tag name="PICTUREFILESIZE" val="11262"/>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left ( \begin{array}{c} p_x\\ p_y \end{array} \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3"/>
  <p:tag name="PICTUREFILESIZE" val="12382"/>
</p:tagLst>
</file>

<file path=ppt/tags/tag1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_FT = \;\;\; ^A_BT \;\;\; ^B_CT \;\;\; ^C_DT \;\;\; ^D_ET \;\;\; ^E_FT&#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97.875"/>
  <p:tag name="PICTUREFILESIZE" val="17534"/>
</p:tagLst>
</file>

<file path=ppt/tags/tag1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_BT&#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93.75"/>
  <p:tag name="PICTUREFILESIZE" val="1854"/>
</p:tagLst>
</file>

<file path=ppt/tags/tag1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_AT = \left [&#10;\begin{array}{cc}&#10;^A_BR^T &amp; - ^A_BR^T \; ^A\vec{p}_{B_{org}} \\&#10;0 \;\;\; 0 \;\;\; 0 &amp; 1 &#10;\end{array}&#10;\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06"/>
  <p:tag name="PICTUREFILESIZE" val="35262"/>
</p:tagLst>
</file>

<file path=ppt/tags/tag1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_AR = \; ^A_BR^T&#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09.875"/>
  <p:tag name="PICTUREFILESIZE" val="6782"/>
</p:tagLst>
</file>

<file path=ppt/tags/tag1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vec{p}_{A_{org}} = - ^B_AR \;\; ^A\vec{p}_{B_{org}} = &#10;- ^A_BR^T \;\; ^A\vec{p}_{B_{org}}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72"/>
  <p:tag name="PICTUREFILESIZE" val="25346"/>
</p:tagLst>
</file>

<file path=ppt/tags/tag1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A\vec{p}_{B_{org}}) = \;^B_AR \;\; ^A\vec{p}_{B_{org}} + ^B\vec{p}_{A_{org}}&#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20.875"/>
  <p:tag name="PICTUREFILESIZE" val="21062"/>
</p:tagLst>
</file>

<file path=ppt/tags/tag1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p}_{B_{org}}&#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58.75"/>
  <p:tag name="PICTUREFILESIZE" val="4062"/>
</p:tagLst>
</file>

<file path=ppt/tags/tag1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A\vec{p} =  \;\; ^A_BT \; ^B\vec{p}&#10; = \left [&#10;\begin{array}{cc}&#10;^A_BR &amp; ^A\vec{p}_{B_{org}} \\&#10;0 \;\;\; 0 \;\;\; 0 &amp; 1&#10;\end{array}&#10;\right ]&#10;\; ^B\vec{p}&#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80.875"/>
  <p:tag name="PICTUREFILESIZE" val="44062"/>
</p:tagLst>
</file>

<file path=ppt/tags/tag1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12.5"/>
  <p:tag name="PICTUREFILESIZE" val="1802"/>
</p:tagLst>
</file>

<file path=ppt/tags/tag1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05.75"/>
  <p:tag name="PICTUREFILESIZE" val="1802"/>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t} =  \left ( \begin{array}{c} t_x\\ t_y \end{array} \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97"/>
  <p:tag name="PICTUREFILESIZE" val="11502"/>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p}\,'$&#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59.25"/>
  <p:tag name="PICTUREFILESIZE" val="1106"/>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p}$&#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43.5"/>
  <p:tag name="PICTUREFILESIZE" val="694"/>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left ( \begin{array}{c} p_x\\ p_y \end{array} \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3"/>
  <p:tag name="PICTUREFILESIZE" val="12382"/>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p}\,' =  $&#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43.875"/>
  <p:tag name="PICTUREFILESIZE" val="2150"/>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7.75"/>
  <p:tag name="PICTUREFILESIZE" val="390"/>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hi&#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37.5"/>
  <p:tag name="PICTUREFILESIZE" val="694"/>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thet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7.75"/>
  <p:tag name="PICTUREFILESIZE" val="55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5.75"/>
  <p:tag name="PICTUREFILESIZE" val="1802"/>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p}$&#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43.5"/>
  <p:tag name="PICTUREFILESIZE" val="694"/>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p}\,'$&#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59.25"/>
  <p:tag name="PICTUREFILESIZE" val="1106"/>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p_x &amp; = &amp; r \cdot \cos{\phi}\\&#10;p_y &amp; = &amp; r \cdot \sin{\phi}&#10;\end{eqnarray*}&#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46.875"/>
  <p:tag name="PICTUREFILESIZE" val="17022"/>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left [ &#10;\begin{array}{cc} &#10;\cos{\theta} &amp; -\sin{\theta} \\&#10;\sin{\theta}  &amp; \cos{\theta}&#10;\end{array}&#10;\right ]&#10;\cdot &#10;\vec{p}&#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40"/>
  <p:tag name="PICTUREFILESIZE" val="27710"/>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R(\theta) \cdot \vec{p}&#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26"/>
  <p:tag name="PICTUREFILESIZE" val="6522"/>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1.81"/>
  <p:tag name="ORIGINALWIDTH" val="4526.132"/>
  <p:tag name="LATEXADDIN" val="\documentclass{slides}\pagestyle{empty}&#10;\begin{document}&#10;\begin{eqnarray*}&#10;p_x' &amp; = &amp; r \cdot \cos(\theta + \phi) \\&#10;       &amp; = &amp; r \cdot \cos{\phi} \cdot \cos{\theta} - r \cdot \sin{\phi} \cdot \sin{\theta}\\&#10;       &amp; = &amp; p_x \cos{\theta} - p_y \sin{\theta}\\&#10;p_y' &amp; = &amp; r \cdot \sin(\theta + \phi) \\&#10;       &amp; = &amp; r \cdot \cos{\phi} \cdot \sin{\theta} + r \cdot \sin{\phi} \cdot \cos{\theta}\\&#10;       &amp; = &amp; p_x \sin{\theta} + p_y \cos{\theta}&#10;\end{eqnarray*}&#10;\end{document}&#10;"/>
  <p:tag name="IGUANATEXSIZE" val="20"/>
  <p:tag name="IGUANATEXCURSOR" val="247"/>
  <p:tag name="TRANSPARENCY" val="Fals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399.695"/>
  <p:tag name="ORIGINALWIDTH" val="5340.745"/>
  <p:tag name="LATEXADDIN" val="\documentclass{slides}\pagestyle{empty}&#10;\begin{document}&#10;\begin{eqnarray*}&#10;\cos{(\theta_1 + \theta_2)} &amp; = &amp; \cos{\theta_1} \cos{\theta_2} - \sin{\theta_1} \sin{\theta_2}\\&#10;\sin{(\theta_1 + \theta_2)} &amp; = &amp; \cos{\theta_1} \sin{\theta_2} + \sin{\theta_1} \cos{\theta_2}\\&#10;\cos{(\theta_1 - \theta_2)} &amp; = &amp; \cos{\theta_1} \cos{\theta_2} + \sin{\theta_1} \sin{\theta_2}\\&#10;\sin{(\theta_1 - \theta_2)} &amp; = &amp; \sin{\theta_1} \cos{\theta_2} - \cos{\theta_1} \sin{\theta_2}\\&#10;\end{eqnarray*}&#10;\end{document}&#10;"/>
  <p:tag name="IGUANATEXSIZE" val="20"/>
  <p:tag name="IGUANATEXCURSOR" val="393"/>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os^2\theta + \sin^2\theta = 1&#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78.75"/>
  <p:tag name="PICTUREFILESIZE" val="9182"/>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cos{\theta} = \cos({-\theta}) = \sin{(\theta + \frac{\pi}{2})} = - \sin{(\theta - \frac{\pi}{2})}&#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42.75"/>
  <p:tag name="PICTUREFILESIZE" val="36718"/>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sin{\theta} = - \sin({-\theta}) = - \cos{(\theta + \frac{\pi}{2})} = \cos{(\theta - \frac{\pi}{2})}&#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63"/>
  <p:tag name="PICTUREFILESIZE" val="38614"/>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T = R^{-1}&#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98.875"/>
  <p:tag name="PICTUREFILESIZE" val="4586"/>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left [ &#10;\begin{array}{cc} &#10;\cos{\theta} &amp; -\sin{\theta} \\&#10;\sin{\theta}  &amp; \cos{\theta}&#10;\end{array}&#10;\right ]&#10;\cdot &#10;\vec{p}&#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40"/>
  <p:tag name="PICTUREFILESIZE" val="27710"/>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vec{p} + \vec{t}&#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3"/>
  <p:tag name="PICTUREFILESIZE" val="5382"/>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 \begin{array}{c} p_x' \\ p_y' \\ 1 \end{array} \right) &#10;=&#10;\left [ &#10;\begin{array}{cc}&#10;R(\theta) &amp; \begin{array}{c} t_x \\ t_y \end{array}\\&#10;0  \;\;\;\;\; 0 &amp; 1 &#10;\end{array}&#10;\right ]&#10;\cdot&#10;\left ( \begin{array}{c} p_x \\ p_y \\ 1 \end{array} \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313.875"/>
  <p:tag name="PICTUREFILESIZE" val="49918"/>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R(\theta) \cdot \vec{p}&#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26"/>
  <p:tag name="PICTUREFILESIZE" val="6522"/>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p}\,' = R(\theta) \cdot \vec{p} + \vec{t}&#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63.875"/>
  <p:tag name="PICTUREFILESIZE" val="8422"/>
</p:tagLst>
</file>

<file path=ppt/tags/tag3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 \begin{array}{c} p_x' \\ p_y' \\ p_z' \\ 1 \end{array} \right) &#10;=&#10;\left [ &#10;\begin{array}{cc}&#10;R(\theta) &amp; \begin{array}{c} t_x \\ t_y \\ t_z \end{array}\\&#10;0  \;\;\;\;\; 0 \;\;\;\;\; 0 &amp; 1 &#10;\end{array}&#10;\right ]&#10;\cdot&#10;\left ( \begin{array}{c} p_x \\ p_y \\ p_z \\ 1 \end{array} \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355.875"/>
  <p:tag name="PICTUREFILESIZE" val="74322"/>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_x(\theta) =&#10;\left [ &#10;\begin{array}{ccc}&#10;1 &amp; 0 &amp; 0 \\&#10;0 &amp; \cos{\theta} &amp; -\sin{\theta} \\&#10;0 &amp; \sin{\theta} &amp; \cos{\theta}&#10;\end{array}&#10;\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71.875"/>
  <p:tag name="PICTUREFILESIZE" val="44414"/>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_y(\theta) =&#10;\left [ &#10;\begin{array}{ccc}&#10;\cos{\theta} &amp; 0 &amp; \sin{\theta} \\&#10;0 &amp; 1 &amp; 0 \\&#10;-\sin{\theta} &amp; 0 &amp; \cos{\theta}&#10;\end{array}&#10;\right ]&#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71.875"/>
  <p:tag name="PICTUREFILESIZE" val="44414"/>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_z(\theta) =&#10;\left [ &#10;\begin{array}{ccc}&#10;\cos{\theta} &amp; -\sin{\theta} &amp; 0 \\&#10;\sin{\theta} &amp; \cos{\theta} &amp; 0 \\&#10;0 &amp; 0 &amp; 1 &#10;\end{array}&#10;\right ]&#10;$&#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271.875"/>
  <p:tag name="PICTUREFILESIZE" val="44414"/>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4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4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4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5.75"/>
  <p:tag name="PICTUREFILESIZE" val="1802"/>
</p:tagLst>
</file>

<file path=ppt/tags/tag4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12.5"/>
  <p:tag name="PICTUREFILESIZE" val="1802"/>
</p:tagLst>
</file>

<file path=ppt/tags/tag4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4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68.25"/>
  <p:tag name="PICTUREFILESIZE" val="1058"/>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vec{p}&#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87"/>
  <p:tag name="PICTUREFILESIZE" val="1726"/>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p} =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60"/>
  <p:tag name="PICTUREFILESIZE" val="3390"/>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68.25"/>
  <p:tag name="PICTUREFILESIZE" val="1058"/>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5.75"/>
  <p:tag name="PICTUREFILESIZE" val="1802"/>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12.5"/>
  <p:tag name="PICTUREFILESIZE" val="1802"/>
</p:tagLst>
</file>

<file path=ppt/tags/tag5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5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5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68.25"/>
  <p:tag name="PICTUREFILESIZE" val="1058"/>
</p:tagLst>
</file>

<file path=ppt/tags/tag5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5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t}_{B_{org}}&#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55.875"/>
  <p:tag name="PICTUREFILESIZE" val="4062"/>
</p:tagLst>
</file>

<file path=ppt/tags/tag5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 A\vec{p} &amp; = &amp; ^A_BT \;\;\; ^B\vec{p}\\[0.7cm]&#10;                 &amp; = &amp;&#10;\left [&#10;\begin{array}{cc}&#10;^A_BR &amp; ^A\vec{t}_{B_{org}} \\&#10;0 \;\;\; 0 \;\;\; 0 &amp; 1&#10;\end{array}&#10;\right ]&#10;\; ^B\vec{p}&#10;\end{eqnarray*}&#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95"/>
  <p:tag name="PICTUREFILESIZE" val="66986"/>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mathbf{q} = \left ( \begin{array}{c} q_1 \\ q_2 \\ \vdots \\ q_n \end{array}\right ) $$&#10;\end{document}&#10;"/>
  <p:tag name="FILENAME" val="TP_tmp"/>
  <p:tag name="FORMAT" val="pngmono"/>
  <p:tag name="RES" val="1200"/>
  <p:tag name="BLEND" val="0"/>
  <p:tag name="TRANSPARENT" val="1"/>
  <p:tag name="TBUG" val="0"/>
  <p:tag name="ALLOWFS" val="0"/>
  <p:tag name="ORIGWIDTH" val="55"/>
  <p:tag name="PICTUREFILESIZE" val="3958"/>
</p:tagLst>
</file>

<file path=ppt/tags/tag6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vec{p}&#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87"/>
  <p:tag name="PICTUREFILESIZE" val="1726"/>
</p:tagLst>
</file>

<file path=ppt/tags/tag6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p}&#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84"/>
  <p:tag name="PICTUREFILESIZE" val="1726"/>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707.238"/>
  <p:tag name="ORIGINALWIDTH" val="4303.351"/>
  <p:tag name="LATEXADDIN" val="\documentclass{slides}\pagestyle{empty}&#10;\begin{document}&#10;\begin{eqnarray*}&#10;^A_BR &amp; = &amp;&#10;\left [ ^A\hat{x}_B \;\; ^A\hat{y}_B \;\; ^A\hat{z}_B \right ]\\[1.0cm]&#10;&amp; = &amp; \left [&#10;\begin{array}{ccc}&#10;\hat{x}_B \cdot \hat{x}_A &amp; \hat{y}_B \cdot \hat{x}_A &amp; \hat{z}_B \cdot \hat{x}_A \\&#10;\hat{x}_B \cdot \hat{y}_A &amp; \hat{y}_B \cdot \hat{y}_A &amp; \hat{z}_B \cdot \hat{y}_A \\&#10;\hat{x}_B \cdot \hat{z}_A &amp; \hat{y}_B \cdot \hat{z}_A &amp; \hat{z}_B \cdot \hat{z}_A&#10;\end{array}&#10;\right ]&#10;\end{eqnarray*}&#10;\end{document}&#10;"/>
  <p:tag name="IGUANATEXSIZE" val="20"/>
  <p:tag name="IGUANATEXCURSOR" val="434"/>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a}$  &#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33.75"/>
  <p:tag name="PICTUREFILESIZE" val="390"/>
</p:tagLst>
</file>

<file path=ppt/tags/tag6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b}$  &#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37.5"/>
  <p:tag name="PICTUREFILESIZE" val="558"/>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211.5295"/>
  <p:tag name="ORIGINALWIDTH" val="1146.16"/>
  <p:tag name="LATEXADDIN" val="\documentclass{slides}\pagestyle{empty}&#10;\begin{document}&#10;$\mathbf{b}_\mathbf{a} = \hat{\mathbf{a}} \cdot \mathbf{b}$&#10;\end{document}&#10;"/>
  <p:tag name="IGUANATEXSIZE" val="20"/>
  <p:tag name="IGUANATEXCURSOR" val="115"/>
  <p:tag name="TRANSPARENCY" val="Fals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at{\mathbf{a}} = \frac{\mathbf{a}}{\| \mathbf{a}\|}$&#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0.75"/>
  <p:tag name="PICTUREFILESIZE" val="5062"/>
</p:tagLst>
</file>

<file path=ppt/tags/tag6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hi$&#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37.5"/>
  <p:tag name="PICTUREFILESIZE" val="694"/>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fonts}&#10;\begin{document}&#10;\begin{eqnarray*}&#10;\mathbf{a} \cdot \mathbf{b} &amp;=&amp; \| \mathbf{a} \| \;  \| \mathbf{b} \| \; \cos \phi \\[0.3cm]&#10;&amp; = &amp; &#10;\sum_{i=1}^n a_i b_i&#10;\end{eqnarray*}&#10;\end{document}&#10;"/>
  <p:tag name="FILENAME" val="txp_fig"/>
  <p:tag name="FORMAT" val="bmpmono"/>
  <p:tag name="RES" val="300"/>
  <p:tag name="BLEND" val="0"/>
  <p:tag name="TRANSPARENT" val="1"/>
  <p:tag name="TBUG" val="0"/>
  <p:tag name="ALLOWFS" val="0"/>
  <p:tag name="ORIGWIDTH" val="219"/>
  <p:tag name="PICTUREFILESIZE" val="42518"/>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52.0352"/>
  <p:tag name="ORIGINALWIDTH" val="2768.636"/>
  <p:tag name="LATEXADDIN" val="\documentclass{slides}\pagestyle{empty}&#10;\begin{document}&#10;$\mathbf{a} \cdot \mathbf{b} = \mathbf{a}_\mathbf{b} \; \|\mathbf{b} \| = \mathbf{b}_\mathbf{a} \; \|\mathbf{a} \|$&#10;\end{document}&#10;"/>
  <p:tag name="IGUANATEXSIZE" val="20"/>
  <p:tag name="IGUANATEXCURSOR" val="113"/>
  <p:tag name="TRANSPARENCY" val="Fals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q_i = &#10;\left \{ &#10;\begin{array}{cl}&#10;\theta_i &amp; \mbox{if dof {\it i} is revolute}\\&#10;d_i &amp; \mbox{if dof {\it i} is prismatic}&#10;\end{array} &#10;\right.&#10;$$&#10;\end{document}&#10;"/>
  <p:tag name="FILENAME" val="TP_tmp"/>
  <p:tag name="FORMAT" val="pngmono"/>
  <p:tag name="RES" val="1200"/>
  <p:tag name="BLEND" val="0"/>
  <p:tag name="TRANSPARENT" val="1"/>
  <p:tag name="TBUG" val="0"/>
  <p:tag name="ALLOWFS" val="0"/>
  <p:tag name="ORIGWIDTH" val="135"/>
  <p:tag name="PICTUREFILESIZE" val="9129"/>
</p:tagLst>
</file>

<file path=ppt/tags/tag7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7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7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5.75"/>
  <p:tag name="PICTUREFILESIZE" val="1802"/>
</p:tagLst>
</file>

<file path=ppt/tags/tag7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12.5"/>
  <p:tag name="PICTUREFILESIZE" val="1802"/>
</p:tagLst>
</file>

<file path=ppt/tags/tag7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7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7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68.25"/>
  <p:tag name="PICTUREFILESIZE" val="1058"/>
</p:tagLst>
</file>

<file path=ppt/tags/tag7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7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t}_{B_{org}}&#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55.875"/>
  <p:tag name="PICTUREFILESIZE" val="4062"/>
</p:tagLst>
</file>

<file path=ppt/tags/tag7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A\{B\}  = &#10;\left [&#10;\begin{array}{cc}&#10;^A_BR &amp; ^A\vec{t}_{B_{org}} \\&#10;0 \;\;\; 0 \;\;\; 0 &amp; 1&#10;\end{array}&#10;\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59.875"/>
  <p:tag name="PICTUREFILESIZE" val="29982"/>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mathbf{x} = \left ( \begin{array}{c} x \\ y \\ z \\ \alpha \\ \beta \\ \gamma \end{array}\right ) $$&#10;\end{document}&#10;"/>
  <p:tag name="FILENAME" val="TP_tmp"/>
  <p:tag name="FORMAT" val="pngmono"/>
  <p:tag name="RES" val="1200"/>
  <p:tag name="BLEND" val="0"/>
  <p:tag name="TRANSPARENT" val="1"/>
  <p:tag name="TBUG" val="0"/>
  <p:tag name="ALLOWFS" val="0"/>
  <p:tag name="ORIGWIDTH" val="51"/>
  <p:tag name="PICTUREFILESIZE" val="5074"/>
</p:tagLst>
</file>

<file path=ppt/tags/tag8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8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8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5.75"/>
  <p:tag name="PICTUREFILESIZE" val="1802"/>
</p:tagLst>
</file>

<file path=ppt/tags/tag8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12.5"/>
  <p:tag name="PICTUREFILESIZE" val="1802"/>
</p:tagLst>
</file>

<file path=ppt/tags/tag8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8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8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68.25"/>
  <p:tag name="PICTUREFILESIZE" val="1058"/>
</p:tagLst>
</file>

<file path=ppt/tags/tag8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8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t}_{B_{org}} = \left ( \begin{array}{c} 0 \\ 2 \\ 1 \end{array} \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41.875"/>
  <p:tag name="PICTUREFILESIZE" val="23166"/>
</p:tagLst>
</file>

<file path=ppt/tags/tag8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 A\{B\}  = &#10;\left [&#10;\begin{array}{cccc}&#10;-1 &amp;  0 &amp; 0 &amp; 0 \\&#10; 0 &amp; -1 &amp; 0 &amp; 2 \\&#10; 0 &amp;  0 &amp; 1 &amp; 1 \\&#10; 0 &amp;  0 &amp; 0 &amp; 1  &#10;\end{array}&#10;\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47"/>
  <p:tag name="PICTUREFILESIZE" val="5167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p}$&#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43.5"/>
  <p:tag name="PICTUREFILESIZE" val="694"/>
</p:tagLst>
</file>

<file path=ppt/tags/tag9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_z(\theta) =&#10;\left [ &#10;\begin{array}{ccc}&#10;\cos{\theta} &amp; -\sin{\theta} &amp; 0 \\&#10;\sin{\theta} &amp; \cos{\theta} &amp; 0 \\&#10;0 &amp; 0 &amp; 1 &#10;\end{array}&#10;\right ]&#10;$&#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271.875"/>
  <p:tag name="PICTUREFILESIZE" val="44414"/>
</p:tagLst>
</file>

<file path=ppt/tags/tag9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9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9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05.75"/>
  <p:tag name="PICTUREFILESIZE" val="1802"/>
</p:tagLst>
</file>

<file path=ppt/tags/tag9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112.5"/>
  <p:tag name="PICTUREFILESIZE" val="1802"/>
</p:tagLst>
</file>

<file path=ppt/tags/tag9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x}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8"/>
  <p:tag name="PICTUREFILESIZE" val="1390"/>
</p:tagLst>
</file>

<file path=ppt/tags/tag9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9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z}_A&#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68.25"/>
  <p:tag name="PICTUREFILESIZE" val="1058"/>
</p:tagLst>
</file>

<file path=ppt/tags/tag9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vec{y}_B&#10;$$&#10;\end{document}&#10;"/>
  <p:tag name="EXTERNALNAME" val="txp_fig"/>
  <p:tag name="BLEND" val="False"/>
  <p:tag name="TRANSPARENT" val="False"/>
  <p:tag name="KEEPFILES" val="False"/>
  <p:tag name="DEBUGPAUSE" val="False"/>
  <p:tag name="RESOLUTION" val="300"/>
  <p:tag name="TIMEOUT" val="15"/>
  <p:tag name="BITMAPFORMAT" val="bmpmono"/>
  <p:tag name="DEBUGINTERACTIVE" val="True"/>
  <p:tag name="ORIGWIDTH" val="71.25"/>
  <p:tag name="PICTUREFILESIZE" val="1058"/>
</p:tagLst>
</file>

<file path=ppt/tags/tag9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vec{t}_{B_{org}} = \left ( \begin{array}{c} 0 \\ 2 \\ 1 \end{array} \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41.875"/>
  <p:tag name="PICTUREFILESIZE" val="23166"/>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Widescreen</PresentationFormat>
  <Paragraphs>175</Paragraphs>
  <Slides>36</Slides>
  <Notes>10</Notes>
  <HiddenSlides>0</HiddenSlides>
  <MMClips>2</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Calibri</vt:lpstr>
      <vt:lpstr>Arial</vt:lpstr>
      <vt:lpstr>Larissa-Design</vt:lpstr>
      <vt:lpstr>Custom Design</vt:lpstr>
      <vt:lpstr>Disclaimer</vt:lpstr>
      <vt:lpstr>Reading for this set of slides</vt:lpstr>
      <vt:lpstr>Robotics Track a Shape with the End-Effector</vt:lpstr>
      <vt:lpstr>PowerPoint Presentation</vt:lpstr>
      <vt:lpstr>What do we need now?</vt:lpstr>
      <vt:lpstr>Robotics Where is the End-Effector? Forward Kinematics: Homogeneous Transforms, Spatial Representations</vt:lpstr>
      <vt:lpstr>Object Position and Orientation</vt:lpstr>
      <vt:lpstr>Kinematics</vt:lpstr>
      <vt:lpstr>Where is the end-effector?</vt:lpstr>
      <vt:lpstr>PowerPoint Presentation</vt:lpstr>
      <vt:lpstr>Configuration Space / Degrees of Freedom</vt:lpstr>
      <vt:lpstr>End-Effector Pose in Operational Space</vt:lpstr>
      <vt:lpstr>Types of Joints</vt:lpstr>
      <vt:lpstr>PowerPoint Presentation</vt:lpstr>
      <vt:lpstr>Translation</vt:lpstr>
      <vt:lpstr>Rotation</vt:lpstr>
      <vt:lpstr>Deriving the Rotation Matrix</vt:lpstr>
      <vt:lpstr>Useful equations for sines and cosines</vt:lpstr>
      <vt:lpstr>Properties of Rotation Matrices</vt:lpstr>
      <vt:lpstr>Homogeneous Transformations</vt:lpstr>
      <vt:lpstr>3D Homogeneous Transforms</vt:lpstr>
      <vt:lpstr>Affine Transformations</vt:lpstr>
      <vt:lpstr>Frames</vt:lpstr>
      <vt:lpstr>HT to Map between Frames</vt:lpstr>
      <vt:lpstr>How to compute R?</vt:lpstr>
      <vt:lpstr>Sidebar: Dot Product (Inner Product)</vt:lpstr>
      <vt:lpstr>HT as Frame Descriptions</vt:lpstr>
      <vt:lpstr>Three Uses for HTs</vt:lpstr>
      <vt:lpstr>HT: Describing a Frame</vt:lpstr>
      <vt:lpstr>HT: Mapping between Frames</vt:lpstr>
      <vt:lpstr>HT: Transforming a point</vt:lpstr>
      <vt:lpstr>Computing with HTs</vt:lpstr>
      <vt:lpstr>Inverting      !</vt:lpstr>
      <vt:lpstr>PowerPoint Presentation</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cp:lastModifiedBy>9221399870380026@msopseudo.tu-berlin.de</cp:lastModifiedBy>
  <cp:revision>150</cp:revision>
  <dcterms:modified xsi:type="dcterms:W3CDTF">2020-10-30T15:56:30Z</dcterms:modified>
</cp:coreProperties>
</file>