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ink/ink2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5.xml" ContentType="application/inkml+xml"/>
  <Override PartName="/ppt/tags/tag19.xml" ContentType="application/vnd.openxmlformats-officedocument.presentationml.tags+xml"/>
  <Override PartName="/ppt/ink/ink6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7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13" r:id="rId3"/>
    <p:sldId id="312" r:id="rId4"/>
    <p:sldId id="256" r:id="rId5"/>
    <p:sldId id="336" r:id="rId6"/>
    <p:sldId id="258" r:id="rId7"/>
    <p:sldId id="309" r:id="rId8"/>
    <p:sldId id="310" r:id="rId9"/>
    <p:sldId id="259" r:id="rId10"/>
    <p:sldId id="337" r:id="rId11"/>
    <p:sldId id="296" r:id="rId12"/>
    <p:sldId id="306" r:id="rId13"/>
    <p:sldId id="261" r:id="rId14"/>
    <p:sldId id="262" r:id="rId15"/>
    <p:sldId id="263" r:id="rId16"/>
    <p:sldId id="295" r:id="rId17"/>
    <p:sldId id="343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MBX10" panose="020B0604020202020204"/>
      <p:regular r:id="rId24"/>
    </p:embeddedFont>
    <p:embeddedFont>
      <p:font typeface="CMBX12" panose="020B0604020202020204"/>
      <p:regular r:id="rId25"/>
    </p:embeddedFont>
    <p:embeddedFont>
      <p:font typeface="CMBX7" panose="020B0604020202020204"/>
      <p:regular r:id="rId26"/>
    </p:embeddedFont>
    <p:embeddedFont>
      <p:font typeface="CMEX10" panose="020B0604020202020204"/>
      <p:regular r:id="rId27"/>
    </p:embeddedFont>
    <p:embeddedFont>
      <p:font typeface="CMMI10" panose="020B0604020202020204"/>
      <p:regular r:id="rId28"/>
    </p:embeddedFont>
    <p:embeddedFont>
      <p:font typeface="CMMI7" panose="020B0604020202020204"/>
      <p:regular r:id="rId29"/>
    </p:embeddedFont>
    <p:embeddedFont>
      <p:font typeface="CMMI8" panose="020B0604020202020204"/>
      <p:regular r:id="rId30"/>
    </p:embeddedFont>
    <p:embeddedFont>
      <p:font typeface="CMR10" panose="020B0604020202020204"/>
      <p:regular r:id="rId31"/>
    </p:embeddedFont>
    <p:embeddedFont>
      <p:font typeface="CMR7" panose="020B0604020202020204"/>
      <p:regular r:id="rId32"/>
    </p:embeddedFont>
    <p:embeddedFont>
      <p:font typeface="CMSY10ORIG" panose="020B0604020202020204"/>
      <p:regular r:id="rId33"/>
    </p:embeddedFont>
    <p:embeddedFont>
      <p:font typeface="CMSY7" panose="020B0604020202020204"/>
      <p:regular r:id="rId34"/>
    </p:embeddedFont>
    <p:embeddedFont>
      <p:font typeface="CMSY8" panose="020B0604020202020204"/>
      <p:regular r:id="rId35"/>
    </p:embeddedFont>
    <p:embeddedFont>
      <p:font typeface="LCMSS8" panose="020B0604020202020204"/>
      <p:regular r:id="rId36"/>
    </p:embeddedFont>
  </p:embeddedFontLst>
  <p:custDataLst>
    <p:tags r:id="rId3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4" autoAdjust="0"/>
  </p:normalViewPr>
  <p:slideViewPr>
    <p:cSldViewPr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3:31:05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5358 9754 728 0,'0'0'282'0,"0"0"-142"0,0 0-21 16,0 0 30-16,0 0 8 15,0 0-55-15,0 0-42 0,0-116 1 16,9 87 12-1,-9-6 11-15,17 0-27 16,-7-2-18-16,-1-6-12 16,4-1-11-16,7-6 0 0,6-1-1 15,-6-5-5 1,9-4 4-16,20-1-13 16,-9 1 11-16,5 2 0 15,5 4-6-15,-5 4 0 0,-5 6 1 16,19 6-1-1,-7 2 0-15,10 2-5 0,3 3 1 16,4 2 5-16,6 1 5 16,10 0-11-16,7 2 13 15,3 1-13-15,0 3 12 16,10 1-6-16,-4 5-6 16,-9 0-1-16,6 6 1 15,-7 1 0-15,-2 6 11 16,-11-2-11-16,7 2-1 15,0 1 12-15,23 2 1 16,-16 0 12-16,26 0-1 16,0 0 3-16,-4 12-8 15,1 4 3-15,-11 5-10 16,1 4-10-16,-10 3 4 0,-20 2 8 16,14 2-3-1,-21-2 1-15,4 4 0 0,0-3-1 16,-16 4-3-16,6-5-2 0,-6 2-5 15,-11-3 5 1,8 0-5-16,-17-3 5 0,0 0 6 16,0-4-5-1,-7-1-5-15,-6 0 6 0,7-1 0 16,6-3-1 0,-4 4-5-16,-2-3-2 0,6 0 6 15,3-1-5-15,-3-2 1 16,6 4 5-16,-6-2-7 15,4 2 0-15,-4-2 0 16,-4 3 1-16,4 1 0 16,0 0-1-16,0 1 1 15,-3-1 0-15,6 0 0 16,-12-1-1-16,2 0 1 16,4-2 0-16,-7-3-1 0,-6 1 1 15,-1-1-1 1,-9-3 1-16,10 2 0 0,-14-4 0 15,14 2 0 1,-10-4 5-16,-1-1-5 0,-5-1 5 16,2 0-5-1,-2-2 6-15,2-2-6 0,-6-2 7 16,0 3-1 0,0-3-1-16,0 0 3 0,7 0 3 15,-7 0-1-15,0 0-1 0,0 0 0 16,0 0 2-1,0 0 5-15,0 0-4 0,0 0-10 16,0 0-3 0,0 0-101-16,0-5-143 15,-17-2-138-15,-2 3-213 16,2-2-108-16</inkml:trace>
  <inkml:trace contextRef="#ctx0" brushRef="#br0" timeOffset="439.85">9582 8983 85 0,'0'0'1226'16,"0"0"-1011"-1,0 0-61-15,0 0 90 0,0 0-28 16,0 0-94 0,0 0-67-16,-13-8 0 0,26 8-6 15,-4 0-24 1,21 3 18-16,6 12 12 0,0 5-9 16,6 0-19-1,4 2-9-15,-3 2-12 0,-11 5 1 16,1 0-6-16,0 3 0 15,-10 0 0-15,-13 4-1 16,-10 2 0-16,0 4 1 16,-20 4 3-16,-16 1-3 15,-13 2 5-15,10-3-5 16,-10 0 5-16,13-7-4 16,-4-7-2-16,14-8 0 0,3-5-16 15,13-8-54-15,4-6-118 16,6-5-188-16,0 0-249 15,6 0-137-15</inkml:trace>
  <inkml:trace contextRef="#ctx0" brushRef="#br0" timeOffset="2131.73">9899 9785 801 0,'0'0'263'0,"0"0"-142"0,0 0 30 16,0 0-16 0,0 0-51-16,0 0-17 15,0 0 67-15,36 3 14 16,-16-3-13-16,3-10-10 0,3-7-3 16,13-9-22-1,0-6-26-15,-3-4-24 0,3-5-9 16,11 2-4-1,-11-7-5-15,-3 1 0 0,3 0 2 16,0-5-7 0,1-1-11-16,-4-4-4 0,0-1-3 15,3-2 2 1,10-2-10-16,-10-2 6 0,-3 0 1 16,7-3 2-16,-4-3-10 15,-3 3 1-15,3-2 6 16,-3 2-5-16,-6-6 5 15,-1 2-1-15,-9-3 9 16,3 2-4-16,0-2-1 16,-17-3 4-16,7 0 2 0,-10-1 15 15,-3-3 2 1,0 2-15-16,0-1 12 0,0 1-10 16,-13-1-14-1,7 4 0-15,-7 1 1 0,-13 2-6 16,6-1 0-16,-13-2 5 0,4 3-6 15,-7 0 1 1,-10 0 0-16,10 6 0 0,-10 3 9 16,4 4-9-1,-4 4 7-15,3 5-8 0,7 0 1 16,-13 3 0 0,7 0 0-16,6 2-1 0,-10-2 1 15,-3 3 0-15,10-2 0 16,-1 1 5-16,-6-4-6 15,4 1 8-15,9-5-7 16,-6 3-1-16,0 1 0 16,9 3 0-16,1 2 1 15,3 5-1-15,-4 6-5 16,11-3 5-16,-1 1 0 16,4 2 0-16,-4 0 0 15,7 3-1-15,-4-1 1 16,4 7 1-16,-3 2 0 15,6 1 4-15,0 4-5 16,1 3-2-16,9 2 2 16,-10 2 0-16,10 1 4 15,-10 2-4-15,0 4-1 16,10-2 0-16,0 4-7 16,0 0 1-16,0 0 5 15,0 0-7-15,0 0 1 0,0 0 2 16,0 0-3-16,0 0 7 15,0 0-4-15,0 0-1 16,0 0 6-16,0 0-5 16,0 0-1-16,0 0-2 15,0 0-8-15,0 0 5 16,0 0 0-16,0 0 5 16,0 0 5-16,0 0-13 15,0 0-12-15,0 0-19 16,0 0-6-16,0 0-11 0,0 0-7 15,0 0-3 1,0 0 6-16,0 0 6 0,0 0 8 16,0 0-17-1,0 0-30-15,0 0-10 16,0 0 3-16,0 0 12 16,0 0 20-16,0 0 43 0,0 0 32 15,0 0 0-15,0 0 0 16,0 0 13-16,0 0-1 15,0 0 13-15,-3 0 23 0,-4 0-30 16,-3 0-18 0,-6 4-13-16,3 9 13 0,-7 10-2 15,-9 7-4 1,13 10 6-16,-4 9 8 0,10 2 12 16,0 2-5-1,10-2-2-15,0-5-1 0,0-11 4 16,10-8-7-1,0-8 5-15,-3-11 14 0,6-6 3 16,3-2 39-16,-3-2 49 16,-3-20 18-16,6-12-28 15,-6-9-50-15,0-6-10 16,-7-2-13-16,-3-2-25 16,0 2-2-16,0 6-1 15,0 6-6-15,0 13 11 16,0 7 28-16,0 12-1 15,0 1-22-15,0 6-18 16,0 0-25-16,0 0-12 16,0 0-23-16,0 12 29 15,20 5 13-15,-4 2 17 16,14-1 1-16,-1-1 1 0,7-3 0 16,0-4 10-1,-7-4-5-15,4 0 4 0,-3-6 1 16,-11 0 8-16,-2 0-9 15,-4 0 1-15,-3 0-2 16,-10 0-9-16,6 0-1 16,-6 0-57-16,0 2-103 15,13 6-100-15,4 11-111 0,-11-2-193 16,-6-1-80-16</inkml:trace>
  <inkml:trace contextRef="#ctx0" brushRef="#br0" timeOffset="3401.98">9627 5926 466 0,'0'0'359'15,"0"0"-168"1,0 0 13-16,0 0 4 0,0 0-42 16,0 0-23-1,0 0-13-15,0 0 2 0,-6 0 13 16,-4 0-10 0,-3-9-53-16,6-2-43 0,-15-5-18 15,-1-1-8-15,0-3 3 0,-7-6 7 16,-6 2-8-1,-3-4 14-15,10-4-14 16,-7-2 10-16,-4-2-19 16,11 1 8-16,-7-3-8 15,6-3 4-15,1-3-10 16,0-4 2-16,-1-4-2 16,7-6 1-16,-3-7 0 15,6-6-1-15,1-3 0 16,-11-3 0-16,14-2 0 0,3 6 1 15,6 4 0 1,-3 1 1-16,4 6-1 0,6-3 0 16,0 4-1-1,0-5 0-15,16 6-1 0,-9 2 1 16,16 5-1-16,-4 1-1 16,4 5 1-16,3 1-7 15,4 3 8-15,6 1-6 16,-7 2 6-16,7 3 0 15,7 4 0-15,-7-1-1 16,3 3 1-16,-3 2-1 16,-6-1 1-16,-1 1 1 15,-13 5-1-15,7 0 2 16,3 2 4-16,-16 3 0 0,-3 5-6 16,-4 4 6-1,7 0-6-15,-7 6 0 0,4-1 0 16,-4-2 0-16,0 4-2 15,1-6 1-15,9-1-7 16,3-3 7-16,-9 2-5 16,15-5 5-16,-15 4 0 15,16-1 1-15,-17 2 0 16,8 5 7-16,-8 0-6 16,-3 0-1-16,4 2 6 15,-7 2-6-15,0 0-1 16,0 2 0-16,0 0-5 0,0 0 5 15,0 0 0 1,0 0-8-16,0 0 2 0,0 0-15 16,0 0-17-1,0 0 11-15,-7 0 7 0,-2 0 3 16,-5 4-19-16,-15 8-10 16,0 6 12-16,-11 1 16 15,-2 6 13-15,-11-2 5 16,1 0 0-16,3 0 0 0,0-4 1 15,6-4 1 1,7-3 0-16,20-9 0 0,-4-1 9 16,20-2 6-1,0 0 2-15,0 0-9 0,0-4 15 16,20-11-17 0,6-7-7-16,7-4-9 0,3-1 8 15,3 1 0-15,0 0-5 16,1 0 5-16,-8 4 1 15,1 4-1-15,-3 4 1 0,-11 1-1 16,-6 4 1 0,4 3 0-16,-8 1-1 0,-2 3 0 15,0 2-6 1,6 0-5-16,3 0 3 0,13 0 2 16,-6 0 7-1,7 0 4-15,-4 9-3 0,13 3 4 16,-3-2 2-1,-3 7 4-15,3-2 18 0,-7 3-8 16,11 1 4 0,-11 2-1-16,-3-1-11 0,-9 3-7 15,6 4 0-15,-17 2 1 16,7 3-7-16,-13 16-216 16,-13-10-407-16,-3-15-560 15</inkml:trace>
  <inkml:trace contextRef="#ctx0" brushRef="#br0" timeOffset="6010.15">16750 2833 214 0,'0'0'853'0,"0"0"-693"16,0 0-55-16,0 0 27 0,0 0-33 16,0 0-2-1,0 5 4-15,0-5 38 0,0 0 0 16,0 0-5 0,0 0-7-16,0 0-25 15,0 0-22-15,0 0-3 0,0 0-2 16,0-2-2-16,0-16 24 15,0-12-33-15,0-13-44 16,-6-19-18-16,-4-13 13 16,0-11-6-16,-3-8-3 15,10-1-5-15,0 3 13 16,-4 7 10-16,7 6-11 16,0 9-7-16,0 8 0 15,0 4-5-15,0 3-1 0,10 6 0 16,-4 4-5-1,14 8 4-15,-10 1 1 16,-4 7 0-16,8 2 0 0,-5 3-1 16,-5-2 1-16,12 6 0 15,-9 2 0 1,2 4-1-16,-2 2 0 0,-1 2-5 16,1 2 5-16,3 3-6 15,-7 2-4-15,13-2-1 16,1 2-1-16,6 3-1 15,6 0 13-15,7 0-14 16,-3 0-6-16,3 4-42 16,6 10-102-16,1 0-60 0,-14 1-57 15,-2 0-70 1,-27 8-45-16,0-4-172 0,0-5-127 0</inkml:trace>
  <inkml:trace contextRef="#ctx0" brushRef="#br0" timeOffset="6329.89">16476 2117 863 0,'0'0'664'16,"0"0"-507"-16,0 0 40 15,0 0-18-15,0 0-54 16,0 0-32-16,0 0-13 0,124-55-10 16,-88 40-30-1,6 1-22-15,4-1-12 0,7 1-5 16,2 4-1-16,1 0-105 15,22 10-148-15,-12 0-322 16,-17 0-288-16</inkml:trace>
  <inkml:trace contextRef="#ctx0" brushRef="#br0" timeOffset="6869.79">17673 1459 529 0,'0'0'618'16,"0"0"-437"-16,0 0 87 15,0 0-32-15,0 0-81 16,0 0-64-16,0 0-31 16,-124 0-5-16,88 28-11 15,-3 12-17-15,3 11-8 16,3 8-3-16,3 11-2 0,-6 6-1 16,17 8-3-1,9-3-4-15,0 2-5 16,10-3 7-16,0-6-8 15,30-4 0-15,2-5-1 16,21-6 1-16,-8-4 5 0,18-4-5 16,-4-7-135-1,13 4-172-15,-20-14-314 0,-16-8-260 0</inkml:trace>
  <inkml:trace contextRef="#ctx0" brushRef="#br0" timeOffset="7730.05">18357 1861 1215 0,'0'0'256'0,"0"0"-28"15,0 0 7-15,0 0-85 16,0 0-59-16,0 0-7 16,0 0-7-16,-88-52 6 15,65 52-19-15,0 0-18 16,-7 1 0-16,-6 16-28 16,7 9-12-16,-4 4 2 15,-3 9-8-15,17-1-1 16,2 1-13-16,7 2 8 0,10 0 5 15,0-5-7 1,0-4 1-16,20-3-7 0,6-6-9 16,4-5-26-1,-4-8-40-15,3-6-8 0,1-4 9 16,6-4 5 0,0-18 5-16,-7-9-2 0,4-2 3 15,-4-3 20-15,-9 5 37 16,-4 4 20-16,-3 4 4 15,-6 8 40-15,-4 3 28 16,-3 7-9-16,7 0-2 16,-7 3 14-16,0 2 11 0,0 0-8 15,0 0-11 1,0 0-27-16,0 0-20 0,0 12-19 16,0 7 0-1,10 10 31-15,-7 5 7 0,7 8 22 16,-1 6 15-1,-5 7-14-15,9 4-11 0,-10 10-3 16,4 4-21 0,-4 7-6-16,0 5-9 0,-3 1-5 15,0-3 1-15,3-2-1 16,-3-5-7-16,10-13 2 16,-10-10-2-16,0-11 1 15,10-10 8-15,-10-12-9 0,10-6-2 16,-10-8-43-1,0-4-39-15,0-2-35 0,0 0-52 16,0-4-35 0,10-30-66-16,0 4-269 15,-10-2-143-15</inkml:trace>
  <inkml:trace contextRef="#ctx0" brushRef="#br0" timeOffset="7999.99">18193 2449 120 0,'0'0'1070'16,"0"0"-805"-16,0 0 13 15,0 0-54-15,0 0-78 0,0 0-38 16,0 0 28-1,105-18-2-15,-46 15-24 0,6-1-43 16,4 1-36 0,0-3-12-16,-10 3-19 0,3-3-46 15,-13 0-178-15,-10 1-247 16,-13 1-351-16</inkml:trace>
  <inkml:trace contextRef="#ctx0" brushRef="#br0" timeOffset="8623.02">18952 1358 608 0,'0'0'380'0,"0"0"-150"15,0 0 24-15,0 0-58 16,0 0-57-16,0 0-37 0,0 0-8 15,0 0-8 1,0 0-24-16,0 0 2 16,0 0-10-16,0 7-17 15,7 8-3-15,3 6 3 16,3 5 18-16,7 8-12 16,-1 8-16-16,1 12-6 0,6 6-3 15,3 12 11-15,-6 2-17 0,4 4 6 16,-8 0-16-1,-2 0 7-15,-11-1-3 0,7 1 2 16,-10-3-7 0,-3 2 0-16,0-2 8 0,0-5-8 15,-16-3 7 1,3-4-1-16,0-7-5 0,-7-3 5 16,1-5 4-1,2-4 4-15,-2-5 22 0,-1-3-3 16,4-7 9-16,3-5-5 15,-1-9-17-15,11-6-12 16,0-5-3-16,3-4-6 16,0 0-62-16,0 0-88 15,-7-16-131-15,7-6-319 16,-3 0-727-16</inkml:trace>
  <inkml:trace contextRef="#ctx0" brushRef="#br0" timeOffset="9640.64">15553 2057 624 0,'0'0'369'0,"0"0"-123"16,0 0 2-16,0 0-51 16,0 0-36-16,0 0-22 15,0 0-10-15,20 0-21 0,-1-2-36 16,7-6-8-16,14 0-8 15,-1-1-20-15,7-2-21 16,13 3-10-16,-1 1-5 16,11 2-6-16,-3 1-68 15,-1 4-101-15,-13 0-70 0,-6 0-113 16,-10 0-206 0,-16 9-66-16</inkml:trace>
  <inkml:trace contextRef="#ctx0" brushRef="#br0" timeOffset="9919.91">15602 2405 1107 0,'0'0'574'16,"0"0"-393"-16,0 0 44 0,0 0-96 16,0 0-73-1,0 0-9-15,160-62 5 0,-107 42-17 16,-1 3-19 0,13 3-16-16,-2 7-1 0,-4-1-97 15,9 6-159-15,-25 2-273 0,6 0-391 0</inkml:trace>
  <inkml:trace contextRef="#ctx0" brushRef="#br0" timeOffset="12110.04">14421 2567 67 0,'0'0'121'0,"0"0"-32"16,0 0 32-16,0 0-18 0,0 0-9 15,0 0 11 1,0 0 2-16,-30 34 5 16,30-32 13-16,0-2 14 15,0 3-9-15,0-3 2 16,0 0-7-16,0 0-17 0,0 0-16 15,0 0-8 1,0 0-6-16,0 0 0 0,0 0-14 16,0 0 13-16,0 0 8 15,10-10-5-15,-3-7-1 16,22-12-8-16,7-14-25 16,10-6-24-16,6-9-13 15,7-2-8-15,0-3 1 16,-13 3 3-16,3 8-4 15,-10 6 5-15,-19 4-4 16,-4 7 4-16,14 4 3 16,-20 0-8-16,3-1 6 15,-4 6-5-15,-2-1-2 16,6 0 1-16,-3 3-1 16,-4-1-6-16,8 1 0 15,-8 5-1-15,4 4-2 16,-10 4 2-16,6 1-5 0,-6 7-5 0,0-1-36 15,0 2-39 1,0 1-21-16,0 1-45 0,0 0-76 16,0 0-96-1,0 0-51-15,-6 0-19 0</inkml:trace>
  <inkml:trace contextRef="#ctx0" brushRef="#br0" timeOffset="12712.62">14332 1851 188 0,'0'0'694'15,"0"0"-542"-15,0 0 36 0,0 0-25 16,0 0-41 0,0 0-14-16,0 0 3 0,0-4-24 15,4 4-30 1,-4 0-21-16,16 0-23 0,-3 12-6 15,13 8 43-15,4 6 14 16,9 8 16-16,4 4-26 16,-1 4-12-16,7 6-10 0,-6 2-5 15,9 1 7 1,-13 2-9-16,7 3 3 0,-13 0 3 16,3 1-19-1,-7-7 0-15,-2-4-5 16,-5-3-6-16,-2-8 8 0,-10-3 3 15,-4-6-10 1,8-6 13-16,-8-5 0 0,-6-4 22 16,10-5-3-16,-10 0-6 15,0-5 5-15,0-1 19 16,0 0 2 0,0 0-5-16,0 0-9 0,0 0-16 15,0 0-1-15,0 0-8 0,0 0-15 16,0 0-20-1,0 0-186-15,0 0-153 16,6 0-223-16,-6 0-252 0</inkml:trace>
  <inkml:trace contextRef="#ctx0" brushRef="#br0" timeOffset="23469.92">9850 3248 320 0,'0'0'130'0,"0"0"-71"16,0 0 11-16,0 0 6 15,0 0-14-15,0 0-16 16,0 0-1-16,0 0 16 16,0 0 11-16,0 0-7 15,0 0-4-15,0 0 4 16,0 0-1-16,0 0 9 16,0 0 20-16,0 0-6 15,0 0-5-15,0 0-2 16,0 0-12-16,0 0-10 15,0 0 2-15,0 0 0 16,0 0-16-16,0 0-7 16,0 0-5-16,0 0 0 15,0 0-3-15,0 0-7 16,0 0-5-16,0 0-3 0,0 0-5 16,0 0-8-1,0 0 5-15,0 0-6 0,0 0 0 16,0 0 8-16,0 0 4 15,0 0 4-15,0 0-2 16,0 0-3-16,0 0 3 16,0 0-5-16,0-4 4 15,6 2 5-15,-6-3-4 16,14 2-6-16,-5-4 5 16,1-2-3-16,0-1 4 0,0 0-5 15,0-2-9-15,6 3 7 16,-6 1-6-16,0 1-1 15,3 0 1-15,-3-2 0 16,3 1 0 0,10-2 6-16,-17 1-6 0,17 1-1 15,-3-1 8-15,-4-1-7 16,-6 1 0-16,9 2 5 16,-9 1-6-16,10-2 9 15,-10-2 1-15,9 4-9 16,-2-2 8-16,6-2 8 15,-4 0 0-15,1 2-2 16,-1-4-5-16,-2 4 2 16,2-4-11-16,1 4 1 15,0-2-1-15,-1-1 11 16,-2 2-6-16,2-1-5 16,-6-4 15-16,7 2-1 0,-7-1-2 15,10-1-1-15,-3 4-12 0,-1-4 12 16,1 1-12-1,-4-1 0-15,4 2 1 0,0-2 10 16,-1 1-10 0,-12-6 5-16,16 2 5 0,3-4 5 15,-10-3 5 1,7-1-2-16,-3-2-2 0,-1-2-4 16,1 0 2-1,-4 0-3-15,14 0-5 0,-17 3 7 16,3 0-5-16,-9 3 2 15,6-3 6-15,-3 1-5 16,-4-2 6-16,7-1 0 16,-13-1 1-16,10 0 6 15,-10-1 4-15,0 0-10 16,10-2-1-16,-10 3-3 16,0-2-5-16,0 3-9 15,10-2 8-15,-10 3-8 16,0 0 0-16,0 3 10 15,0 2-5-15,0 0-6 0,0 0 0 16,0-1 9 0,0 0 3-16,0 3 0 0,0 0 8 15,-10-2-7 1,-10 0-4-16,10 2 0 0,1-2-3 16,-8-1 3-1,4 1-1-15,-6-4-2 0,-1 4-6 16,0 1 1-16,4-2 1 15,-4 0 4-15,1 3-5 16,-1 0 2-16,-3 2-3 16,7 0 1-16,-10 2-1 15,3 3 1-15,6 0-1 16,-2-1 1-16,2 2-1 16,-6 0 0-16,1 4 0 15,-1-2-8-15,-7 0 8 0,11 2 0 16,-4 1-6-1,0-1 4-15,0 1 2 0,-3 0 0 16,-4-2 1 0,1 3-1-16,9-1 1 0,-6 0-1 15,3 0 0-15,-6 0 0 16,12 3 0 0,7 0 0-16,-9-2 0 0,-4 4-9 15,7-2 3-15,-4 2-3 16,-10 2 3-16,1 0-8 0,-7 0 5 15,7 0 9 1,-11 0-9-16,-5 0 8 0,2 0 1 16,7 0 0-1,0 2 0-15,7 2 0 0,-1-3 0 16,14 4 2 0,-7-3-2-16,3 0 1 0,-6 0 0 15,6 1-1-15,11-2 0 16,-11 5-5-16,0-5 5 15,4 1 0-15,-7 3-1 16,7 0-1-16,-14 2-4 16,1-2-3-16,3 7 3 15,-7-3 5-15,3 3-4 16,4-4 5-16,-3 4 0 16,3-4-1-16,6 3 0 15,-3-4 1-15,7 3 0 0,-7-2-1 16,7 0-4-1,-4 4 5-15,0-1 0 0,1 2-6 16,-8 3 6-16,1 0 0 16,-10 2 1-16,7-3 0 15,3 4 0-15,-4-3 5 16,1-1-6-16,-7 0-1 16,16 1 0-16,-3-3 0 15,0 1 1-15,10-1-2 16,-6-4-8-16,6 3 10 15,-1-3-6-15,5-1-1 0,-1 0 7 16,0 4 0 0,0 2 0-16,-6 0-6 0,3 3 6 15,-7 4 0 1,-3 1-1-16,7 4-7 0,-10 0 7 16,16 6-15-1,-10-2 9-15,10-2-2 16,1 0 7-16,-1-4 1 0,6 0-6 0,4-2 5 15,0 2 1 1,0-2 0-16,0-2-7 0,0-1 7 16,0 1 1-1,0 1 0-15,0-1 0 0,4 0 1 16,6 0-1 0,-1 0 0-16,-9-1 1 0,10 0-1 15,-3 3-1 1,6 1 1-16,-3 1 0 0,9 1 0 15,-9 2 0 1,3 0 0-16,4 0-1 0,-4-1 1 16,3 0 1-1,-3-3 1-15,0 0-1 0,7-5 0 16,-10-1 0-16,-1-1 1 16,5-3-1-16,-1 1-1 15,0-2 1-15,-7 2 0 16,14-2 0-16,-4 4 0 15,7 2 1-15,-3 2 4 16,9 0-5-16,-3-2 10 0,4 0-5 16,-11-2-5-1,-2-1-1-15,-4-1 2 0,3-1-1 16,7 1 7 0,-10-4-6-16,10 2-2 0,-13-3 1 15,13-1 11-15,-7-1-11 16,4 1 7-16,0 0-7 15,-4 3 0 1,7-2 4-16,3 3-5 0,-3-2 0 16,0 2 4-16,0-2-3 15,-4-1 1-15,4 0-1 16,0-1-1-16,-3-2 2 16,-1-2-1-16,-6 1 1 15,4 2 4-15,-11-3-6 16,17 0 1-16,-10 2 0 0,4-4-1 15,-4 2 12 1,0-2-10-16,-3 0 5 0,0 0-1 16,3-2-5-1,-4 3-1-15,-2-3 2 0,13 1-1 16,-4 1 1 0,-3 2-2-16,13-3 1 0,-13 1-1 15,-3 1 1-15,10-1-1 0,-10-2 1 16,-4 2 0-1,-6 1 0-15,10-3-1 16,-10 0 1-16,10 2 0 16,-10-2 0-16,0 0 8 0,0 0 0 15,0 0 4 1,0 0 11-16,0 0 0 0,0 0 10 16,0 0-2-1,0 0-7-15,0 0 4 0,0 0-4 16,0 0-4-1,0 0-3-15,0 0-12 0,0 0 12 16,0 0-7-16,0 0-11 16,0 0 6-16,0 0-4 15,0 0-1-15,0 0 0 16,0 0 1-16,0-2-1 16,0 2 0-16,0-3 0 15,-10 3 8-15,10-2-8 0,0 0-1 16,0 2 0-1,-10-3-1-15,10 3 1 0,0 0 0 16,0-2-1 0,0 1 1-16,0-3 0 0,0 4 1 15,0-2-1 1,0 2-1-16,0-1 1 0,0 1-1 16,0-3 1-16,0 3-1 15,0-2 1-15,0 0 0 16,0 0 1-16,-3-2-1 15,3 2 0-15,-3-4 2 16,-1-1-2-16,-2 0 1 16,-4-3 0-16,0-4-1 15,0 1 1-15,1-5 1 0,-5 1-2 16,-2-5 0 0,-4 6 0-16,11-4 0 0,-11 1 1 15,13 2-1 1,-6-2 0-16,0 2 0 0,7 1-1 15,-4 4 1-15,0 4-1 16,7 1 1 0,0 2 0-16,3 3-1 0,0 0 1 15,0 2 0-15,0 0-1 16,0 0 1-16,0 0 0 16,0 0 0-16,0 0-1 15,0 0-1-15,0 0 1 16,0 0 0-16,0 0 1 15,0 0-10-15,0 0 4 16,0 0-3-16,0 0 3 16,0 0-2-16,0 0 1 15,0 0 6-15,0 0-13 16,0 0 14-16,0 0-12 16,0 0 2-16,0 0-1 15,0 0-2-15,0 0-10 0,0 0 10 0,0 2-5 31,6 4 12-31,7 2 5 0,-3-1-5 0,-3 1 4 16,12 4-4 0,-9-3 6-16,-3 1 0 15,6 0 0-15,3 0 0 16,-3 4-1-16,3-2 0 16,-2 2 1-16,2-4-8 15,-3 2 8-15,3-2 1 0,-9 2 0 16,-4-4 0-1,7 1-1-15,0 0 0 0,0-2-1 16,-10-2 1-16,9 2-1 16,-9-2-7-16,10 0 8 15,-10 0 0-15,10-3 1 16,-10 0-1-16,0 0 5 16,0 0-4-16,7-2-1 15,-7 4 1-15,0-4-1 16,0 0 0-16,0 2-5 15,0-2 5-15,0 0 0 16,0 1-1-16,0-1 1 16,0 0 0-16,0 0 0 0,0 0-1 15,0 0 1 1,0 0-8-16,0 3 7 0,0-3 1 16,0 2 0-1,0 0-11-15,0 3-1 0,-7 2 9 16,-3 1 3-16,-9 4 1 15,9-2 7-15,-13 4-8 16,10-2 8-16,-10 0-8 16,3 0 1-16,-6 2-1 15,6 0 0-15,-2-4 1 16,15-2-1-16,-9 2 6 16,3-6 3-16,6 1-8 15,4 0 0-15,-4-3 1 0,7 0-2 16,-3-1 2-1,-7 2-2-15,7 1 0 0,0 0 0 16,-1-4 0 0,-2 6-1-16,6-4-1 15,-4 0-4-15,4 0 6 0,0-2 0 16,0 3-1-16,0-3 1 16,-6 1 0-16,6-1 0 15,-7 4 0-15,7-4 1 16,0 0 0-16,0 2 0 0,0-2-1 15,0 0 1 1,0 0 0-16,0 0 7 0,0 0-8 16,0 0-6-1,0 0 6-15,0 0 11 0,0 0-10 16,0 0 0 0,0 0 13-16,0 0-13 0,0 0 0 15,0 0 0 1,0 0 5-16,0 0-5 0,0 0 0 15,0 0-1-15,0 0-76 16,0 0-221-16,0 0-343 16,-13 0-774-16</inkml:trace>
  <inkml:trace contextRef="#ctx0" brushRef="#br0" timeOffset="25770.25">10753 2204 758 0,'0'0'257'0,"0"0"-85"15,0 0 12-15,0 0-53 16,0 0-39-16,0 0-28 16,-10-3-6-16,30-6-7 15,16-7-8-15,-4-4 9 0,14-2-1 16,3-2-8-1,0-1-14-15,-3 1-20 16,-10 3-1-16,13 0-8 16,-9 6-22-16,-11 2-57 15,-13 4-51-15,-3 4-68 0,-3 3-62 16,-10 2 11 0,-10 0 28-16,-9 0-290 0</inkml:trace>
  <inkml:trace contextRef="#ctx0" brushRef="#br0" timeOffset="26239.96">10665 1999 481 0,'0'0'366'16,"0"0"-227"-16,0 0-10 0,0 0-8 16,0 0-48-1,0 0-33-15,0 0 7 0,62 4 40 16,-26-3 26 0,0 6-30-16,-4 1-38 0,1 4-21 15,0 6-10 1,0 0-5-16,-7 6-6 0,0 4 6 15,-10 2-9-15,7 2 0 16,-3-3 0-16,-4 0-54 16,7-5-37-16,3 0-60 15,-6-7-130-15,0-10-259 0</inkml:trace>
  <inkml:trace contextRef="#ctx0" brushRef="#br0" timeOffset="28661.09">11437 2183 215 0,'0'0'525'16,"0"0"-398"-16,0 0 40 16,0 0 21-16,0 0-74 15,0 0-49-15,0 0 18 16,6 2 19-16,-2-2-6 0,-4-2 8 15,6-10-18-15,4-3-26 16,6-7-19-16,7-5-9 16,3-4-10-16,-9-3-12 15,15 1-8-15,-9-3 4 16,4 0-5-16,-11 2 0 16,17 4 1-16,-14 1-2 15,-6 4 0-15,10 5 0 16,-13 1 0-16,3 6-2 15,-6 3-4-15,3 0-5 16,-4 1-3-16,7 1-6 16,-3 1-7-16,-10 0-12 15,7 2-17-15,2 3-8 16,-9 0-15-16,0 2-42 16,0 0-31-16,0 0-68 15,-9 0-108-15,2 2-248 0</inkml:trace>
  <inkml:trace contextRef="#ctx0" brushRef="#br0" timeOffset="29369.89">11502 1622 654 0,'0'0'298'16,"0"0"-135"-16,0 0-2 15,0 0-61-15,0 0-48 16,0 0-14-16,0 0 18 15,0-1 4-15,0 1-19 16,0 0-14-16,0 0-27 16,10 0-1-16,-7 10 1 15,10 6 9-15,-3 4 8 0,0 7 7 16,10 4 2 0,-11 5 0-16,14 2-4 0,-10 2-15 15,10 2 4 1,-3 2-3-16,3-1-2 0,0-2-5 15,-13-3 1-15,9-2-1 16,-9-6 6-16,3 0-6 16,-6-5 0-16,3-2 1 15,-4-7-1-15,7-2 0 16,-3-6 5-16,-10 0 1 16,0-6 2-16,7-2 5 15,-7 2 10-15,0-2 12 16,0 0 17-16,0 0 5 15,0 0-16-15,0 0-19 16,0 0-10-16,0 0-6 16,0 0-7-16,0 0-81 15,0 0-134-15,9-2-151 16,-9-4-294-16</inkml:trace>
  <inkml:trace contextRef="#ctx0" brushRef="#br0" timeOffset="29989.84">11990 2071 557 0,'0'0'213'16,"0"0"-34"-16,0 0-1 15,0 0-55-15,0 0-42 0,0 0-10 16,0 0-1 0,3 0 0-16,-3 0-9 0,0 0-12 15,0 0-14 1,0 0-18-16,0 3-16 0,0 8-1 16,0 4 1-16,0 5 21 0,-3 7-10 15,-4 1 11 1,4 1-10-16,3 0-4 0,0 0-9 15,0-6 9 1,0 0-9-16,0-3 6 0,0-1-6 16,0-7 1-1,0 2 6-15,0-2-7 0,0-2 0 16,3 0-1 0,7 0-7-16,-3-1 8 0,-1 3 0 15,10-4 1-15,-6 1 6 16,7-4-6-1,-8 0 6-15,11-5-7 0,-10 0-1 16,10 0-14-16,-4 0-27 16,4 0-70-16,-1-10-63 15,1 1-113 1,-10 1-119-16</inkml:trace>
  <inkml:trace contextRef="#ctx0" brushRef="#br0" timeOffset="30639.97">11869 2233 348 0,'0'0'541'15,"0"0"-378"1,0 0 23-1,0 0-10-15,0 0-36 0,0 0-48 16,0 0-30 0,114-57-24-16,-91 46-20 0,0 5-12 15,-3-1-6-15,-4 4-70 16,7 3-178-16,3 0-245 16,-16 0-129-16</inkml:trace>
  <inkml:trace contextRef="#ctx0" brushRef="#br0" timeOffset="30969.76">12310 2120 697 0,'0'0'380'15,"0"0"-195"-15,0 0-38 16,0 0-62-16,0 0-54 16,0 0-31-16,0 0-7 15,17 0-5-15,-7 0 12 0,9 0 0 16,1 0 0-16,9 0-12 15,-12 0-37-15,12 0-56 16,-9 0-94-16,-4 0-30 16,-16 0-83-16</inkml:trace>
  <inkml:trace contextRef="#ctx0" brushRef="#br0" timeOffset="31185.15">12199 2304 644 0,'0'0'261'0,"0"0"-93"0,0 0 26 16,0 0-40 0,0 0-66-16,0 0-56 0,157-55-24 15,-127 45-8 1,6-2-156-16,-13 6-246 0,-10 2-425 0</inkml:trace>
  <inkml:trace contextRef="#ctx0" brushRef="#br0" timeOffset="31722.67">12644 2217 876 0,'0'0'187'0,"0"0"-77"0,0 0-36 15,0 0-35-15,0 0-27 16,0 0-5-16,0 0 0 15,59-56-1-15,-46 34-5 0,3 2 0 16,1-2 1 0,-7 1-1-16,-1 6 16 0,1 3 2 15,-10 3 9 1,0 4-6-16,7 3-1 16,-7 2-8-16,0 0 3 0,0 0 5 15,0 0-1-15,0 0-7 16,0 0-11-16,0 0 5 15,0 0-7-15,0 0-1 16,0 0 0-16,0 6 1 0,0 4 1 16,13 3 17-1,-13 6 1-15,0 0 7 16,10 6 3-16,-10-1 9 16,0 5 0-16,0 0-8 0,0 5-6 15,0-3-7-15,0 5-9 16,0-2-8-16,0 2 0 15,0-1-15 1,0 0-100-16,6 2-89 0,-6-7-122 16,0-11-18-16</inkml:trace>
  <inkml:trace contextRef="#ctx0" brushRef="#br0" timeOffset="32200.21">13073 2370 614 0,'0'0'269'0,"0"0"-141"0,0 0-16 15,0 0-40 1,0 0-34-16,0 0-5 0,0 0 28 16,0-1 13-1,0 1 0-15,0 0 3 0,0 0-9 16,0 0-8-1,0 0 0-15,0 0 3 16,0 0-6-16,0 0-18 16,0 0-11-16,0 0-7 0,0 0-5 15,0 0-4 1,0 0 1-16,0 0 9 0,0 0 4 16,0 0-3-16,0 0-4 15,0 0-10-15,0 0-8 16,0 0-1-16,0 0-34 15,0 0-178-15,0 0-395 0,0 0-432 0</inkml:trace>
  <inkml:trace contextRef="#ctx0" brushRef="#br0" timeOffset="33059.89">13115 2110 16 0,'0'0'835'0,"0"0"-718"15,0 0-10-15,0 0-19 16,0 0-56-16,0 0-21 16,0 0-2-16,0-22 11 15,0 19 9-15,0 1 2 0,0 0 8 16,0-2-13 0,0 4-10-16,10-1-5 15,0-1-2-15,-4-1-6 16,14 1-2-16,0-2 5 15,3 0 4-15,3 0-4 16,3 0 1-16,1 0 0 0,-4 0-5 16,-10-1 5-16,1 4-1 15,-1-3 2-15,-9 2 4 16,-7 0-3-16,13 2-8 16,-13 0 0-16,0 0 0 15,0 0 8-15,0 0-8 16,0 0 5-16,0 0-4 0,0 0 5 15,0 0 2 1,0 0-8-16,0 0 11 0,0 4-2 16,0 10 20-1,0 4 5-15,0 4-1 0,0 2-5 16,0 6-3 0,0 2 2-16,0 0-5 0,0 4-2 15,-13 3-8-15,13-6 3 16,0-1-7-16,0-3-1 15,0-5-7-15,0-3 8 16,0-6 14-16,0-3-7 16,0-7-6-16,0 0 1 15,0-5-5-15,0 0 7 16,0 0 3-16,0 0 3 0,0 0 0 16,0 0-6-1,0 0-13-15,0 0-19 0,0-2-95 16,0-14-124-16,0 0-139 15,0 0-256-15</inkml:trace>
  <inkml:trace contextRef="#ctx0" brushRef="#br0" timeOffset="33339.76">13272 2255 499 0,'0'0'400'0,"0"0"-225"0,0 0-19 16,0 0-39-1,0 0-59-15,0 0 0 0,0 0 5 16,72 0-28-16,-52 0-19 0,9 0-16 15,7 0-54 1,-6 4-212-16,-7 0-274 0</inkml:trace>
  <inkml:trace contextRef="#ctx0" brushRef="#br0" timeOffset="33889.8">13822 2188 485 0,'0'0'253'0,"0"0"-135"16,0 0 47-16,0 0-7 0,0 0-37 15,0 0-19 1,0 0-32-16,-36-7 1 0,7 9-10 15,-4 12-15 1,0-1-15-16,14 1-9 0,-8-1-3 16,8 0 6-1,9-4-6-15,7 1-18 0,-4-4-1 16,7-2-1 0,0 2-18-16,0 0-3 0,0 0 20 15,0 3 2-15,10-2 0 16,0 1 1-16,6 4 8 15,0-3-2-15,7 3-1 0,-3-4 3 16,3 3-9 0,0-2 1-16,-13 1-1 0,9-1 1 15,-6 2 0 1,-3-2 0-16,-3-3 5 0,-7 1 4 16,0-4 0-1,0 4 8-15,0 0 2 0,0 0-4 16,-17 5 19-16,4-2 1 15,-6 2-6-15,-11-2 4 16,14 0 12 0,-4-5-3-16,1 0 3 0,5-2-18 15,11-3-13-15,-7 0-15 16,7 0-44-16,-13 0-151 16,12 0-416-16</inkml:trace>
  <inkml:trace contextRef="#ctx0" brushRef="#br0" timeOffset="57635.05">21161 2149 816 0,'0'0'146'0,"0"0"-51"0,0 0 47 16,0 0 3-16,-3 0-28 16,3 0-31-16,0 0-19 15,0 0 25-15,0 0-2 16,0 0 0-16,0 0-14 15,0 0-13-15,0 0-9 16,0 0-8-16,0 0-5 16,0 0 3-16,0 0 2 15,0 0-21-15,0 0-6 16,0 0-11-16,3 0-8 0,23 0-1 16,13 0 1-16,20 0 25 15,17 0 6-15,2-3-5 16,1 0-1-16,6 0-13 15,-7 3-12-15,4 0 2 16,-13 0-2-16,6 0 0 16,-13 0 0-16,-6 0 0 15,-7 0 0-15,-20 0 1 16,-2 0 0-16,-18 0 0 16,-9 3 7-16,10-3 3 0,-10 0 7 15,0 0-9 1,0 0 3-16,0 3-10 0,0-3-1 15,0 0 6-15,0 0-7 16,0 0-7-16,0 0-13 16,0 0-51-16,0 0-73 15,0 0-109-15,0 0-223 16,10 0-92-16,0 0-346 0</inkml:trace>
  <inkml:trace contextRef="#ctx0" brushRef="#br0" timeOffset="58169.94">22195 1931 694 0,'0'0'183'0,"0"0"-1"15,0 0 40-15,0 0-43 16,0 0-45-16,0 0-23 16,0 0-12-16,-26-29-26 15,26 29-35-15,0 0-5 0,0 0-11 16,0 0-9 0,0 0-12-16,0 0 0 0,16 0-1 15,4 0 1 1,9 0 46-16,7 3 9 0,7 7-8 15,6 0-12 1,0 0-7-16,-3 3-13 0,-4 0-1 16,-9 1-14-1,-4-2 5-15,-9 0-4 0,-10 0-2 16,-10 3 2-16,0 4 6 16,0 7 6-16,-23 6 1 15,-13 8 1-15,-10 2-10 16,-6 0 0-16,-1 0-5 15,4-7 0-15,10-6 7 16,0-7-8-16,13-4 0 16,3-6 0-16,16-6 1 15,4-5 11-15,-4 2-5 16,7-3 2-16,0 0-9 16,0 0 0-16,0 0-47 15,0 0-97-15,10-9-153 0,7-7-302 0,6 0-159 16</inkml:trace>
  <inkml:trace contextRef="#ctx0" brushRef="#br0" timeOffset="60170.06">26134 1977 1028 0,'0'0'294'16,"0"0"-87"-1,0 0-23-15,0 0-22 0,0 0-45 16,0 0-32 0,0 0-11-16,-39-104 7 0,19 88 21 15,-6-2-18 1,-6 2-39-16,-11 2-27 0,-6 1-10 15,0 6-8-15,0 5-8 16,-7 2 8-16,14 0-6 16,-1 2-7-16,4 19-8 15,6 8-3-15,4 9 1 16,-1 7 11-16,14 4 4 16,-4 3-1-16,20-1-7 0,0-5 4 15,0-1-3 1,30-5-5-16,6-6 6 0,0-4-5 15,6-12-13 1,4-6-44-16,-7-10-2 0,4-2 8 16,3-14 14-1,-1-18 1-15,8-13 14 0,-1-6 19 16,-9-4 6 0,-7 4 10-16,-17 7 5 0,1 8 1 15,0 9 45 1,-14 12 31-16,-6 9 30 0,0 3 11 15,0 3 6-15,0 0-55 16,0 0-35-16,0 4-33 16,0 18-12-16,0 14 12 15,-16 10 28-15,16 12 15 16,-10 6 6-16,10 8-7 16,0 1-14-16,0 6-7 15,0-2 9-15,0 4 1 16,0 0-6-16,0-3-5 0,0-3-12 15,0-7-7-15,0-8 7 16,0-9-7-16,0-13 4 16,0-6-5-16,10-15-1 15,-10-3 0-15,0-8 0 16,10-4-22-16,-10-2-67 16,0 0-70-16,6 0-85 15,-3-10-64-15,-3-10-82 0,0-1-301 0</inkml:trace>
  <inkml:trace contextRef="#ctx0" brushRef="#br0" timeOffset="60449.75">25892 2473 111 0,'0'0'1035'16,"0"0"-796"-16,0 0-13 16,0 0-51-16,0 0-55 15,0 0-47-15,0 0-24 0,17-6 3 16,22 3 89 0,20-2 44-16,3-1-40 0,20-3-34 15,0-1-66-15,9-3-45 16,-16 0-18-16,24-5-180 15,-24 1-359 1,-26-1-616-16</inkml:trace>
  <inkml:trace contextRef="#ctx0" brushRef="#br0" timeOffset="60789.89">26903 1939 962 0,'0'0'275'0,"0"0"-3"31,0 0-40-31,0 0-77 0,0 0-73 0,0 0-35 16,0 0-9 0,10-2-9-16,20 2 37 15,12 0 42-15,17 0-26 16,3 0-50-16,4 0-32 0,-1 0-19 16,-16 0-160-1,-3 0-164-15,-23 0-321 0,-17 2-364 16</inkml:trace>
  <inkml:trace contextRef="#ctx0" brushRef="#br0" timeOffset="60971.85">26900 2212 611 0,'0'0'1065'0,"0"0"-824"0,0 0-59 16,0 0 21-1,0 0-41-15,167-15-89 0,-89 3-53 16,34-4-20 0,-14 6-244-16,-33-3-507 0</inkml:trace>
  <inkml:trace contextRef="#ctx0" brushRef="#br0" timeOffset="61979.94">28114 2802 542 0,'0'0'239'16,"0"0"-84"-16,0 0 34 16,0 0-17-16,0 0-37 15,0 0-24-15,0 0 2 16,6 2 11-16,-6-2-5 15,0 0 0-15,0-7 7 16,0-3-11-16,0-9-50 16,0-1 15-16,-6-4-4 15,-4-6-33-15,7-6-15 16,-10-2 18-16,9-10-3 16,4-12-17-16,0-15 6 15,0-34-5-15,0-43-7 16,7-44-7-16,13-11-2 15,-17 35-11-15,3 52 0 16,4 60 5-16,-6 19 19 16,2 6 22-16,4 6 6 0,-10 6-19 15,6 13-24-15,8 8-9 16,-5 2-9-16,8 0-9 16,6 0 3-16,6 16 6 15,4 6 9-15,19 4-1 16,-13 6-7-16,10 4-2 15,-6 0-40-15,-4 0-71 16,-6 2-68-16,-7-2-54 16,-9 14-74-16,-4-12-78 15,-13-6-299-15</inkml:trace>
  <inkml:trace contextRef="#ctx0" brushRef="#br0" timeOffset="62229.94">27901 2065 1317 0,'0'0'350'0,"0"0"-137"0,0 0-40 15,0 0-24 1,0 0 27-16,170-20-50 0,-111 8-70 15,7-2-41 1,-7 4-15-16,-10-2-80 0,16 6-194 16,-22 2-351-16,-17 1-475 15</inkml:trace>
  <inkml:trace contextRef="#ctx0" brushRef="#br0" timeOffset="62719.94">28726 1345 773 0,'0'0'380'0,"0"0"-161"0,0 0-10 16,0 0-44-16,0 0-35 16,0 0-39-16,0 0-4 15,42-6 14-15,-9 0 14 0,10-5-38 16,2 8-40-1,-2-3-25-15,3 2-12 0,-10 4-101 16,0 0-158 0,-7 0-264-16,-16 0-255 0</inkml:trace>
  <inkml:trace contextRef="#ctx0" brushRef="#br0" timeOffset="63267.14">29213 1254 827 0,'0'0'755'15,"0"0"-560"-15,0 0 55 16,0 0-98-16,0 0-87 0,0 0-41 16,0 0-23-16,30-93 11 15,-17 50 0-15,13-8 0 16,-6-6-2-16,-1 0-3 16,-2 8-1-16,-1 10 6 15,-3 7 18-15,-10 12 11 16,4 8 10-16,-7 8-17 15,0 4 2-15,0 0-11 16,0 0-15-16,0 0-10 0,0 4-18 16,0 16-3-1,0 8 21-15,0 11 12 0,0 10 21 16,0 9 19 0,0 3 21-16,0 4-16 0,0 0-25 15,0-2 3-15,0-7-4 16,0-3-4-16,0-8-8 15,0-5-5-15,0-6-5 0,0-8-3 16,0-8-5 0,0-4-1-16,0-10 0 0,0 0-41 15,0-4-144 1,0 0-130-16,0 0-242 0,0-10-233 16</inkml:trace>
  <inkml:trace contextRef="#ctx0" brushRef="#br0" timeOffset="63768.75">30394 1257 218 0,'0'0'1160'0,"0"0"-887"0,0 0 23 16,0 0-70-16,0 0-49 0,0 0-58 16,0 0-52-1,-81-6-36-15,35 36-15 0,3 11 16 16,-16 14 32 0,10 5 0-16,0 10-8 0,7 2-11 15,19 8 4 1,3-1 5-16,10 2-24 0,10 2-12 15,10-3-7-15,16-5 5 16,17-3-8-16,9-8-8 16,4-8-1-16,0-13-52 15,-4-7-108 1,3-14-119-16,1-18-195 0,-10-4-124 16,-17 0-512-16</inkml:trace>
  <inkml:trace contextRef="#ctx0" brushRef="#br0" timeOffset="64971.85">30444 2175 139 0,'0'0'249'0,"0"0"-25"16,0 0-12-16,0 0 71 15,0 0-64-15,0 0-13 16,0 0 33-16,19-4-12 16,11-11 45-16,-1-6-35 15,7-4-43-15,7-8-45 16,9-4-47-16,7-6-48 16,0-1-32-16,-4 0-14 15,-12 3-8-15,-4 8-17 0,-13 7-31 0,-13 6-33 16,-9 7-25-1,6 4-43-15,-10 3-100 16,-14 6-109-16,-8 0-414 16,-8 0-358-16</inkml:trace>
  <inkml:trace contextRef="#ctx0" brushRef="#br0" timeOffset="65369.36">30493 1689 993 0,'0'0'500'16,"0"0"-273"-16,0 0 25 15,0 0-55-15,0 0-52 16,0 0-67-16,0 0-29 15,9 10-24-15,11 14 12 16,10 14 60-16,6 10 22 16,-4 4-28-16,7 4-19 15,4 0-12-15,-10 1-17 16,3-4-17-16,-7-4-14 16,-3-6-11-16,-6-8 5 15,-7-4-6-15,-3-9 2 0,-4-6-2 16,-2-8 1-16,-1 0-2 15,-3-6-7-15,0-2-41 16,0 0-42-16,0 0-48 16,0 0-79-16,0 0-133 15,0-6-238-15,-7-6-695 0</inkml:trace>
  <inkml:trace contextRef="#ctx0" brushRef="#br0" timeOffset="65853.31">31281 1189 1056 0,'0'0'383'0,"0"0"-138"16,0 0-41-16,0 0-80 15,0 0-73-15,0 0-8 0,0 0 53 16,85 60 52 0,-49-26-4-16,-6 3-25 15,2 8-17-15,-2 9-15 0,-4 6-23 0,3 11-18 16,-12 13-7-1,-7 5-10-15,-10 5-5 16,-10 4-6-16,-20-2 0 16,-6-3-4-16,-9 0 7 0,-8-8-1 15,7-8-8 1,-6-5-2-16,10-11-1 0,2-15 0 16,21-10 20-1,2-14-4-15,4-8 5 0,7-9-15 16,6-4-3-1,0-1 0-15,0 0-12 0,0 0-49 16,0 0-129 0,-10-20-145-16,7 4-296 0,-7 0-520 15</inkml:trace>
  <inkml:trace contextRef="#ctx0" brushRef="#br0" timeOffset="87618.06">28657 3338 914 0,'0'0'192'15,"0"0"-4"-15,0 0 31 0,0 0 11 16,0 0-69-1,0 0-61-15,0-25-45 16,0 25-28-16,-6 15-27 16,6 13-19-16,-10 12 19 15,0 12 36-15,7 6-9 16,-7 8-11-16,0-1 2 0,3 2-8 16,-2 1-1-16,-4-6 1 15,-1-4-9-15,5-5 1 16,-4-12-2-16,6-9 0 15,4-8-6-15,3-8-7 16,0-10-55-16,0-1-62 16,0-5-68-16,0-5-22 15,0-14-67-15,0-7-380 0</inkml:trace>
  <inkml:trace contextRef="#ctx0" brushRef="#br0" timeOffset="88269.81">28314 3637 512 0,'0'0'356'0,"0"0"-176"16,0 0-7 0,0 0-42-16,0 0-39 0,0 0-9 15,0 0-29-15,45-37-4 0,-15 11 11 16,-4-2-10-1,3-5 3-15,7 1-18 16,-3-3-15-16,6 1-8 16,-12 0-1-16,12 5 1 0,-16 2 2 15,3 5 2 1,-16 2 10-16,13 8 0 16,-17-2-12-16,4 8 0 15,0-2-2-15,-10 5 3 16,0 3 1-16,0 0-9 0,0 0-2 15,0 0-6 1,0 0-2-16,0 0-13 0,0 0 4 16,0 0-9-1,10 7 3-15,-4 9 4 0,7 4 13 16,0 9 1-16,4 3 0 16,-1 1 15-16,13 0 3 15,-9 3 0-15,-4-1 0 16,7-5 6-16,-3-1 2 15,-4 0-11-15,4-5-4 16,-10-4-2-16,0-4-3 16,-10-5-1-16,9-5-4 15,-9-5-1-15,0-1 5 16,0 0-6-16,0 0-23 16,0 0-117-16,-16 0-166 0,3-8-415 0</inkml:trace>
  <inkml:trace contextRef="#ctx0" brushRef="#br0" timeOffset="90914.26">27496 4313 178 0,'0'0'856'16,"0"0"-648"-16,0 0 29 16,0 0 10-16,0 0-49 15,0 0-68-15,0 0-64 0,-10-43-42 16,10 45-24-16,0 25-47 0,-13 14 23 15,0 14 24 1,-1 10 15-16,-12 6-5 0,7 0-3 16,2-7-5-1,-2-8-2-15,6-8-9 16,-4-7-40-16,14-10-56 16,-4-6-75-16,4-11-40 15,3-8-118-15,0-6-222 0</inkml:trace>
  <inkml:trace contextRef="#ctx0" brushRef="#br0" timeOffset="91320.04">27352 4311 755 0,'0'0'156'0,"0"0"-84"15,0 0 29-15,0 0 5 16,0 0-15-16,0 0-21 0,127-69 15 16,-101 62 15-1,4 7-25-15,-1 0-17 0,-3 0-19 16,-3 1-15 0,-3 20-8-16,-4 1 4 0,-3 10-5 15,-6 0-4-15,3 8 0 0,-10 1-3 16,0 2-6-1,0 1-1-15,-17 4 7 0,-15-2-7 16,-14 3 9 0,-13-1 9-16,3-5-8 0,-6-1-11 15,10-6 0 1,6-6-15-16,3-5-7 0,21-7 2 16,5-7-13-1,11-5-3-15,-1-6-25 16,7 0 1-16,0-2-14 0,33-35-74 15,6 2-216 1,-3-1-218-16</inkml:trace>
  <inkml:trace contextRef="#ctx0" brushRef="#br0" timeOffset="91589.9">27833 4386 920 0,'0'0'266'16,"0"0"-132"-16,0 0-46 0,0 0-27 15,0 0-17 1,0 0 21-16,0 0 14 0,26 71 10 16,-26-41-7-1,0 6-15-15,0 4-33 0,-7 2-2 16,-12 5-22-16,-8 4 6 15,-5 1-16-15,-8-1-113 16,-5 10-126-16,5-11-124 16,4-14-219-16</inkml:trace>
  <inkml:trace contextRef="#ctx0" brushRef="#br0" timeOffset="91899.96">28186 4398 1051 0,'0'0'289'0,"0"0"-109"0,0 0-56 16,0 0-63-1,0 0-45-15,0 0 21 0,0 0 52 16,13 81 6-16,-13-46-9 0,0 2-24 15,0 1-9 1,0 2-17-16,-13-2-20 0,3 2-3 16,-10-2-7-1,4-2-6-15,-4 0-41 0,1-2-95 16,-7-4-85 0,3-6-88-16,3-6-98 15,10-9-86-15</inkml:trace>
  <inkml:trace contextRef="#ctx0" brushRef="#br0" timeOffset="92159.92">27993 4505 590 0,'0'0'491'0,"0"0"-347"16,0 0 2-16,0 0-26 16,0 0-37-16,0 0-23 15,177-61-22-15,-125 50-8 16,7-1-12-16,0 5-18 16,-20 2-1-16,10 3-150 0,-13 0-167 15,-20 2-177-15</inkml:trace>
  <inkml:trace contextRef="#ctx0" brushRef="#br0" timeOffset="92371.58">27993 4761 631 0,'0'0'541'15,"0"0"-441"-15,0 0 66 16,0 0-53-16,163-20-66 16,-84 4-33-16,-20 3-14 15,10-9-136-15,-17 5-232 16,-23-2-454-16</inkml:trace>
  <inkml:trace contextRef="#ctx0" brushRef="#br0" timeOffset="92648.91">28556 4551 124 0,'0'0'1085'0,"0"0"-838"0,0 0-60 16,0 0-96-16,0 0-56 0,0 0 1 15,0 0 39 1,0 101-2-16,0-70-7 0,-13 5-27 15,-7 0-14 1,0 2-13-16,-3 1-5 0,7-4-7 16,-10 1-6-1,16-6-75-15,-3-2-39 16,6-6-70-16,7-8-69 16,0-8-60-16,0-6-196 0</inkml:trace>
  <inkml:trace contextRef="#ctx0" brushRef="#br0" timeOffset="92900.16">28467 4541 932 0,'0'0'315'15,"0"0"-73"-15,0 0-68 16,0 0-62-16,0 0-21 0,164-68-36 16,-105 52-30-1,-7 5-15-15,14 2-8 0,-14 1-2 16,-13 3-55 0,-13 5-124-16,-16 0-135 0,-10 0-252 0</inkml:trace>
  <inkml:trace contextRef="#ctx0" brushRef="#br0" timeOffset="93089.72">28467 4738 894 0,'0'0'377'15,"0"0"-203"-15,0 0-27 16,0 0-67-16,161-3-49 15,-112-7-31-15,16 4-29 16,1-3-182 0,-21 1-321-16,-9-1-270 0</inkml:trace>
  <inkml:trace contextRef="#ctx0" brushRef="#br0" timeOffset="93383.71">29060 4443 1141 0,'0'0'294'0,"0"0"-35"16,0 0-112-16,0 0-78 16,0 0-41-16,0 0-28 15,0 0 0-15,0 39 18 16,0-12 19-16,0 7 0 0,0 6 10 0,-17 2-19 15,-2 4-17 1,2-2 7-16,-2-2-18 16,-4-2-38-16,6-2-84 15,1-4-86-15,3 4-48 16,-4-12-289-16,14-5-77 0</inkml:trace>
  <inkml:trace contextRef="#ctx0" brushRef="#br0" timeOffset="93760.28">29593 4493 864 0,'0'0'269'15,"0"0"8"-15,0 0-40 16,0 0-55-16,0 0-47 16,0 0-36-16,0 0-15 15,-23-37-26-15,-3 37-42 0,-7 16 2 16,-3 5-7 0,-3 9 7-16,0 4 3 0,-1-2-2 15,4 4 0 1,17-2-19-16,-1 2-11 0,0-2 11 15,17-3-1-15,0 0 1 0,3 1-1 16,0-6-14 0,3-1-71-16,20-3-67 15,6-7-83-15,27-13-105 16,-13-2-222-16,-1 0-65 0</inkml:trace>
  <inkml:trace contextRef="#ctx0" brushRef="#br0" timeOffset="94190.05">29799 4637 33 0,'0'0'1040'0,"0"0"-781"16,0 0-50 0,0 0-89-16,0 0-66 0,0 0-27 15,0 0 19-15,-36 62 18 16,23-36 12-16,0 2-36 15,3-1-18-15,-3-1-12 16,13 0-8-16,-3-5-1 16,3 0 0-16,0-4-1 15,0-3 0-15,0-2-13 16,0-6-18-16,3-2-7 0,17-4 4 16,-11 0 5-1,11 0 20-15,6-10 9 0,4-11 0 16,-4-1 0-1,0-5 0-15,0-1 1 0,4 0 0 16,-4-2 6-16,-7 4-7 16,-6 1 13-16,4 5 18 15,-11 1 22-15,1 0 6 16,-1 6-23-16,4-1-14 16,-10 4-15-16,4 0-7 15,-1 7-11-15,-3-3-63 0,0 6-114 16,0 0-159-1,13 0-250-15,-13 0-96 0</inkml:trace>
  <inkml:trace contextRef="#ctx0" brushRef="#br0" timeOffset="94499.75">30267 4602 544 0,'0'0'580'16,"0"0"-402"-16,0 0-31 16,0 0-64-16,0 0 18 15,0 0-23-15,-66 113 20 0,50-80-8 16,-4 3 1 0,1-3-15-16,-1 1-21 0,14-4-26 15,2-6-14 1,4-2-5-16,0-2-4 0,10-4 3 15,13-4 3-15,13-6 11 16,10-6-3 0,13 0-20-16,-10-3-27 0,20-16-156 15,-1-20-150-15,-15 6-211 16,-11 1-111-16</inkml:trace>
  <inkml:trace contextRef="#ctx0" brushRef="#br0" timeOffset="94802.04">30764 4603 990 0,'0'0'338'16,"0"0"-33"-16,0 0-77 16,0 0-93-16,0 0-60 15,0 0-39-15,0 0 23 0,0 48 45 0,0-24 1 31,0 4 9-31,-6 7 5 0,-1-3-27 0,-13 4-24 16,1 3-28 0,-7-2-25-16,-7 1-9 0,0-3-6 15,4 0-34 1,6-4-70-16,-3-5-26 0,9-8-26 16,11-1-57-1,-4-10-26-15,10-7-87 16,0 0-253-16,10-14-311 0</inkml:trace>
  <inkml:trace contextRef="#ctx0" brushRef="#br0" timeOffset="95069.98">30483 4615 927 0,'0'0'266'0,"0"0"34"16,0 0-42-16,0 0-75 15,0 0-62-15,0 0-38 16,0 0-8-16,75-29-20 0,-39 26-26 16,7 1-15-1,6 2-9-15,0 0-5 0,-3 0-86 16,-1 0-114-16,4 2-117 15,-16 4-209-15,-7-1-24 0</inkml:trace>
  <inkml:trace contextRef="#ctx0" brushRef="#br0" timeOffset="97367.9">17523 5701 720 0,'0'0'685'15,"0"0"-557"-15,0 0 0 0,0 0 6 0,0 0-83 16,0 0-42-1,0 0 17-15,45 179 71 16,-25-49 35-16,0 38-35 16,-4 19-17-16,-3-8-36 15,-3-13-14-15,-10-18-15 16,0-6-2-16,0-7-4 16,-10-26 0-16,-3-24-8 15,7-18 11-15,-4-9-11 16,3 4-1-16,-3 0-1 15,10-2-27-15,0-16-66 16,0-15-61-16,0-13-38 16,10-11-84-16,13-10-58 0,-10-19-150 15,4-5-154-15</inkml:trace>
  <inkml:trace contextRef="#ctx0" brushRef="#br0" timeOffset="97944.99">17618 6904 497 0,'0'0'501'0,"0"0"-378"15,0 0-2-15,0 0 8 16,0 0-23-16,0 0-5 16,0 0 52-16,127-93-17 15,-55 33-34-15,16-9-29 16,20-8-20-16,4-5-16 0,2 2-25 15,4-4-11 1,-10 9 1-16,-13 5-1 16,-10 10-1-16,-16 11-1 15,-24 13 0-15,-15 9 1 0,-11 11 0 16,-9 10 6 0,-3 4-4-16,-7 2-2 0,0 0-6 15,0 0-68-15,-7 4-122 0,-3 12-106 16,-19 10-51-1,9 0-152 1,11-6-47-16</inkml:trace>
  <inkml:trace contextRef="#ctx0" brushRef="#br0" timeOffset="98459.88">18838 5998 912 0,'0'0'297'16,"0"0"-63"-16,0 0-8 0,0 0-39 16,0 0-80-1,0 0-63-15,0 0-28 0,-30-12-6 16,17 31 12-16,7 5-6 16,-4 7 15-16,10 5-9 15,0 2-13-15,0 0-9 16,0-1 6-16,0-4-6 15,29-7 0-15,-12-8-17 16,2-6 3-16,4-9-2 16,0-3 9-16,3-1 6 15,1-21-1-15,-1-6 2 16,-7-9-1-16,1-4 1 16,-10-5-1-16,-7-4-11 15,0 0 11-15,-3 7 0 0,0 7-1 16,-13 6 2-16,-10 10 12 15,7 6 9-15,3 11 4 16,-3-1-25-16,6 4-16 16,0 0-3-16,10 0-1 15,-7 14-10-15,7 3-5 16,0 2 9-16,0 3 20 16,0 0-7-16,7-2-2 15,13 1-35-15,6-3-27 0,-13-5-81 16,7-4-73-1,-11-3-59-15,-2-6 7 0,-4 0-9 16,-3 0-74-16</inkml:trace>
  <inkml:trace contextRef="#ctx0" brushRef="#br0" timeOffset="98949.84">18959 6051 222 0,'0'0'351'15,"0"0"-78"-15,0 0 3 0,0 0-71 16,0 0-36-16,0 0-25 0,0 0-9 15,0-10-25 1,0 10-28-16,0 0-32 0,13 7-28 16,17 14 26-1,9 3 41-15,7 10-8 0,16 4 6 16,0 4-5 0,16 1-27-16,8 1-35 0,-1-2-3 15,0 2-7 1,3-4 2-16,-9-2-11 0,-14-4 1 15,-9-3-2 1,-7-2-1-16,-17-5 1 0,-2 2 0 16,-7-6 0-16,0-5 1 15,-17-2 0-15,7-3 7 16,-6-6-7-16,-4-2 1 16,-3 0 17-16,0-2 14 15,0 0 3-15,0 0-3 16,0 0-14-16,0 0-3 15,0 0 2-15,0 0-12 16,0 0-4-16,0 0 4 16,0 0-6-16,0 0 1 15,0 0 0-15,0 0-1 16,0 0 0-16,0 0-1 16,0 0 1-16,0 0 1 0,0 0-1 15,0 0-1-15,0 0-66 0,0 0-107 16,0 0-143-1,0 5-76-15,0 2-276 0,0-1 22 0</inkml:trace>
  <inkml:trace contextRef="#ctx0" brushRef="#br0" timeOffset="99823.47">20471 6637 178 0,'0'0'951'0,"0"0"-730"16,0 0 33 0,0 0-19-16,0 0-62 0,0 0-81 15,0 0-50 1,-20-41-17-16,7 27-16 0,-7 1-1 16,4 0-7-16,-4 1 1 0,10 0-1 15,-9 3 1 1,9 0-1-16,0-1 7 15,-3 4-8-15,7 2 1 16,-1-1 0-16,4 2 0 16,3 3 0-16,0 0 1 15,0-4 4-15,0 2 5 16,0 2 0-16,0-2 17 16,0 2 10-16,0 0 16 0,0 0 6 15,0-3-11-15,0 3-6 16,0 0-19-1,-7 0-4-15,7 0-9 0,0 0-2 16,0 0-9 0,-10 0 0-16,7 5-34 0,-13 13 1 15,3 5 30-15,-4 3 3 16,-9 3 8-16,3 3-7 16,-6 4 10-16,-1 0-2 15,4 2 0-15,0-3 0 16,3-1 1-16,0-9 0 0,10 1-2 15,0-10-7 1,3-6 0-16,10-5 0 0,0-3-1 16,0-2 1-1,0 0 14-15,0 0-4 0,0 0-2 16,0 0-1 0,0 0 1-16,0 0-8 0,0 0 8 15,0 0-9-15,10 0 7 16,0 3 2-16,3 1 8 15,13 0 3-15,-3 5 0 16,3 3 5-16,13 1-1 16,-3 3 10-16,4 0-7 0,-11-2 3 15,7 0-6 1,-13 0-2-16,3 0-1 0,-6-6 8 16,-1 0-5-1,-9 2 0-15,-3-6-11 0,6 2-7 16,-13-6-6-16,0 0-87 15,0 0-212-15,0 0-372 0</inkml:trace>
  <inkml:trace contextRef="#ctx0" brushRef="#br0" timeOffset="101304.65">20438 6826 10 0,'0'0'331'0,"0"0"-108"0,0 0-45 15,0 0-40 1,0 0-35-16,0 0-5 16,0 0 9-16,3-22-1 0,-3 20 14 15,0-1 11 1,0 3-16-16,0-2-8 0,0 1-12 15,0 1-21-15,0 0-18 16,0 0-25-16,0 0-8 16,0 0-11-16,0 0 7 15,0 0-1-15,0 0-1 16,0 0-2-16,0 0-2 16,0 0-2-16,0 0-3 15,0 0-8-15,0 0-1 0,0 0-18 16,0 0 0-1,0 0 6-15,0 3 6 16,0 2 6-16,0 1-8 16,0-6 9-16,0 0-6 0,0 0-10 15,0 0-2 1,0 0-18-16,0 0 2 0,0 0 11 16,0 0 11-16,0 0 3 15,0-6 8-15,0 1-6 16,0 2 7-16,0-3 0 15,-3 5 0-15,-7 1 11 16,10 0-6-16,-16 0-5 0,6 0-38 16,-3 0 8-1,6 0 22-15,1 5 7 0,2 3 0 16,-5 0 0 0,9-2-8-16,-10 3 3 0,10-2 4 15,0-1 1 1,0-2 0-16,0-1-5 15,0-3 0-15,0 0-1 16,0 0 1-16,10 0 6 16,-7 0 10-16,7 0 9 0,-4-10 1 15,1 0-3-15,-7 1 18 16,13 3 10-16,-13 0 4 16,0 4-7-16,0 2-13 15,0 0-29-15,0 0-10 16,-13 9-147-16,6 2-451 0</inkml:trace>
  <inkml:trace contextRef="#ctx0" brushRef="#br0" timeOffset="102390.24">21226 6330 929 0,'0'0'328'0,"0"0"-74"16,0 0-24-16,0 0-90 16,0 0-74-16,0 0-47 0,0 0-1 15,-94 142 17 1,64-90 10-16,14 4-4 0,-1 2-4 15,14 4 5-15,3 0-22 16,0-2-11-16,20 0 1 16,-4-4-2-16,14-6-8 15,-1-8-66-15,0-9-107 16,11-6-113-16,-11-11-113 16,-3-11-201-16</inkml:trace>
  <inkml:trace contextRef="#ctx0" brushRef="#br0" timeOffset="102699.72">21521 7019 557 0,'0'0'791'16,"0"0"-558"-16,0 0-59 15,0 0-64-15,0 0-54 0,82-121-34 16,-53 87-16 0,7 3-5-16,-16 0-1 0,9 3 0 15,-3 2-36-15,-16 6-51 16,10 2-68-16,-10-2-100 15,0 4-261 1,-10 2-261-16</inkml:trace>
  <inkml:trace contextRef="#ctx0" brushRef="#br0" timeOffset="102969.88">21518 6572 202 0,'0'0'991'16,"0"0"-723"-1,0 0-51-15,0 0-64 0,0 0-70 16,0 0-30 0,0 0 69-16,42 73 21 0,-19-38-10 15,3 3-53 1,-3-2-47-16,-3 4-20 0,6-2-13 15,-6-2 0-15,-1-1-135 16,1 12-151-16,-7-9-238 16,0-9-306-16</inkml:trace>
  <inkml:trace contextRef="#ctx0" brushRef="#br0" timeOffset="103244.23">22080 6948 763 0,'0'0'851'16,"0"0"-611"0,0 0-48-16,0 0-76 0,0 0-62 15,0 0-52-15,0 0 10 16,10 42 8-16,-20-8 7 15,-9 5 4-15,-17 4-6 16,6 1-11-16,-6-1-14 16,7-2-88-16,-4 1-121 15,7-10-151-15,3-12-344 0</inkml:trace>
  <inkml:trace contextRef="#ctx0" brushRef="#br0" timeOffset="103781.81">22689 6528 396 0,'0'0'956'15,"0"0"-674"-15,0 0-9 16,0 0-57-16,0 0-66 16,0 0-73-16,0 0-32 0,0 0-22 15,-13 16-6 1,-7 14 14-16,-9 4-4 0,-1 6 8 15,1 2-12-15,3 2-15 16,-4 2-7-16,4-1 0 16,-3-2-1-16,6-7-14 15,6-2-71-15,4-10-74 16,7-8-80-16,6-6-26 16,0-10-10-16,0-7-47 0,3-12-180 0</inkml:trace>
  <inkml:trace contextRef="#ctx0" brushRef="#br0" timeOffset="104062.71">22401 6544 567 0,'0'0'537'0,"0"0"-293"16,0 0 48-1,0 0-29-15,0 0-57 16,0 0-54-16,0 0-32 16,0-11-28-16,0 11-26 0,0 0-31 15,0 0-35 1,0 3 0-16,0 13-24 0,0 6 24 16,0 2 7-1,3 8-7-15,4-2-28 0,-1 2-144 16,11 8-129-1,-4-6-187-15,-3-6-233 0</inkml:trace>
  <inkml:trace contextRef="#ctx0" brushRef="#br0" timeOffset="104479.95">23003 6200 130 0,'0'0'944'16,"0"0"-728"-16,0 0-77 0,0 0-69 15,0 0 23 1,0 0 54-16,0 0-26 0,88 136-2 16,-65-86 0-1,-6 2-15-15,-1 2 0 16,-6-2-23-16,-10 9-5 16,0 2-14-16,-20 1 7 0,-19 3 17 15,-17 3-34 1,4-5-29-16,0-5-8 0,-7-8-15 15,13-8-12-15,3-13-82 16,14-8-74-16,13-18-151 16,6-5-343-16,0 0-545 0</inkml:trace>
  <inkml:trace contextRef="#ctx0" brushRef="#br0" timeOffset="107679.85">17788 7034 591 0,'0'0'364'0,"0"0"-208"16,0 0 16-16,0 0 13 0,0 0-44 15,0 0-51 1,0 0-26-16,0-10-17 16,19 10-25-16,-15 2-21 15,15 12 18-15,1 4 28 0,-1 10 0 16,17 4 1 0,-6 7 3-16,16 6-10 0,6 4-13 15,-6 2-6-15,13-2-11 16,6 1-4-16,-6-6 0 15,7-5 5-15,-8-5-4 16,-5-4-7-16,-1-3 6 16,-6-7-6-16,-4-3 0 0,-12 0 0 15,-7-6-1 1,-10-3 1-16,3 2-1 0,-3-3 0 16,-3-3 1-1,-3 2-1-15,-1 1 0 0,11-2 1 16,-8 2 0-16,-2-3-1 15,6 1 0-15,-3-2 1 16,-4 2 0-16,-6-1 0 16,0-4 1-16,0 1 10 15,0-1-5-15,0 0 6 16,0 0 5-16,0 0-18 16,0 0 0-16,0 0-108 15,0 0-99-15,10 0-147 16,0-1-288-16,-10-10-198 0</inkml:trace>
  <inkml:trace contextRef="#ctx0" brushRef="#br0" timeOffset="108159.86">19011 7529 727 0,'0'0'332'16,"0"0"-180"-16,0 0-19 0,0 0-18 16,0 0-41-1,0 0-23-15,0 0 16 0,-29-3 23 16,6 9 1 0,-3 13-16-16,0 4 4 0,3 5 3 15,-7 3-9-15,1 3-23 16,12 2-13-16,-2 1-3 15,9-1-20-15,10-2-14 16,0-3-2-16,10-2 1 16,9-4-5-16,17-3-6 15,7-6-10-15,-7-9-9 16,10-7-8-16,-13 0 14 16,-4-4 3-16,-3-15 21 15,-6-6 1-15,-1-4 0 16,1-3 11-16,-13-7 5 0,-7-1-4 15,0-1 1 1,0 0-6-16,-4 7 4 0,-19 5-11 16,4 9-1-1,-11 11-10-15,-6 9-21 0,-3 0-27 16,10 6-29 0,-1 14-63-16,4 12-79 15,13-6-255-15,0-6-152 0</inkml:trace>
  <inkml:trace contextRef="#ctx0" brushRef="#br0" timeOffset="109141.71">19146 7840 218 0,'0'0'300'16,"0"0"-137"-16,0 0-21 16,0 0-44-16,0 0-14 15,0 0-24-15,0 0 34 16,-10 13 48-16,20-25 28 16,9-9 3-16,17-10-27 15,-6-6-63-15,22-9-37 0,4 0-23 0,9-4-5 16,0-2-9-1,-6-4-8-15,17 4 1 0,-11-2-1 16,0 8 6 0,-9 1-7-16,-13 6-1 0,-7 8 1 15,-7 4 1 1,-3 7 6-16,-6 2-1 16,-4 4 4-16,-9 2-9 15,6 3 5-15,-13 4-4 0,10 3 7 16,-10 2 5-16,0 0 2 15,0 0-10-15,0 0 0 16,0 0-6-16,0 0-3 16,0 2-13-16,0 8 8 15,-10 0-32-15,-3 2-116 16,6-2-95-16,7 0-263 16,0-6-237-16</inkml:trace>
  <inkml:trace contextRef="#ctx0" brushRef="#br0" timeOffset="110152.06">20471 6582 101 0,'0'0'608'0,"0"0"-419"0,0 0 22 16,0 0-47-1,0 0-35-15,0 0-13 0,0 0 5 16,-4-3 0 0,-12 3-31-16,3 0-12 0,-13 3-25 15,3 10-7-15,-3 2-10 16,-14 5 3-16,4 2-15 15,-3 2 4-15,10 4-10 16,-1-6-11-16,14-4-7 16,0-2 0-16,9-8 0 15,0 1 0-15,4-4 6 16,3-5 4-16,0 2 5 16,0-2 7-16,0 0 6 15,0 0-6-15,0 0-6 16,0 0-7-16,0 0-9 15,0 5 0-15,0 0-8 16,0 3-1-16,0 8 2 0,3 1 6 16,11 6 1-1,8 3 5-15,8 4 4 0,-1-2 18 16,1 2 3 0,9-4-1-16,0 2-5 0,-3-4-5 15,-6-2 8-15,6-4-9 16,-7-4 9-16,1-4 2 15,-7 0-8-15,-7 0-2 16,4-8 5-16,-4 4-10 16,4-4 8-16,-11-2-12 15,4 0 2-15,-6 0 6 16,6 0-7-16,-10 0-1 16,1 0-3-16,-4 0-5 15,9 0 4-15,-9 0 1 16,0 0 1-16,4 0-7 15,-4 0 10-15,0 0-10 16,0 0 1-16,6 0-1 0,-6 0 0 16,0 0-1-16,0 0-13 15,0 0-61-15,0 0-50 16,0 0-67-16,0 0-65 16,0 0-45-16,0-2-200 15,-10 0-236-15</inkml:trace>
  <inkml:trace contextRef="#ctx0" brushRef="#br0" timeOffset="110991.31">20431 7106 87 0,'0'0'515'16,"0"0"-281"-16,0 0 75 15,0 0-25-15,0 0-63 16,0 0-83-16,0 0-58 16,56-58-27-16,-36 46-30 0,-11 0-15 15,5-2-7 1,2 0 1-16,4-4 6 0,-4 1 8 16,4-4 24-1,-4 1-9-15,7 0 2 0,-13 0-4 16,9 4 11-1,-12 6-10-15,6-2-10 0,-3 3 2 16,0 2 1-16,-1 3 5 16,-2 0-2-16,-7 2-1 15,3-2-4-15,-3 3 7 16,0 1-7-16,7-1-2 16,-7 1-11-16,0 0-7 15,0-4 10-15,3 2-11 16,-3 2 0-16,0 0-1 15,0-2 1-15,0 2-23 16,3 0-43-16,0-3-57 16,7 3-63-16,-6-2-103 15,2 1-307-15,-6-1-423 0</inkml:trace>
  <inkml:trace contextRef="#ctx0" brushRef="#br0" timeOffset="111652.41">20124 7058 214 0,'0'0'102'16,"0"0"-54"-16,0 0-4 15,0 0 1-15,0 0 30 16,0 0 12-16,0 0 2 16,55-34-1-16,-51 30 19 15,2 3-4-15,-6-1-14 16,10 2-28-16,-10 0-13 16,0 0 8-16,0 0 11 15,0 0 3-15,0 0-14 0,0 0-2 0,0 0-13 16,0 0-18-1,0 0-4-15,0 0-12 0,0 0 11 16,0 0-7 0,0 0-11-16,-10 0-12 0,0 7 11 15,-12 9 1 1,5 6 6-16,-19 5 5 0,7 5-1 16,-7 9 3-1,-7 2 2-15,-3 2-3 0,7 1-4 16,-3-4-6-16,-1-1 7 15,14-7 1 1,-1-9 22-16,14-3-10 0,-1-8 1 16,11-4-11-16,-1-7-11 15,7 0-1-15,0-3 0 16,0 0-4-16,0 0-75 16,17-18-111-16,12-2-205 15,-6-3-687-15</inkml:trace>
  <inkml:trace contextRef="#ctx0" brushRef="#br0" timeOffset="115539.84">17850 6876 664 0,'0'0'235'0,"0"0"-106"15,0 0 60 1,0 0 0-16,0 0-40 0,0 0-35 15,0 0-3 1,-3-44-3-16,-4 40-17 0,4 4-11 16,-7-2-9-16,0 2-19 15,0 0-18-15,-9 0-18 16,2 0-13-16,4 12-3 16,0 6-8-16,0 2-1 15,0 4-2-15,6 3 9 16,1 4 1-16,6 1-7 15,0-3 7-15,0-2-6 16,6-1 5-16,14 0 2 16,6-6-6-16,-3-8 5 15,13-2-14-15,-6-6-1 16,-8-4 6-16,-5 0 10 16,2-18 0-16,1-9 12 15,0-6 3-15,-14-9-6 16,7-4-3-16,-6 0-5 0,-7 2 6 0,0 2-7 15,-20 7 6 1,4 11 6-16,-4 5-6 0,-9 11-5 16,9 8-1-1,-6 0-14-15,-3 6 0 0,-1 17 1 16,7 0 12 0,17 7-7-16,-1-3 6 0,7 2-12 15,0-1 13-15,0-6-5 16,13-6 5-1,0-4 1-15,4-4 0 0,12-7 2 16,-6-1-1-16,3 0 10 16,-6-21 0-16,-1-1-2 15,1-4-3-15,-10-2-5 16,-10 0-1-16,0 1-17 16,0 5-27-16,-39 10-69 15,12 7-128-15,-5 5-436 0</inkml:trace>
  <inkml:trace contextRef="#ctx0" brushRef="#br0" timeOffset="116117.54">19123 5834 355 0,'0'0'108'0,"0"0"-82"0,0 0-26 16,0 0-17-16,0 0-75 16,0 0 15-16,0 0 34 15,-66 85-47-15,60-73-80 0</inkml:trace>
  <inkml:trace contextRef="#ctx0" brushRef="#br0" timeOffset="116392.18">19123 5834 59 0,'-115'133'171'15,"115"-133"-42"1,0 0-12-16,0 0-11 0,0 0-53 16,0-5-42-16,0 0-11 0,0 1-1 15,0-1-13 1,3 0-9-16,4 3 14 0,-7 1 9 15,0-1 13 1,0 2 6-16,0-3 5 0,3 3 30 16,-3 0 25-1,0-2-26-15,0 2-35 0,0-2-18 16,0 2-41 0,0-3-137-16,0 3-372 0</inkml:trace>
  <inkml:trace contextRef="#ctx0" brushRef="#br0" timeOffset="116809.92">19031 7617 67 0,'0'0'0'0</inkml:trace>
  <inkml:trace contextRef="#ctx0" brushRef="#br0" timeOffset="119309.77">19944 4878 1024 0,'0'0'277'0,"0"0"-89"16,0 0-23-1,0 0-50-15,0 0-48 0,0 0-36 16,0 0-19 0,-33 0 26-16,4 19-31 0,-20 9-5 15,3 10 4-15,-7 6-4 16,1 8 5-16,-4 8 2 15,1 0-9-15,3 5 0 0,6-2 1 16,6-3-1 0,1-4-1-16,10-7-12 0,19-4-15 15,0-5-47 1,10-4 18-16,0-5 5 0,0-5-28 16,20-7-53-16,9-7-38 15,-3-8-12 1,7-7-38-16,-7-19-21 15,-3-5-99-15</inkml:trace>
  <inkml:trace contextRef="#ctx0" brushRef="#br0" timeOffset="119640.73">19381 5399 734 0,'0'0'241'16,"0"0"-69"-16,0 0-58 15,0 0-59-15,0 0-29 16,0 0-15-16,0 0 52 16,13 60 35-16,-26-28-7 0,7 7-8 0,-4 4-7 15,-10 1-32 1,20-1-21-16,-6-6-14 0,6-7-9 15,0-8 0 1,6-8 0-16,24-10 5 0,6-4 5 16,6-1-10-1,14-25-18-15,6-9-104 0,20-20-103 16,-17 2-137 0,-16 9-366-16</inkml:trace>
  <inkml:trace contextRef="#ctx0" brushRef="#br0" timeOffset="120549.85">20461 4651 910 0,'0'0'256'16,"0"0"-50"-16,0 0-4 16,0 0-52-16,0 0-68 15,0 0-82-15,0 0-22 0,-20 15-13 16,10 21 35-1,7 7 0-15,-7 3 10 0,4 1-4 16,6-3-5-16,0 1 6 0,0-3-7 16,0-4 1-1,19-4-1-15,-2-5 0 16,2-8-8-16,-6-7-8 16,4-8-5-16,2-6-5 15,-5 0 11-15,8-6 15 0,5-20 10 16,-1-10 1-1,0-7-5-15,3-4 1 0,-12-5 4 16,6 0 9 0,-13 6-2-16,6 8 17 15,-13 6 16-15,-3 8-16 0,7 8-22 16,-7 6-11-16,0 8-2 16,0 2-53-16,0 0-138 15,0 9-351-15,-7 4-94 0</inkml:trace>
  <inkml:trace contextRef="#ctx0" brushRef="#br0" timeOffset="120879.84">20840 4699 990 0,'0'0'293'0,"0"0"-73"16,0 0-74-16,0 0-92 16,0 0-53-16,0 0-1 15,0 0 39-15,30 68 49 16,-27-32 23-16,0 3-31 16,-3 3-16-16,0 4-23 15,0 0-19-15,0 2-10 16,0-2-11-16,-6-3 11 15,-1-7-4-15,-3-10-8 16,-3-6-30-16,13-10-33 16,0-9-16-16,0-1-27 15,0 0-56-15,0-36-68 16,13 3-311-16,7-5 146 0</inkml:trace>
  <inkml:trace contextRef="#ctx0" brushRef="#br0" timeOffset="121189.65">20883 4738 370 0,'0'0'335'0,"0"0"-91"16,0 0-4 0,0 0-62-16,0 0-68 0,16-117-53 15,-6 101-16 1,13 4-8-16,-7 0 9 0,4 4 5 16,-13 2-2-1,15 4-10-15,8 2-13 0,-4 0-4 16,4 0-1-16,-1 14 1 15,-3 3 5-15,4 2 7 16,-8-2-10-16,-5 2-2 16,-7-4-4-16,-10 0 8 15,0 1 11-15,0 2 32 16,-27 5 9-16,-5-1-18 16,-11 2-19-16,-3 1-37 15,4-2-32-15,3-6-110 16,3-1-67-16,6 0-85 15,7-3-279-15,7-6-123 0</inkml:trace>
  <inkml:trace contextRef="#ctx0" brushRef="#br0" timeOffset="122019.86">19365 8284 783 0,'0'0'301'0,"0"0"-68"15,0 0-39-15,0 0-53 16,0 0-49-16,0 0-23 16,0 0-19-16,0 2-20 15,0 19 6-15,0 9 25 16,10 10-10-16,-10 6-10 15,6 2-19-15,7 6-2 16,4 0 5-16,5-2-15 16,5-4-9-16,-8-6 0 15,11-6 5-15,-1-10-6 16,4-6-73-16,-7-10-61 16,10-10-66-16,-16 0-109 15,-4-7-300-15</inkml:trace>
  <inkml:trace contextRef="#ctx0" brushRef="#br0" timeOffset="122749.83">19394 8092 819 0,'0'0'295'16,"0"0"-73"-16,0 0-57 0,0 0-66 15,0 0-54-15,0 0-33 0,0 0-12 16,-19 69 6-1,2-31 3-15,-2 1 0 16,-4 0-8-16,13-3 9 16,-7-7-10-16,8-6 0 15,-1-9 0-15,10-4 0 16,0-6-7-16,0-4 7 16,0 0-14-16,0 0-7 15,0-12 13-15,0-10-7 16,0-6 5-16,13-7 3 0,3-2 1 15,-6-1 6 1,6 0 13-16,-2 6-1 0,-8 6-2 16,4 6-9-1,-7 8 19-15,4 4 5 0,-7 6-2 16,0-1 15-16,0 0-1 16,10 3-14-16,-10 0-21 15,6 0 12-15,-6 0 11 16,23 0 19-16,-3 0 9 15,-1 0 16-15,7 0 2 16,7 0-6-16,-7 0-18 16,17 0-20-16,-10 0-27 0,3 3-12 15,6 0-179 1,-6-1-337-16,-16 0-503 0</inkml:trace>
  <inkml:trace contextRef="#ctx0" brushRef="#br0" timeOffset="123220.02">20062 8445 751 0,'0'0'519'0,"0"0"-309"15,0 0-24 1,0 0-48-16,0 0-55 16,0 0-33-16,0 0-16 15,23 36 55-15,-17-6 23 0,7 6-9 16,-3 3-27 0,0 0-19-16,-4-1-14 0,4 1-26 15,-7-2-5-15,-3 1-12 16,0-2-9-16,0-2-68 15,-13-4-117-15,-3-2-98 16,6-11-78-16,-6-7-246 16,6-8-141-16</inkml:trace>
  <inkml:trace contextRef="#ctx0" brushRef="#br0" timeOffset="123619.63">20170 8423 1201 0,'0'0'251'0,"0"0"-91"16,0 0-64-16,0 0-39 16,0 0-22-16,0 0-1 0,0 0 20 15,153-50 3-15,-113 50-7 0,-14 0-14 16,23 0 11-1,-10 8-16-15,0 8 3 0,-9 2 5 16,3 3-8 0,-10 2-3-16,-14 7 32 0,-2-2-27 15,-7 7-1 1,-7 2-6-16,-25 5-12 0,-17 0-14 16,-14 2-10-1,-2-1-77-15,-1-6-27 0,-2-3 0 16,19-4 5-16,3-10 16 15,3-8 10-15,17-6 13 16,13-2 13-16,7-4-4 16,6 0-19-16,0-16-83 15,6-24-106-15,33 2-49 16,1 2-365-16</inkml:trace>
  <inkml:trace contextRef="#ctx0" brushRef="#br0" timeOffset="124044.01">20808 8445 1098 0,'0'0'346'0,"0"0"-177"0,0 0-51 16,0 0-39-16,0 0-27 15,-49 116-6-15,35-81 34 16,5 3 17-16,-1 1-15 15,3-3-26-15,-2-4-26 16,9-2-23-16,0-4-5 16,0-4-2-16,9-3-7 15,8-5-5-15,2-5-41 16,1-9-18-16,13 0 5 16,-1-16-1-16,4-18 18 0,-3-6 19 15,-3-10 0-15,-1-2 10 16,-22 2 20-1,6-4 0-15,-13 5 1 0,0 2 5 16,-13 9 5-16,-10 8 8 16,0 8 15-16,-3 8-9 15,-1 8 1-15,4 6-26 16,-6 0-10-16,9 0 1 16,-9 16-32-16,13 4-57 15,-1 14-97-15,11-8-134 16,6 1-264-16</inkml:trace>
  <inkml:trace contextRef="#ctx0" brushRef="#br0" timeOffset="124725.83">21233 8391 1213 0,'0'0'384'0,"0"0"-125"16,0 0-54-16,0 0-54 15,0 0-88-15,0 0-33 16,0 0-8-16,0 4-3 16,0 22-11-16,-3 8 21 15,-7 12 2-15,-3 0-14 0,3 5 0 16,0-4-16-1,4-7 1-15,6-6-2 0,0-12-8 16,0-8-3 0,0-9-51-16,0-5-48 0,0 0-15 15,6-5 50 1,4-18 62-16,10-7 12 0,3-5-6 16,-1-7 6-16,1 3 1 15,4 3-9-15,-11 9 0 16,0 11-2-16,-6 8 11 15,-3 8-1-15,-7 0-10 16,0 0 6-16,0 18 5 16,9 8 10-16,-5 0-9 15,2 8 5-15,4-3-1 16,-3 2-4-16,6-3 0 16,-3-2-1-16,-10-2 1 0,6-6 5 0,7-2-6 31,-13-8-5-31,0 0 5 0,10-6 1 15,-10-1 10-15,7-3 0 16,-4 0 0-16,0-3 6 0,10-17 16 16,0-6 28-1,4-10-2-15,-4-5-12 0,3-2-2 16,-6 5-13 0,0 3 1-16,-4 8-7 0,-6 10 3 15,0 2-1 1,0 5-15-16,0 4-13 0,0-2-27 15,0 6-73-15,0-2-90 16,0 4-134-16,0 0-379 16,0 0-330-16</inkml:trace>
  <inkml:trace contextRef="#ctx0" brushRef="#br0" timeOffset="125392.73">21966 8404 1401 0,'0'0'275'16,"0"0"-15"-16,0 0-113 0,0 0-90 15,0 0-45 1,0 0 6-16,0 0 33 15,-36 123 32-15,16-76 11 16,-9-2-20-16,-4-1-49 0,17-4-12 16,-10-2-4-16,3-4-9 15,16-12-1-15,-3-8-21 16,10-9-14-16,0-5-13 16,0 0 12-16,0-25 14 15,17-9 11-15,12-10 10 16,1-8 2-16,-1-4 0 15,0 4 0-15,-2 8 1 16,-8 10 7-16,-6 12 15 16,-6 12 31-16,-4 3 4 15,-3 4-11-15,7 3-19 16,-7 0-19-16,0 0-9 0,0 3-16 16,6 12 2-16,7 7 14 15,-3 10 1-15,-3 3 0 16,6 6 11-16,3 1-11 15,-3 2 10-15,4-8-11 16,-8-4 0-16,5-7 0 16,-1-8 0-16,0-5 0 15,-3-8 1-15,-1-4-1 16,11 0 0-16,-4-10 13 0,14-13 17 16,-1-12 19-1,4-5 15-15,-7-4 15 0,10-2 3 16,-13-2 3-1,-7 6 0-15,4 4 4 0,-10 8-19 16,-7 6-14 0,0 6-20-16,-3 4-20 0,0 4-16 15,0 4-19-15,0 0-95 16,0 6-134-16,0 0-244 16,-13 0-265-16</inkml:trace>
  <inkml:trace contextRef="#ctx0" brushRef="#br0" timeOffset="135769.99">17745 10148 1111 0,'0'0'168'0,"0"0"-128"16,-33 216 7-1,24-64 43-15,9 42-16 16,0 21-2-16,0-4-15 16,9-17 4-16,-2-29-8 15,6-15-18-15,-13-32-6 16,3-28-10-16,-3-26-3 0,0-10-14 15,0 3 13 1,0 2-4-16,-3-3-9 16,-10-18 7-16,10-13-7 15,3-13-1-15,-4-9-1 16,4-3-79-16,-19-8-89 16,12-18-176-16,-6 2-359 0</inkml:trace>
  <inkml:trace contextRef="#ctx0" brushRef="#br0" timeOffset="136829.9">17261 11078 614 0,'0'0'253'16,"0"0"-182"-16,0 0-8 16,0 0 14-16,0 0 5 15,0 0 30-15,0 0 8 0,105 0 2 16,-53 0-8-16,4 0-20 0,9-4-25 15,4 0-13 1,9 3-23-16,-6-3-2 16,20 4-16-16,-7 0-2 15,3 0-3-15,1 0 8 16,9 0-2-16,0 0-4 16,10 0 5-16,-3-3 11 15,6-7-18-15,7 0-9 0,-7-2 1 16,10-2-1-1,-7 0 0-15,1 4 8 0,3-2-9 16,-4 3 6 0,1 3-6-16,-11 2 1 0,11 1-1 15,-10 1 0 1,3 0-6-16,-7 2 5 0,20 0 1 16,-10-2 0-16,14-2 5 15,-21-3-5-15,21-2 0 16,-7-1 2-16,-10 4-1 0,3-2-1 15,-10 6 0 1,1-1 0-16,2-2 9 0,-5-2-8 16,2-1 8-1,30-5 0-15,-17-2-9 0,1 2 8 16,9-3-8 0,-26 6-1-16,4-4 1 0,-4 3 1 15,-20 2 0 1,-25 3 0-16,-1 2 16 0,-26 2 6 15,-9 2 10 1,-14 0 24-16,-3 0 17 0,0 0-6 16,0 0-16-1,0 0-13-15,0 0-17 0,10 0-12 16,-10 0 2-16,0 0-3 16,0 0 0-16,0 0-3 0,0 0-5 15,0 0-1 1,0 0-7-16,0 0-48 0,0 0-103 15,0 0-85 1,-10 0-94-16,0 0-326 0</inkml:trace>
  <inkml:trace contextRef="#ctx0" brushRef="#br0" timeOffset="137219.39">22332 10488 773 0,'0'0'338'16,"0"0"-226"-1,0 0-11-15,0 0 3 0,0 0-37 16,0 0-46-16,0 0-4 15,17 1 65-15,2 10 30 16,4 5 2-16,3 2-21 16,4 0-4-16,6 2-31 15,-16 0-24-15,2 0-9 16,-5 0-10-16,-14 2 7 16,-3 6-6-16,0 0 16 15,-3 3 2-15,-27 5-1 0,-12 3-17 16,3-5-8-1,-4 2-8-15,4 0-32 0,-17 5-144 16,10-7-123 0,14-10-286-16</inkml:trace>
  <inkml:trace contextRef="#ctx0" brushRef="#br0" timeOffset="140514.6">17523 10673 689 0,'0'0'238'0,"0"0"-179"16,0 0 18-16,0 0 34 0,0 0-9 15,150-99-36 1,-111 85-6-16,-9 4-4 0,-1 3-9 15,-12 2-8 1,6 5 8-16,-4 0-17 0,1 0-6 16,-4 5-5-1,1 12-5-15,5 5 5 0,8 8-6 16,-14-2 3-16,14 7-8 16,-1 0 2-16,1 1 12 0,-11 2 13 15,11-3 1 1,-7 4-5-16,3-1 0 0,-10 2-8 15,4 0-2 1,-1 3-11-16,-2 0 2 16,19 1-6-16,-13 0-5 15,0 4 6-15,3-3-7 16,-7 1 1-16,1 2 5 16,-4 0 0-16,7-2-5 0,-6-2 0 15,2-4 0-15,1-9-1 16,-7-4 1-1,3-8 7-15,4-5 0 0,0-5-8 0,-7-6 13 16,10-3 0 0,-4 0 9-16,4 0-4 0,-3-12-8 15,16-5 1 1,-10-4-5-16,-6 1-5 0,9 1 4 16,-6 0-5-1,-7 2 2-15,-6-1-2 16,6 3 6-16,7-5-6 0,-16 1 2 15,12-4 4 1,-2-3 1-16,6-6 2 16,-17-4 5-16,17-2-2 15,-3-4 0-15,-10-3-2 0,6-1-1 16,7-2-1 0,-3 5-7-16,-4 1 12 0,4 3-2 15,-7 5 11-15,3 0 5 16,-6 1-2-16,0-2-6 15,9-1-6-15,-2 1-5 16,6-5-7-16,3 2 13 16,-10 2-2-16,7 4 0 15,-3 0 7-15,-4 3 1 16,7 6-5-16,3-3-9 16,-10 2-4-16,7 3 4 15,0 0-6-15,-6 6 0 16,2 5 0-16,-2 0-1 0,-4 3 1 15,3 5-10-15,-9 2 4 16,9 0-3-16,0 0 9 16,7 0 0-16,3 6 5 15,4 4-4-15,-1 3 0 16,1 1-1-16,-4 1 8 16,0 4-1-16,10-2-6 15,-13 1 5-15,-3 2 3 16,-1 3 3-16,-6 1 4 15,4 7 6-15,2 3-13 0,-2 4 8 16,6 2 0 0,-4 5-6-16,1 0 5 0,6-1-10 15,-3 3 2 1,0 1 2-16,6-2 0 16,-6-1-1-16,3-1 2 0,4-2 4 15,-14-1-3-15,17-3-5 16,-7-2-5-16,-6-2 5 15,-1-4-1-15,1-2 1 16,-7-1-1-16,3-5-5 16,-6-1 1-16,10-5-2 15,-10 0 0-15,-1-4 2 0,1-2-1 16,0 0 0 0,0-4 1-16,6 1-1 0,-6-1 5 15,0-1-5 1,3-3-1-16,-3 2 6 0,-4-3-6 15,1-1 5-15,6 0-5 16,-3 0 0-16,6 0 5 16,-3 0-4-1,-3 0-1-15,6 0 1 0,-3-7 11 16,-6-4-1-16,16-2-2 16,-17-4-3-16,14 1 4 0,-10-7-9 15,10 1 7 1,-7-6 4-16,3 1-11 15,0-2 0-15,-3-1 12 16,4-3-1-16,-7 2 2 16,9-1-8-16,1-4 7 15,0 3-4-15,-4-3-8 0,0 2 5 16,1 4 8 0,-1 5 1-16,-3-1 11 0,3 4 8 15,-3 1-4-15,-6-5-7 0,9 1-1 16,-3-2 0-1,7 1-14-15,-4 0 0 0,-6 0-8 16,0 4 0 0,10 3 1-16,-10-2 8 0,3 1-8 15,-4-1-1 1,5 2 1-16,-1-5 0 0,-4 2 7 16,8 2-8-1,-7 4 0-15,-1 4 0 0,-9 2 0 16,0 4 0-16,14 2 0 15,-14 0-1-15,6-4 1 16,4 0 0-16,-4-4 0 16,8-2 0-1,-1-1-5-15,3 0 5 0,-6-1 0 16,6 1 1-16,4 3-1 16,-14 1 0-16,7 5-1 15,-9 0 1-15,2 0-1 0,-3 4-5 16,-3 2 0-1,7 0-2-15,-7 0 8 16,0 0-8-16,0 0-2 16,10 0 2-16,0 0 0 15,-1 0 7-15,5 2 1 16,5 5-1-16,-2 2 2 16,2-1-1-16,7 4 0 15,-6 2 10-15,0 0-10 16,3-2 1-16,-4 4 1 0,4 0 11 0,0 1-1 31,-3 2-11-31,-1-3 10 0,1 5-2 16,-7 2-8-16,10-1 14 15,-7 0-5-15,7 4-2 16,3 2 8-16,-9 1-1 16,6-1-4-16,-4 1-5 15,-2-3-5-15,5 0 0 0,-2 2 1 16,0-2 10-1,-1 0-5-15,-2 1-1 0,2 2 3 16,-2-3-8 0,-1-2-1-16,-3-2 2 0,10 0 8 15,-13-3-10-15,6-2 1 16,-6-1 16-16,-3-3-5 16,-4-4-3-16,7 2-3 15,-7-4 1-15,-3 2 11 16,10-3-6-16,-4 1 0 15,-6-2-3-15,0-1-3 16,0-1 1-16,10-1-6 16,-10 0 1-16,3 1 4 15,4-1-6-15,-4 1 1 16,4 2-1-16,-7 1 6 16,13-3-5-16,-7 0 0 15,-6 1 0-15,10-4 0 0,-10 3 1 0,7-3 4 16,-7 0-6-1,13 2 6-15,-13-2 0 0,0 0-5 16,10 0 7 0,-4 0-7-16,-6 0 8 0,7 0-3 15,-7 0-6 1,6 0 9-16,4 0-8 0,-3 0 0 16,-1-5 7-1,7-2-7-15,0-2 6 0,4-4 2 16,-4-4 2-1,3-5-2-15,4-4 6 0,6 3 9 16,-16-3-2-16,13 4 2 16,-4-1-1-16,-2 3-7 15,-8 1-5-15,11-5 1 16,0 0 3-16,-1-5 3 16,1-2 0-16,6-1-2 15,-6 2-5-15,-7 2-1 16,3 4-2-16,-9 6 5 15,6 4 13-15,-3 4-4 0,-10 1-5 16,6 0-16 0,1-1 0-16,-7 2-1 0,0 0-38 15,0-5-125 1,0-2-158-16,-13 3-351 0,-13 4-578 0</inkml:trace>
  <inkml:trace contextRef="#ctx0" brushRef="#br0" timeOffset="145540.79">23062 10806 871 0,'0'0'186'16,"0"0"-129"-16,0 0 16 15,0 0 3-15,0 0-23 16,-137 20-35-16,110 4-17 15,8 9 6-15,-1 2 7 16,10 3 4-16,1 3-1 0,9-2-2 16,0-1 11-1,0-5-9-15,0-1-2 0,16-7-9 16,7-7-5-16,6-5 0 16,1-8-1-16,-1-5 2 15,-6 0-2-15,3-18-2 16,0-7 2-16,-6-4 11 15,-4 1 12-15,-9 0 10 16,6 4 30-16,-10 2 21 16,-3 8-5-16,0 2-1 15,0 9-21-15,0 0-15 16,0 3-17-16,0 0-25 16,0 0-10-16,0 12-19 0,0 10 14 15,0 8 7 1,-3 9 8-16,-4 7 0 0,1 9 0 15,6 5 1-15,0 3-1 16,-3 4 2-16,-7-3-1 16,7-1 0-16,-4-3-1 15,0-4 1-15,1-6-1 16,6-12-8-16,0-8-69 16,0-11-56-16,0-9-35 0,0-10-83 15,0-1-63 1,13-17-175-16</inkml:trace>
  <inkml:trace contextRef="#ctx0" brushRef="#br0" timeOffset="145809.79">22879 11451 1051 0,'0'0'252'15,"0"0"-61"1,0 0 41-16,134-33-55 0,-78 27-83 16,-11 3-54-16,8 3-38 15,-7 0-2-15,3 0-133 16,-17 0-235-16,-15 0-425 0</inkml:trace>
  <inkml:trace contextRef="#ctx0" brushRef="#br0" timeOffset="149750">19528 10791 324 0,'0'0'290'15,"0"0"-139"-15,0 0-2 16,0 0 36-16,0 0-23 16,0 0-57-16,0 0-26 0,0 0-3 15,0 0-21-15,0 0-21 16,0 9-5-16,0 4 28 15,0 6 20 1,0-1-13-16,0 6-14 0,10-2-7 16,-10 0-14-16,0 2 18 15,0 2-2-15,0-4-1 16,0 2 0-16,0 0-10 16,0 0-4-16,0-2-11 15,0-5-10-15,0-2-2 16,0 2-1-16,0-4-4 15,0-2 6-15,0-2 0 16,0 3-1-16,0-4 8 0,0 0 12 16,7-1 8-1,-7 0-7-15,0 0-2 16,0 0-4-16,0-2-7 0,0-2-2 16,0-2-6-16,0 0-1 15,0-1-4-15,0 4 4 16,0-4 0-16,0 0-5 15,0 0 5-15,0 0-5 16,0 0-1-16,0 0-1 16,0 0 0-16,0 0-47 0,0 0-42 15,0 0-70 1,-7 0-132-16,-12-9-409 0</inkml:trace>
  <inkml:trace contextRef="#ctx0" brushRef="#br0" timeOffset="152541.32">19623 10373 3 0,'0'0'276'0,"0"0"-147"0,0 0-33 16,0 0 15-16,0 0-22 15,0 0-27-15,0 0 9 16,-6 0-7-16,-7 0-28 16,13 0 6-16,-10 0 24 15,0 0-1-15,-6 0-26 16,3 1-13-16,-4 3-5 16,-2-2-7-16,9 0-13 15,-10 0 6-15,4 1-7 16,-4 0 1-16,0 1 3 0,7-3-3 15,-13 1-1-15,13 1 0 16,-3-1 0-16,6 0 1 16,-6 1 1-1,2-3-2-15,-5 1-2 0,2-1-15 16,-2 2 1 0,-4 2-10-16,7-2 25 0,-4-1-9 15,-3 1 9-15,10 1 0 16,-10 1 1-16,3 0-6 0,4-2 0 15,-4 4 5 1,1-4-14-16,9 3-11 0,-6-4-17 16,3 5-43-1,-4-5 26-15,4 4 34 16,-7-3-2-16,11 0 20 16,-11 1 8-16,4-2 8 15,6 1 5-15,-7 2-12 0,-5-4 5 16,5 2-6-1,-2-2-6-15,-1 2-6 0,-10 0-2 0,11 2 2 16,-11-2-4 0,11 3-24-16,-20-3 4 0,19 1 17 15,-16-2 13 1,6 2 6-16,-6-1 0 0,14 0 15 16,-14-2-5-1,16 2-8-15,0-2 37 0,4 4 1 16,3-4-18-1,0 2-12-15,6-2 9 16,-9 0-5-16,3 1-7 16,6-1-6-16,-16 3-1 15,7-1-7-15,-4 0 5 16,4 4-8-16,-7-6 10 16,0 2 0-16,0 2 0 15,4-3 0-15,-4-1 9 0,6 0 5 0,-2 3-1 16,-1-3-1-1,4 0 12-15,-7 0-11 0,6 2-7 16,-2-2 4 0,-1 0-9-16,4 2 0 0,3-2-1 15,-7 0-1 1,4 0 1-16,-4 2 0 0,-3-2-1 16,7 3 0-16,-4 0 1 15,10-2-22-15,-12 2 2 16,5-1 7-16,-2 0-6 15,-1 0 18-15,0 1 0 16,-6-2 1 0,3 1-9-16,10 2 3 0,0-3-20 15,-7 2-16-15,-6-3 31 16,13 0 4-16,-6 0 7 16,2 0-15-16,4 0-9 15,7 0 24-15,-4 0 0 0,10 0 1 16,-7 0-1-1,1 0-1-15,2 0 0 0,4-3-3 16,-3 2 4 0,3 1 6-16,0-4 4 0,0 4-9 15,0 0 0 1,0 0 7-16,0 0-8 0,0 0-8 16,0 0 0-1,0 0-19-15,0 0-87 0,3 0-189 0</inkml:trace>
  <inkml:trace contextRef="#ctx0" brushRef="#br0" timeOffset="155231.79">17860 11709 527 0,'0'0'138'0,"0"0"-100"16,0 0-19-16,0 0-9 15,0 0-3 1,0 0-7-16,134-45 1 0,-128 45 0 16,-6 0 1-16,0 0 8 15,0 0 9-15,0 0-19 16,-19 0-25-16,-11 0-15 16,4 0-18-16,-16 7-56 15,6-1-29-15,-10 4 61 16,3-6 82-16,17 2 63 15,-3-3 47-15,9 0-44 16,4-1-18-16,9-2-3 16,7 0-31-16,0 0-1 15,0 0-13-15,0 0 0 16,13 0 2-16,0 0 9 16,7 0-4-16,6-5 1 15,-6-2 2-15,-1 4 7 0,-2-3-4 16,-4 3-7-16,-7-1-5 15,-6 4 9-15,0 0 6 16,0 0 10-16,-19 0-26 16,-11 0-45-16,4 7 9 15,0 2 10-15,-4 1 17 16,8-6 9-16,5 0 7 16,4-2 38-16,13 2 1 0,0-4-25 15,0 0 22-15,0 0-29 16,0 0-6-16,0 0 16 15,0 0 30-15,0 0 19 16,13 0-19-16,-3 0-54 16,-3 0-54-16,-7-6-518 0</inkml:trace>
  <inkml:trace contextRef="#ctx0" brushRef="#br0" timeOffset="159179.87">17830 11675 67 0,'0'0'41'0,"0"0"-26"0,0 0 9 15,0 0 24 1,0 0 7-1,144-14 7-15,-114 8 13 0,-4-2 3 16,-10 0-25-16,7 2-7 16,13-1-4-16,-13 4-6 15,3-5-4-15,0 2 3 16,4 0-2-16,6-1 3 16,0 0-7-16,3 0-3 15,-3 2 17-15,0-2-4 16,-13 4-6-16,6-3-14 0,-6 1-10 15,-10 4-8 1,17-3 9-16,-11 1-2 16,1 1-8-16,6 1 10 0,-3-5 0 15,3 1 0 1,4 2-2-16,6-4 0 0,0 0 18 16,6-1-1-1,-3-3 4-15,11 6 8 0,-1-5 11 16,-4 2-16-16,5 0-12 0,-5 2-1 15,-5 2-7 1,5-1-11-16,-12 4 0 0,6-3 6 16,-3 2-7-1,4 1 1-15,-4-3 0 0,6 1 0 16,-6 0 1 0,3-2-1-16,-3 0 0 0,-3-1 6 15,-7 3-6-15,14-3 7 0,-11 2-7 16,0 0-1-1,-2-1 0-15,12 2 1 16,-3-2 0-16,3-1 1 16,-3 0-1-16,7-1 0 15,3 1 0-15,-7 2 0 16,10-2 18-16,-3 3-18 16,-7-2 0-16,0 3 6 0,7-1-6 15,-7 0 0 1,-3 2-1-16,7 0 1 0,-4-4 0 15,0 2 6 1,4-3-7-16,-4 0 2 0,0 2 36 16,1-3-24-1,-11 4-13-15,10-4 0 0,-3 2 8 16,0-2-2-16,7 1-5 16,-4-2-1-16,-3 3 7 15,3 0 2-15,-9 0-10 16,9 3 0-16,-6 0 1 15,0-1 6-15,3 3-7 16,-7-2 0-16,7 2 0 16,7-1 12-16,-11-2-11 15,11 3-1-15,-4-3 9 16,-3 2 7-16,7-3-15 0,2 3 0 16,-5 0 10-16,-8 1-5 15,1-3-5-15,3 3-1 16,-3-3 6-16,-4 3 6 15,7 0-12-15,-6 0 2 16,6 0 14-16,0 0-6 16,0 0-3-16,3 0-6 15,0 0 17-15,0-2-12 16,7 2-6-16,-7 0 2 16,7-2 9-16,-10 2-11 0,7-3 1 15,3 1 0-15,-10-3 8 16,6 3-9-16,-6-2 0 15,-3 1 0-15,6 2 9 16,-3-4-8-16,7 1 0 16,-1 1-1-16,-3 0 1 15,1 0 1-15,-1 0-1 16,-6-2 0 0,-1 4-1-16,4-1 1 0,4 0 1 0,-8-1-2 15,-5-1 2 1,12 1-2-16,-3 1 0 0,-3-3 0 15,3 3 0 1,-7-2 0-16,17 0 0 0,-7-1 0 16,10 1 2-1,-10-1-2-15,4 0 1 0,9 3-1 16,-12 1 0 0,-4-4 0-16,6 3 0 0,-6-4 0 15,-6 5 0 1,-4-4-1-16,3 4 1 0,4-2 0 15,-7 0 1-15,-6 1-1 0,9 2 0 16,7-1 0 0,-6 1 0-16,2-3 0 0,4 0-1 15,4 2 1 1,-1 1-1-16,-3-3-1 0,-7 3 2 16,7 0-1-1,-3 0-8-15,-7 0 8 16,4 0 1-16,-11 0-1 15,7-2 1-15,4 1-1 16,-1-3 1-16,11 2 0 16,-1-1 5-16,10-1-5 15,0 1 0-15,-3-1 0 16,-4 3 0-16,4 1-1 16,-10-2 0-16,10 2 1 0,-4-3 1 15,-2 3-1-15,-4 0 0 0,6-3 0 16,-9 3 1-1,9 0 1-15,-6-1-1 0,0 1-1 16,-3-2-1 0,6 2 1-16,4 0 0 0,9-3 0 15,-9 3 0 1,9-1 0-16,-6-3 1 0,3 2 0 16,-10 0-1-1,1 1 1-15,-4-2-1 0,0-1 2 16,-7 1 4-16,14-1 3 15,-21 1-6-15,-5 1-3 16,-7 2 6-16,-4 0-5 16,-6 0 10-16,0 0 43 15,0 0 5-15,0 0-30 16,0 0-13-16,0 0-7 16,0 0-9-16,0 0 0 15,0 0-12-15,0 0 5 0,0 0-16 16,-6 0-176-1,-4 0-448-15</inkml:trace>
  <inkml:trace contextRef="#ctx0" brushRef="#br0" timeOffset="183269.86">21361 14970 702 0,'0'0'485'16,"0"0"-320"-16,0 0 43 16,0 0 7-16,0 0-90 15,9-140-14-15,-5 94 32 16,2-8-31-16,-2 1-19 16,2-7 2-16,-3-5-18 15,1-9-28-15,-4-24-16 16,0-38-5-16,0-35-17 15,-17 8-6-15,-2 33-4 0,12 43-1 16,4 41 1-16,3-2 0 16,0 3 14-16,0 3 33 15,0 12-9-15,0 8-7 16,0 8-12-16,10 2-14 16,-1 8-6-16,11-1-1 15,0 5-10-15,9 0 4 16,10 0 7-16,4 7 0 15,9 7 12-15,1-1-12 16,-1 2 1-16,-13-1-1 16,-6 0-1-16,0-6-12 15,-14 0-57-15,-6-2-57 16,-9-2-78-16,-4-1-117 0,0-2-183 16,0 1-113-16</inkml:trace>
  <inkml:trace contextRef="#ctx0" brushRef="#br0" timeOffset="183559.81">21158 14082 947 0,'0'0'399'16,"0"0"-235"-16,0 0 97 15,0 0-16-15,0 0-40 16,147 0-64-16,-91 0-30 16,-7 0-44-16,3-4-42 15,0-1-25-15,-12 4-83 16,-4 1-200-16,-7 0-231 0,-9 0-246 0</inkml:trace>
  <inkml:trace contextRef="#ctx0" brushRef="#br0" timeOffset="185209.69">21210 13296 61 0,'0'0'76'15,"0"0"-17"-15,0 0 8 16,0 0 12-16,0 0 21 0,0 0 14 15,0 0 1 1,16 0-5-16,-16 0 2 0,0 0-19 16,0 0-37-1,0 0-17-15,0 0-17 0,0 0-15 16,0 0-6 0,0 0 23-16,0 0 24 0,0 0 1 15,0 0 5-15,0 0 10 0,0 0 14 16,0 0 15-1,0 0 0-15,0 0-1 0,0 0-21 16,0 0-15 0,0 0-12-16,0 1-8 15,0 3 0-15,0-4-10 16,0 0 8-16,0 1 1 0,0-1-6 16,0 0 3-16,0 0-4 15,0 0-3-15,0 0 2 16,0 0 4-16,0 0 6 15,4 0 6-15,-1-1 12 16,4-8-2-16,2-5-19 16,4 2-15-16,1-3-8 15,5-3-5-15,1-1-5 16,-4-8 1-16,14-2-1 16,-11 0 7-16,4-2-7 15,-6 0 0-15,2 6 8 16,-9 4 0-16,0 0-2 15,-7 6-1-15,4 3 5 16,-1 2 7-16,-3 1-11 16,-3 0 3-16,7 0-2 15,-4 2 2-15,-3 4 1 16,3-3 2-16,-3 5-4 16,0 1-7-16,0 0-2 0,0 0 0 15,0 0-1 1,0 0 1-16,0 0-1 0,0 0 0 0,0 0-5 15,0 0 5 1,0 0 0-16,0 0-1 16,0 0 2-16,0 0-1 15,0 0 1-15,0 0 1 16,0 0-1-16,0 0 0 16,0 0 0-16,0 0 1 15,0 0 0-15,0 0 0 0,0 0 1 16,4 0 8-16,-4 0-1 15,0 1-8-15,10 5 8 16,-7-3-1-16,3 4-2 16,1 2 1-16,6 3-1 15,0-2-4-15,0 7 5 16,0-2 2-16,4 5-8 16,6 0 1-16,3 3 6 15,-10 1-7-15,10-2 5 16,0 0-4-16,-6 0-1 15,-4-2 0-15,-6 0 6 16,3-5-6-16,-3-5 10 0,-3-1 1 16,-7-5 1-1,0-1 1-15,0-3-1 0,0 0 8 16,0 0 10 0,0 0 13-16,0 0 5 0,0 0-12 15,0 0-10 1,0 0-9-16,0 0-16 0,0 0-2 15,0 0-33-15,13 0-154 16,-3 0-305-16,-1 0-249 0</inkml:trace>
  <inkml:trace contextRef="#ctx0" brushRef="#br0" timeOffset="186239.71">22715 13492 988 0,'0'0'194'16,"0"0"-84"-16,0 0 38 16,0 0-32-16,0 0-50 15,0 0-20-15,0 0 19 16,-154 92 21-16,122-48 0 15,-1 11-2-15,-6 4-2 16,13 6-24-16,-4 10-7 16,17 0-7-16,3 2-18 15,10 1-11-15,0-8-4 0,0 0-4 16,23-10 5 0,3-6-6-16,4-8 10 0,6-3 3 15,-7-9-1-15,-6-5 6 16,7-1 7-16,-14-10 2 15,4-4-20-15,-4-2-6 0,-3-6-7 16,-3-4-18 0,0-2-118-16,-1 0-102 15,1-2-152-15,0-9-434 0</inkml:trace>
  <inkml:trace contextRef="#ctx0" brushRef="#br0" timeOffset="186609.93">22921 14406 487 0,'0'0'785'0,"0"0"-666"16,0 0 45-16,0 0-68 0,0 0-20 16,98-138-9-16,-48 88 5 15,-5-2 8-15,8 0-18 16,-7 2-19-16,-4 6-15 15,-6 3-11-15,-6 8-17 16,-11 3-2-16,-2 8-35 0,-8 3-78 16,-9 6-122-1,0 3-303-15,-19 6-487 0</inkml:trace>
  <inkml:trace contextRef="#ctx0" brushRef="#br0" timeOffset="186939.73">22934 13790 124 0,'0'0'1165'16,"0"0"-937"-16,0 0-35 15,0 0-55-15,0 0-45 16,0 0 77-16,85 118-3 0,-35-64-8 15,-11 4-23 1,0 0-25-16,-9-5-31 0,6-4-25 16,-7-6-25-1,-6-6-10-15,-10-7-7 0,3-4-4 16,-6-8-8 0,-3-7-1-16,-7-3-6 0,0-7-69 15,0-1-113-15,10 0-125 16,-10 0-79-16,0-13-234 15,0-2-312-15</inkml:trace>
  <inkml:trace contextRef="#ctx0" brushRef="#br0" timeOffset="187304.53">23628 13343 350 0,'0'0'1035'16,"0"0"-829"-16,0 0 44 15,0 0-38-15,0 0-74 16,0 0-2-16,134 23-30 16,-98 7-2-16,-3 11 1 15,3 4-2-15,3 11-10 16,-3 5-7-16,-16 8-17 15,9 11-18-15,-22 4-12 16,-7 8-14-16,-7 6-5 16,-22 2-1-16,-17 1-4 15,7-6-3-15,-10-4-11 16,-10-11 1-16,23-15-2 16,6-14 0-16,14-15-31 15,0-15-67-15,12-15-85 16,4-6-138-16,0-22-216 0,0-4-207 0</inkml:trace>
  <inkml:trace contextRef="#ctx0" brushRef="#br0" timeOffset="189442">24354 14066 332 0,'0'0'335'0,"0"0"-197"0,0 0 28 15,0 0 4-15,0 0-47 16,0 0-15-16,0 0 16 16,0 6 23-16,0-6-9 15,0 0-22-15,0 0-21 16,0 0-10-16,14 0-29 15,-5-8-15-15,-5 0-7 16,12-4-10-16,0 2-4 16,-3-4 0-16,7 1 3 15,0-2 5-15,-7-1 14 16,20-1-1-16,-14 4 4 16,-3 0-3-16,4 4-7 15,0-1-5-15,-1 2-9 0,-6 2-3 16,4 6-5-16,-11-2 0 15,7 2-6-15,-3 0-6 16,0 0-1-16,0 0 9 16,0 0-8-16,0 2 9 15,-4 8 2-15,14 0 8 16,-10 0-1-16,12 4 0 16,-8-1-2-16,8 1-4 0,-5-3-12 15,2 1 11 1,1 1-3-16,-4-5-2 0,1 1 5 15,-1-5 6 1,4 2 5-16,-10-4-2 0,9 0-6 16,-6 0-3-16,10-2-2 15,-13 0-1-15,10 0 1 16,-7 0-1-16,3 0 5 16,-3-10-2-16,4-3-3 15,5-2 0-15,1-3-3 16,-3 3-5-16,0-2 0 15,-11 7-1-15,1 1 0 16,0 0 0-16,-3 5 0 16,-1-2 0-16,1 2 0 15,3 0-1-15,-10 2-5 16,6-2 5-16,7 4 0 0,-6 0-5 16,3 0-7-1,-7 0 7-15,7 0 5 0,6 8 1 16,-6 4 9-16,13 1-8 0,-4 0 0 15,-2 3 5 1,2-2-5-16,-9 2 5 0,10-3 0 16,-4 2-5-1,-9 1 8-15,9-2 0 0,-6-4 0 16,-4-4-8 0,7 0 0-16,-3-5 6 0,7-1-1 15,-8 0 5-15,11-3 4 16,6-16-1-16,4-4 0 15,-7 0-5-15,3-3-8 16,-10 3 5-16,7 2-5 16,-10 6-1-16,3 1 0 15,-6 8-2-15,7-2 1 16,-8 4-1-16,1 1-5 16,3 2 5-16,-3 1-5 0,0 0 5 15,0 0-4 1,6 0 6-16,4 0 1 0,-4 1 6 15,14 6 1 1,-1 1 10-16,1-4-2 0,-1 2 10 16,10-3 1-1,-9 0 1-15,-4 1 1 0,-10-3-11 16,-3 2-8 0,-3-3-8-16,-10 0-2 0,0 0-18 15,0 0-106 1,0 0-135-16,0 0-273 0,0 0-74 15,-10 0-559-15</inkml:trace>
  <inkml:trace contextRef="#ctx0" brushRef="#br0" timeOffset="189980.32">25974 13657 731 0,'0'0'270'16,"0"0"30"0,0 0-59-16,0 0-62 0,0 0-67 15,0 0-38 1,0 0-5-16,16 17 54 0,1-1 5 16,12 0-11-16,1 7 10 15,-1-3-29-15,1 3-11 16,-1-5-7-16,7-1-11 15,-7-1-26-15,-12 1-8 16,19-5-10-16,-10 2-3 16,-6 2 2-16,-11-4-1 15,-5 2-1-15,-1 2-4 16,-3 0 2-16,-3 3 2 16,-23 4 3-16,-1 2-5 15,-18-2-10-15,5 4-4 0,1-4 0 16,0-3-6-1,9-5 0-15,4 0-18 16,7-7-22-16,5-2-72 16,8-6-108-16,3 0-280 0,3 0-336 0</inkml:trace>
  <inkml:trace contextRef="#ctx0" brushRef="#br0" timeOffset="191249.89">27286 13214 658 0,'0'0'294'0,"0"0"-120"16,0 0 56-16,0 0-49 16,0 0-54-16,0 0-38 15,0 0 5-15,-39-65 7 16,32 60-44-16,-12 3-8 16,6-1 10-16,-17 3-20 15,1 0-17-15,-7 0-16 0,0 12 14 16,-4 3 14-1,-12 3-3-15,29 2 2 0,-10 0 10 16,14 2-15 0,-4 1-21-16,16 0 8 0,1 1-9 15,6 0 1 1,0 3 2-16,0 1 0 0,6 1 2 16,4-3-2-1,13-2 20-15,3 4 8 0,-3-4-5 16,0-2 11-16,16 0 7 15,-12-3 4-15,5-4-3 16,-2-1-17-16,-1 0-18 0,-12-6-7 16,-4 0-7-1,-7 1-2-15,-6 2 0 0,0 1-1 16,0 1 1 0,-6 8 1-16,-17-1-1 0,6 0 0 15,-9 3-9-15,3-4-10 16,13-1 18-16,1 0-13 15,2-2 2-15,7-2 5 16,0-1-11-16,0 0 7 16,7-1 11-16,6-2-2 15,-7 1 2-15,17 1 2 16,-6-3 4-16,-8-3 1 16,1-2 1-16,-10 1 1 15,3 0-2-15,-3-1-7 16,0 2 6-16,0 6-6 15,0 4 12-15,0 4-10 16,-13 6 11-16,4 6-1 16,-1 4-5-16,-7 0 1 15,1 4 4-15,9 0 7 16,1 1 4-16,3-2 2 16,3 2 9-16,0-5 34 15,0-3-26-15,0-5-8 0,3-1 6 0,10-6 7 16,3-3-10-1,1-5-10-15,-7-4-12 0,12-5-15 16,1-4-4 0,7 0-91-16,2 0-144 0,24-14-252 15,-7-8-239 1,-6 7-696-16</inkml:trace>
  <inkml:trace contextRef="#ctx0" brushRef="#br0" timeOffset="192989.97">29128 13117 400 0,'0'0'641'0,"0"0"-499"16,0 0 97-1,0 0-48-15,0 0-89 16,0 0-48-16,0 0-5 16,20-46 32-16,-10 39 10 0,9 1 11 15,11 3 22 1,-1-2-6-16,-3 5-27 0,14 0-14 16,-4 0-10-16,-4 0-21 15,-2 0-15-15,6 12-8 16,-20 0-5-16,17 4-4 15,-14 2 3-15,-5 4 1 16,8 0 0-16,-12 1 1 16,0 2 15-16,-10 1 8 15,0 4-10-15,0-1-4 16,0 2-15-16,-10 3 5 16,-9-2-7-16,-8 3-10 15,-2-2 7-15,0 0-7 16,-1 0-1-16,1-5 1 15,12-4 7-15,-2-2-8 0,9-1-6 16,7-6 6 0,3 1-8-16,0-3 2 0,0 0-1 15,0 2 1 1,0-2 5-16,0-3 1 0,0 0-7 16,9-4-1-16,-9-2 8 0,4-1-6 15,-4 0-6 1,0-1 6-16,0 0 6 0,0 0-1 15,0 2 1 1,0 2-8-16,0 0 8 16,0 2-1-16,0 2 1 15,0 2 0-15,0 0-1 16,-4 4 1-16,-5-1-1 16,-8 4 1-16,7-2 0 15,10 2 0-15,0-7-2 0,0 2-11 16,0-2 2-1,0-4 11-15,0 4 0 0,10-4-9 16,7 1 8 0,-8 0 2-16,1 4 0 0,10 1 5 15,-10 0 0-15,9 3 10 16,-6 1 17-16,4 0-11 16,-7 0 7-16,-4 2-7 15,7 0-4-15,-3 2 11 16,0 4-10-16,0 0-3 15,-4 0-2-15,4 1-8 16,-3 0 3-16,6 1-9 16,-10-2 1-16,3 1 0 15,-2 1 0-15,-4 0 7 0,0 2-1 16,0 1-5 0,-4 2 7-16,-18 0 4 0,8 0-1 15,-15-4 9-15,6-7-6 16,17-3-1-16,-17-5-2 15,10-11 0-15,0-3-12 16,-7 0-14-16,0 0-74 16,4-17-89-16,-4-17-133 15,4 4-307-15,13 2-345 0</inkml:trace>
  <inkml:trace contextRef="#ctx0" brushRef="#br0" timeOffset="194169.81">28268 13712 730 0,'0'0'286'16,"0"0"-79"-16,0 0 25 0,0 0-41 15,0 0-50-15,0 0-62 16,0 0-6-16,-128-42-10 15,92 50 5-15,3 12-17 16,4 4 2-16,-7 5-19 16,16 4-16-16,1 6-5 15,2 1-5-15,8 3-7 16,5-3 1-16,4-4-2 0,0-3 0 16,13-6-13-16,13-6-20 15,-9-8-14 1,22-7-31-16,-13-6-2 0,0 0-11 15,4-12 19-15,-4-16 10 16,-10-4 19-16,7-6 25 16,-6-1 17-16,-4 0 1 15,-7 1 17-15,-2 9 20 16,-4 9 24-16,0 9 43 16,0 7 20-16,0 4-6 15,0 0-41-15,0 0-49 0,0 12-26 16,0 7 5-1,0 8 12-15,0 7 12 16,0 8 15-16,0 3 8 16,3 4 21-16,3 3-5 15,1 0-1-15,-7 0-10 16,0 0-6-16,3-4-12 16,4-2-11-16,-7-2-7 0,0-6-5 0,0-3 2 31,0-4-8-31,3-3-10 0,0-6 7 0,-3-4-9 15,0-4 1 1,0-5-1-16,0-2 0 16,0-6 0-16,0-1-1 15,0 0-14-15,0 0-29 0,4 0-25 16,-4 0-32 0,0 0-36-16,9-7-51 0,-9-3-66 15,0-12-90-15,0 2-366 16,-16-1-312-16</inkml:trace>
  <inkml:trace contextRef="#ctx0" brushRef="#br0" timeOffset="194409.55">28006 14274 793 0,'0'0'632'0,"0"0"-399"16,0 0 37-16,0 0-90 16,0 0-10-16,0 0-16 15,134-51-20-15,-88 44-39 0,13 3-49 16,-23 1-35 0,16 2-11-16,-13 1-134 0,-9 0-361 15,-11 0-234-15</inkml:trace>
  <inkml:trace contextRef="#ctx0" brushRef="#br0" timeOffset="195049.58">28670 14290 485 0,'0'0'832'16,"0"0"-555"-16,0 0 0 15,0 0-85-15,0 0-86 0,0 0-23 16,0 0 6-1,17 63 10-15,-14-40-13 0,3 5-28 16,-2-3-22 0,-4-1-12-16,6-2-14 0,-6-1-2 15,0-1-2 1,0-3-6-16,0-1-9 0,0-3-48 16,0-1-63-16,-6-8-94 15,2-4-81-15,-2 0-183 16,-7-14-197-16</inkml:trace>
  <inkml:trace contextRef="#ctx0" brushRef="#br0" timeOffset="195276.31">28670 14040 1104 0,'0'0'838'16,"0"0"-490"-16,0 0 28 16,0 0-131-16,0 0-93 15,0 0-78-15,0 0-53 16,36 0-21-16,-36 0-164 16,0 0-396-16,0 6-611 0</inkml:trace>
  <inkml:trace contextRef="#ctx0" brushRef="#br0" timeOffset="200928.45">23442 15453 1182 0,'0'0'213'16,"0"0"-129"-16,0 0 140 15,0 0-25-15,0 0-108 16,0 0-63-16,-76-22-9 16,50 22 1-16,-3 15 16 15,-7 6 6-15,6 4 20 0,-2 8-14 16,-4 3-4-1,16 8-7-15,-10 0-3 0,11 6-22 16,2 6-11-16,11-4 0 16,6 2-1-16,0-2-9 15,33-6-56-15,9-4-44 16,11-14-27-16,-1-10-36 16,4-16-61-16,-1-2-75 15,24-46-101-15,-27-4 35 16,-6-4-184-16</inkml:trace>
  <inkml:trace contextRef="#ctx0" brushRef="#br0" timeOffset="201312.29">23658 15561 589 0,'0'0'181'15,"0"0"43"-15,0 0 40 0,0 0-62 16,0 0-86-16,0 0-79 16,0 0-29-16,-56 6 14 15,46 30 44-15,-3 2 13 16,-3 8 1-16,3 1-17 0,-1-1-15 15,11-3-20 1,3-3-17-16,0-4-10 0,0-5 0 16,17-6-1-1,-4-8-28-15,6-8-15 0,4-5-13 16,0-4 1 0,-3-10 42-16,3-20 13 0,0-5 14 15,-4-4-14-15,1-6-1 16,-10-3-8-16,-7 2 9 15,-3 1 3-15,0 3-2 16,0 3 7-16,-13 10 9 16,-4 7 18-16,1 8 23 15,3 8-13-15,-3 6-29 16,-1 0-16-16,-9 5-59 16,3 12-71-16,0 9-27 0,0 2-26 15,0 2-13 1,23 13-63-16,0-8-30 0,0-9-76 0</inkml:trace>
  <inkml:trace contextRef="#ctx0" brushRef="#br0" timeOffset="202039.8">23916 15509 656 0,'0'0'657'15,"0"0"-509"-15,0 0 63 16,0 0-56-16,0 0-107 16,0 0-36-16,0 0 32 15,26 51 57-15,-23-16 5 16,4 7-15-16,-7 8-26 16,0 2-26-16,0 1-23 0,0 0-8 15,0-3-8-15,-10-6-5 16,0-8-40-1,10-10-20-15,0-16 13 0,0-10-36 16,0 0-41-16,0-23 40 16,10-15 62-16,0-9 11 15,-3-7 16-15,6-10 5 16,-4-1 3-16,-5 6 1 16,2 4 23-16,-6 12 14 15,0 15 10-15,0 12 11 0,0 9 27 16,0 7-10-1,0 0-23-15,7 0-55 0,-1 13-6 16,4 5 0 0,3 10 7-16,0 4 2 0,4 0-3 15,12 2-6 1,-16 0 7-16,4-5-5 0,-8-6-2 16,11-7 0-16,-10-4-11 15,3-10-21-15,-3-2-44 16,3 0-22-16,10-14 15 15,-4-10 22-15,1-8 26 16,0-2 20-16,-4-6 14 16,7 5 1-16,-17 4 10 15,8 4 2-15,-8 10 29 0,-6 5 19 16,0 7 22 0,0 5-3-16,0 0-1 15,0 0-23-15,0 3-29 0,0 13-5 16,10 6 27-16,-10 6 7 15,6 8-2 1,8 6-1-16,-8 2-15 0,-6 6-16 16,0-2-10-16,0 4-10 15,0 0 0-15,0-4-1 16,0-2-42-16,0-10-61 16,0-7-112-16,0-16-125 15,7-13-156-15,-4 0-254 0</inkml:trace>
  <inkml:trace contextRef="#ctx0" brushRef="#br0" timeOffset="202329.78">24597 15571 1192 0,'0'0'293'0,"0"0"-8"16,0 0-80-1,0 0-95-15,0 0-3 0,0 0 19 16,0 0-10 0,58 48-30-16,-41-18-4 0,-11 2-8 15,1 6-19 1,-1 0-16-16,-6 6-15 0,0 0-14 16,0-4-4-1,0 2-6-15,0-7-28 0,-13-4-27 16,7-7-76-16,-11-6-122 15,4-6-124-15,7-8-150 16,-11-4-117-16</inkml:trace>
  <inkml:trace contextRef="#ctx0" brushRef="#br0" timeOffset="202699.8">24636 15563 730 0,'0'0'246'0,"0"0"-2"0,0 0-12 15,0 0-91 1,0 0-55-16,0 0-6 0,0 0-11 16,69-90-12-16,-50 84 0 0,7 0 5 15,1 4 14 1,12 2 11-16,-6 0-21 15,3 0-15-15,-7 2-25 16,-9 6-7-16,-1 6-10 0,-6 0-7 16,-13 1-2-1,0 6 1-15,0 3 0 16,-13 5 5-16,-16 4-6 16,-1 3-11-16,-9 0-26 15,0-5-15-15,0-4-19 0,12-5-28 16,1-6-34-1,3-6-102-15,7-6-145 16,3-4-332-16</inkml:trace>
  <inkml:trace contextRef="#ctx0" brushRef="#br0" timeOffset="203159.53">24979 15563 140 0,'0'0'1148'16,"0"0"-921"-1,0 0-61-15,0 0-64 0,0 0-64 16,0 0 35 0,0 0 24-16,20 92 29 0,-10-56-48 15,-7 0-29-15,-3 2-23 16,7 2-15-16,-4-2-3 15,3-2-7-15,-2-5-1 16,-1-4 0-16,10-7-1 16,-3-5-10-16,-4-6-1 15,17-5-15-15,-10-4 6 16,10-4 21-16,0-20 18 16,7-6 12-16,-7-12-17 15,6-4-1-15,4-1 0 0,-14-4 1 16,8 1 14-16,-14 6-1 15,-7 6 11-15,4 8 1 16,-10 11 39-16,0 9 9 16,0 7-22-16,0 3-30 15,0 0-34 1,0 0-26-16,0 0-86 0,0 6-22 16,-10 8-83-16,-6 14-76 15,-1-2-245-15,4 0-269 0</inkml:trace>
  <inkml:trace contextRef="#ctx0" brushRef="#br0" timeOffset="203721.05">25634 15555 221 0,'0'0'952'15,"0"0"-723"1,0 0 55-16,0 0-50 0,0 0-98 15,0 0-43 1,0 0-28-16,0-15-9 0,0 32-19 16,0 9 37-1,0 2 13-15,0 8-14 0,10 1-10 16,-7 1-31 0,-3 1-11-16,3-3-13 15,-3 0-7-15,0-4-1 0,0 0-12 16,0-8-47-16,0-3-66 15,0-8-44-15,0-9-73 16,0-4-33-16,0 0-31 16,0-16-221-16</inkml:trace>
  <inkml:trace contextRef="#ctx0" brushRef="#br0" timeOffset="204159.74">25519 15463 768 0,'0'0'324'0,"0"0"-117"16,0 0 8 0,0 0-74-16,0 0-48 0,0 0-2 15,0 0-24-15,98-36-14 16,-68 36-18-16,6 0 1 15,-3 0-11-15,-1 4-24 16,4-1-1-16,-6 2 0 16,12-3-26-16,-16-2-13 15,14 0-8-15,-14 0 0 16,0 0 12-16,-10 0 27 16,-6 0 8-16,-3 0 0 15,-7 0 14-15,0 3 49 16,0 4-5-16,0 9-24 0,0 2 14 15,0 11-2 1,0 10-4-16,-17 3-16 0,-2 8-1 16,-4 2-8-16,7 0-9 15,-11 2-8-15,4-6 0 16,14-4-84-16,-8-10-57 16,11-13-96-16,6-16-91 15,0-5-193-15,0 0 127 0</inkml:trace>
  <inkml:trace contextRef="#ctx0" brushRef="#br0" timeOffset="204442.8">26043 15475 704 0,'0'0'367'0,"0"0"-146"15,0 0-69-15,0 0-76 16,0 0 37-16,0 0 52 15,0 0 13-15,42 85 3 16,-22-62-27-16,-10 5-1 16,9 2-21-16,1-2-31 15,-4 2-21-15,7 0-42 0,-10 2-20 16,10-3-16 0,-16 0-2-16,6-5-5 0,-13 0-68 15,0-6-64 1,0-2-96-16,0-9-76 0,-16-2-179 15,2-5-232-15</inkml:trace>
  <inkml:trace contextRef="#ctx0" brushRef="#br0" timeOffset="205366.46">25882 15667 983 0,'0'0'369'16,"0"0"-96"-16,0 0-6 15,0 0-117-15,167-26-94 16,-111 18-52-16,-10 0-4 16,-4 1-80-16,-12-5-104 15,-4 3-51-15,-3-5-38 0,0 2-36 0,-13-4 95 16,9 1 88-1,-9 0 122-15,10 4 4 16,-11 6 89-16,5 0 53 16,-8 3 59-16,4 2-12 15,10 0-13-15,-11 0-13 16,-2 9-30-16,3 7-19 0,3 5 18 16,0 6 37-1,0 4-8-15,0 4-31 0,-6-3-64 16,2 4-43-1,-5 0-15-15,-4-1-8 0,0 1-41 16,-4-2-87-16,-15-3-55 16,-7-9-33-16,6-6-4 15,7-12-3-15,-3-4 10 16,2-4 66-16,14-20 91 16,0-10 56-16,0-8 0 15,14-7 37-15,2-10 36 16,3-3-3-16,4 2 4 15,-6 6 13-15,2 11 60 16,-6 7 25-16,4 11-33 16,2 4-11-16,-2 6-27 15,-4 1-23-15,13 2-26 16,-10 5-13-16,7 4-19 0,-3 0-5 16,9 3 3-1,-9 0 6-15,0 3-11 0,-4 12-13 16,-16 2-1-16,0 9 0 15,0 1-6-15,0 6 1 16,-20 2 5-16,-16 3-22 16,7-2-40-16,3-3-8 15,3-3 2-15,3-6-6 16,4-8 25-16,13-2 28 16,3-6 0-16,0-4 9 0,0 1 0 15,0 0-2-15,9-3 3 16,11 3 12-16,3-3 0 15,-3 3 11-15,6-2 1 16,-7 2 6 0,-2 3 9-16,-7-2-2 0,3 4-3 15,-7 2-10-15,-6 6 6 16,0 2-6-16,-10 8 1 16,-16 0-13-16,-13 3-21 15,10-2-17-15,-7-1 0 16,6-8-4-16,1-7 6 15,19-8 8-15,-7-5 2 16,17 0-14-16,0-5-90 16,0-16-7-16,17-17-133 15,2 6-214-15,1-3-80 0</inkml:trace>
  <inkml:trace contextRef="#ctx0" brushRef="#br0" timeOffset="205673.55">26949 15490 1194 0,'0'0'381'0,"0"0"-99"15,0 0-96-15,0 0-76 16,0 0 42-16,0 0 5 16,0 0-3-16,36 70-1 15,-36-44-23-15,0 6-16 16,0 3-35-16,0 5-34 0,0 6-17 15,0-2-8 1,-6 2-8-16,-4-3-11 0,10-5 1 16,0-6-2-1,0-8-6-15,0-5-9 0,10-11-64 16,16-8-78 0,-7 0-55-16,8-12-108 0,5-14-57 15,17-28-115-15,-9 4-100 16,-4 6-155-16</inkml:trace>
  <inkml:trace contextRef="#ctx0" brushRef="#br0" timeOffset="205929.78">27325 15613 553 0,'0'0'677'16,"0"0"-375"-16,0 0-31 0,0 0-129 16,0 0-25-16,0 0 56 15,0 0 25-15,0 106 9 16,0-76-39-1,0 1-30-15,0-4-42 0,0 2-22 16,7-4-12-16,-4-5-22 16,17-2-20-16,-10-3-11 15,9 0-9-15,-2-7 0 16,2-2-6-16,-2-6-43 16,6 0-52-16,-4 0-51 15,-2-4-103-15,2-18-107 16,-9 4-179-16,-10 0-235 0</inkml:trace>
  <inkml:trace contextRef="#ctx0" brushRef="#br0" timeOffset="206151.07">27325 15777 773 0,'0'0'804'15,"0"0"-520"1,0 0 58-16,0 0-106 0,0 0-89 15,0 0-15 1,0 0-48-16,135-43-39 0,-96 29-45 16,-3 3-2-1,-7 1-72-15,-3 2-113 16,-16 0-59-16,-10 1-38 16,0 2-100-16,0 1-342 0</inkml:trace>
  <inkml:trace contextRef="#ctx0" brushRef="#br0" timeOffset="206349.76">27335 15521 1408 0,'0'0'605'0,"0"0"-280"16,0 0-13-16,0 0-127 15,0 0-77-15,0 0-2 16,134-46-34-16,-78 38-44 15,9-5-27-15,-6 5-1 16,0 1-98-16,-3 0-160 0,-14 7-226 16,-15 0-151-1,-18 0-742-15</inkml:trace>
  <inkml:trace contextRef="#ctx0" brushRef="#br0" timeOffset="-209886.94">26249 6702 776 0,'0'0'266'0,"0"0"-44"16,0 0-6-16,0 0-34 15,0 0-51-15,0-44-40 0,0 38-24 16,-13 4 4 0,13 0-7-16,0 2 8 0,0 0-4 15,-3 0-6-15,3 0-12 16,0 0-7-16,-4 0-43 15,-2 0 0-15,-4 4-10 16,0 8 1-16,0-2 8 16,7 2-10-16,-7-2 5 15,10 0-8-15,0-4-18 16,0 1-16-16,0-4-3 16,0-3-5-16,0 0 0 15,0 0 3-15,0 0 2 16,0 0 0-16,0 0 18 15,0-12 21-15,0 2 12 0,0-2 9 16,0 0-3-16,0 2-1 16,0 2-4-16,-16 0 5 15,3 3 3-15,-4 4-9 16,-2 1-6-16,-1 0-6 16,10 0 5-16,0 1 6 15,4 12-5-15,6-3-3 16,0 2 8-16,0-2 0 15,0 0 0-15,0-4-1 0,3-2-8 16,10-2 3 0,-13-2-6-16,10 0 4 0,0 0-13 15,-10 0 7 1,10-4 15-16,6-8-1 0,-13 2 1 16,-3-3 6-16,0 0-6 15,0 5 10-15,0 4-1 16,0 1 26-16,-3 3-12 0,-13 0-23 15,6 0-7 1,0 0-31-16,0 5-143 0,-6 18-158 16,6-4-208-1,0 1-117-15</inkml:trace>
  <inkml:trace contextRef="#ctx0" brushRef="#br0" timeOffset="-209457.16">26851 6243 823 0,'0'0'257'0,"0"0"-4"16,0 0-23-1,0 0-31-15,0 0-69 0,0 0-72 16,0 0-26 0,-95-20-7-16,59 40 14 0,-3 5 10 15,0 11 8-15,-1 4-10 0,1 8-5 16,3 4-7-1,7 5-1-15,2 1-12 0,8 1-11 16,6 5-10 0,3-2 7-16,10 5-1 15,0-2 0-15,19-1-7 16,4-6 0-16,4-3 0 16,12-9-44-16,0-5-123 0,20-11-81 15,-13-8-137 1,-7-15-304-16</inkml:trace>
  <inkml:trace contextRef="#ctx0" brushRef="#br0" timeOffset="-209016.82">26808 6926 1117 0,'0'0'243'0,"0"0"-25"16,0 0-31 0,0 0-60-16,0 0-64 0,0 0-26 15,177-122 24-15,-115 82 2 16,-6-2-27-1,-10 2-22-15,6-1-14 0,-13 5-48 16,-13 7-62-16,1 3-57 16,-24 6-117-16,-3 8-215 0</inkml:trace>
  <inkml:trace contextRef="#ctx0" brushRef="#br0" timeOffset="-208743.71">26799 6550 965 0,'0'0'391'16,"0"0"-172"0,0 0-15-16,0 0-101 0,0 0-67 15,0 0 19-15,0 0 31 16,91 82 5-16,-61-41-20 15,-1 2-36-15,-9 1-20 16,-4 2-9-16,4 2-6 16,-10-2-127-16,-1-4-77 15,-5 1-136-15,2-14-314 16,-3-11-131-16</inkml:trace>
  <inkml:trace contextRef="#ctx0" brushRef="#br0" timeOffset="-208446.96">27564 6204 1211 0,'0'0'361'0,"0"0"-30"16,0 0-67 0,0 0-101-16,0 0-105 0,0 0-58 15,0 0-17 1,0 38 1-16,0-8 16 0,-10 11 0 16,4 4-45-16,-7 5-140 15,-17 22-156-15,11-14-292 16,-1-6-189-16</inkml:trace>
  <inkml:trace contextRef="#ctx0" brushRef="#br0" timeOffset="-208056.97">27613 7048 735 0,'0'0'504'0,"0"0"-290"15,0 0-4-15,0 0-73 16,0 0-83-16,0 0-28 16,0 0-18-16,-88 144-7 15,49-101-1-15,9 5-35 0,-6-3-50 16,17 13-125-16,-4-15-135 15,16-8-268-15</inkml:trace>
  <inkml:trace contextRef="#ctx0" brushRef="#br0" timeOffset="-207702.49">28402 6739 916 0,'0'0'686'16,"0"0"-447"-16,0 0 22 0,0 0-54 15,0 0-74-15,0 0-66 0,0 0 1 16,0-7-17-1,-13 23-44-15,-13 6-7 16,-7 12-1-16,-16 8 1 16,3 10 0-16,-10 2 1 0,7 2-1 15,3-1-8 1,7-4-55-16,10-3-48 0,6-11-67 16,10-6-84-1,9-7-244-15,4-12-117 0,0-7-84 0</inkml:trace>
  <inkml:trace contextRef="#ctx0" brushRef="#br0" timeOffset="-207441.8">28032 6582 874 0,'0'0'279'16,"0"0"-43"0,0 0-12-16,0 0-33 0,0 0-109 15,0 0-60 1,0 0 43-16,43 62-7 0,-14-32-26 16,-3 6-7-16,-6 0-7 15,6-2-18-15,-16 11-74 16,3-10-209-16,-13-5-443 0</inkml:trace>
  <inkml:trace contextRef="#ctx0" brushRef="#br0" timeOffset="-207126.76">28821 6236 1045 0,'0'0'375'16,"0"0"-58"-16,0 0-95 0,0 0-90 15,0 0-46 1,0 0-17-16,0 0-13 0,-7 48-13 15,1-22-13 1,-1 13-14-16,-9 4-10 16,-1 4-6-16,-9 6-78 15,3 21-175-15,4-12-287 16,-4-10-222-16</inkml:trace>
  <inkml:trace contextRef="#ctx0" brushRef="#br0" timeOffset="-206732.48">29060 6259 940 0,'0'0'398'0,"0"0"-139"16,0 0-67-16,0 0-129 15,0 0-54-15,0 0 54 16,39 127 58-16,-16-69 37 16,3 6-25-16,-10 0-28 15,7 5-29-15,-16 0-29 16,-7 3-20-16,0 2 0 15,-30-3-6-15,-6 0-8 16,-10-1 1-16,-12-8-7 16,-8-4 0-16,7-8-7 15,13-12-1-15,1-6-49 16,22-12-72-16,3-12-186 16,10-6-522-16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3:37:25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22071 5902 55 0,'0'0'137'0,"0"0"-86"15,0 0-34-15,0 0-11 0,0 0-6 16,0 0 0-16,0 0 0 16,32-85-28-16,-15 79-11 15,-4 0 15-15,3 0 14 16,4-2 8-16,-4 2 2 16,-3-3 10-16,4 2 16 15,-4 1 18-15,-3-3-11 16,-1 2-22-16,-2 3-11 15,-4-2 1-15,4 0-1 16,-7-1 10-16,0 4-8 0,3-4 21 16,0 1 20-1,10-5 12-15,-3 1 14 0,0-2 31 16,-10 2-14 0,10-2-15-16,6 2 1 0,-13 0 9 15,1 1 25-15,-4 0 30 16,0 1 29-16,0 1 15 15,0-2-22-15,0 1-18 16,0 3-29-16,0-2-14 16,0 1-14-16,-7 0-16 15,1 2-2-15,-4 2-11 16,10 0-14-16,-10 0-13 16,10 2-21-16,0 0-6 0,-10 0-7 15,0 0-20 1,-9 16 8-16,-7 6 9 15,-7 10-5-15,-3 8 14 0,0 9-1 16,3 3 1 0,4 12 0-16,-1 4-1 0,14 7 0 15,-4 2 1-15,10 5-5 16,10-4 5-16,0-10 1 16,0-4 0-16,0-8 0 15,0-12-6-15,10-5 5 16,10-5 0-16,9-3-5 15,-6-2 5-15,10-3-5 0,-4-7 5 16,1-3 1 0,-1-2-2-16,-3-4 2 0,-12 0 0 15,2-6 0 1,-6 1 2-16,-7-4 7 0,-3-1-9 16,0 0-20-16,0 0-51 15,0 0-28-15,0 0-57 16,0 0-154-1,0 0-268-15,0-10-94 0</inkml:trace>
  <inkml:trace contextRef="#ctx0" brushRef="#br0" timeOffset="1069.99">22627 5974 388 0,'0'0'162'15,"0"0"-8"1,0 0 31-16,0 0 17 15,0 0-60-15,0 0-29 16,0 0 2-16,0-62-2 16,0 56-1-16,0-1 1 15,0 3-27-15,0 1-27 16,-7 1-17-16,-2 2-9 16,-5-1-3-16,8 1-24 0,-10 0-6 15,-4 0-10-15,-6 0-1 16,-4 8-7-16,7 12 9 15,-6 6-1-15,-1 8 2 16,11 2-1-16,2 2 1 16,4 2 7-16,7-4 0 15,6 0-7-15,0-5 7 16,0-5-4-16,6-1-11 16,4-5-19-16,10-7 0 0,-1-1 7 15,-2-4-23-15,6-8-10 16,6 0-5-1,-3-6 24-15,4-15-32 0,3-8-27 16,-11-7-6-16,8 0 0 16,-1 0 43-16,-9 5 44 15,-10 4 20-15,-4 7 17 16,-2 2 48-16,-4 5 20 16,0 1-6-16,0 4-8 15,0-4-25-15,0 5 1 16,0 0 2-16,0 3-5 15,0 4 0-15,0 0 8 0,0 0-11 16,0 0-26 0,0 0-15-16,0 9-15 0,0 6-13 15,0 11 28 1,0 5 2-16,0 6 21 0,13 6 5 16,-7 5-8-16,4-2-6 0,0 5 0 15,0-2 5 1,-1-1-11-16,-2-6-8 15,6-6 0-15,3-6 2 16,4 0 0-16,-7-8-2 0,7 0-61 16,-4-3-69-1,4-6-50-15,9-7-15 0,-3-2-84 16,-9-4-42-16</inkml:trace>
  <inkml:trace contextRef="#ctx0" brushRef="#br0" timeOffset="1469.04">23091 6194 738 0,'0'0'315'15,"0"0"-137"-15,0 0-21 16,0 0-19-16,0 0-67 15,0 0-64-15,0 0-5 0,50-7 37 16,-24-3 31 0,20-2 3-16,-4 1-32 0,4-1-26 15,-7 6-15 1,7-1-8-16,-13 5-81 0,12 2-134 16,-15 0-161-1,-4 0-171-15</inkml:trace>
  <inkml:trace contextRef="#ctx0" brushRef="#br0" timeOffset="1882.59">23262 5889 479 0,'0'0'261'0,"0"0"-112"0,0 0 32 15,0 0-42 1,0 0-41-16,0 0-63 0,0 0-35 15,-7 8 1-15,7 14 18 16,7 11 51-16,-4 4-21 16,7 6-1-16,-4 3-10 15,7 2-19-15,-6 3-10 16,-7 0-1-16,0-1 0 16,0 1 2-16,-7-8-10 15,-6-4-1-15,7-11-61 16,-4-5-73-16,10-7-83 15,-3-8-87-15,3-8-82 0</inkml:trace>
  <inkml:trace contextRef="#ctx0" brushRef="#br0" timeOffset="2778.12">24040 5685 1058 0,'0'0'282'15,"0"0"-137"-15,0 0-39 0,0 0-24 0,0 0-63 16,0 0-19-1,0 0-16-15,0 4-6 0,0 16 2 16,-13 10 20 0,-3 7 30-16,-10 11 2 0,-4 8-8 15,1 5-2 1,-10 9-1-16,3-1-5 0,3 0 0 16,3-5-16-1,4-13 7-15,10-9-7 0,13-9 0 16,-7-10-1-16,10-7-2 15,0-6-6-15,0-5 9 16,0-3-15-16,13-2 14 16,3 0 1-16,4 0 9 15,9 0 11-15,1 0-5 16,16-9-14-16,-7 1 12 16,16-4-3-16,-5 2-10 15,8-4 0-15,-9 6-1 16,-3-3 1-16,-16 5 0 15,6 2 0-15,-17 1 0 0,-6 3 0 16,-6 0-1 0,6 0 1-16,-3 0-12 0,-4 0 11 15,8 0-7 1,2 0 8-16,-10 0-1 0,8 0 0 16,-5 3 0-16,-9-2 0 0,4 2-6 15,-4-3 7 1,0 0 0-1,0 0 12-15,0 0 4 0,0 0 10 16,0 0 9-16,0 0 14 16,0-13 17-16,0-5-45 15,-7-9-19-15,-13-6-2 16,4-3 0-16,-4-6 1 16,4-3 0-16,-4-1 0 0,7 2 0 15,-6-2 16-15,2 0-8 16,-2 0-3-1,9 3 7-15,-10 1 1 0,14 1 3 16,-4 3-2 0,-3 5 4-16,13 5 12 0,-10 1-7 15,3 8 10 1,4 3-6-16,3 9 1 0,0 4-5 16,0 3-24-16,0 0 0 0,0 0-10 15,-10 0-14 1,10 0-6-16,0 0-61 15,0 0-79-15,0 5-66 16,13 23 3-16,4-6-257 0,-4 0-66 0</inkml:trace>
  <inkml:trace contextRef="#ctx0" brushRef="#br0" timeOffset="3398.36">24626 6502 582 0,'0'0'215'0,"0"0"-17"0,0 0-3 15,0 0-26-15,0 0-42 16,0 0-24-1,0 0-36-15,29-37-6 16,-9 16 5-16,10-6-11 0,6-4-6 16,0-5-14-16,13-4-12 15,-4-2-15-15,8 0-8 16,-7 0 2-16,-4 7-2 16,-6 6-10-16,-20 7-3 15,-2 8 6-15,-5 6 6 16,-9 3-7-16,0 3-47 15,0 2-145-15,-23 0-50 16,1 0-156-16,-1 11-174 0</inkml:trace>
  <inkml:trace contextRef="#ctx0" brushRef="#br0" timeOffset="3888.21">24665 6047 446 0,'0'0'235'0,"0"0"-56"16,0 0-13-16,0 0-30 15,0 0-66-15,0 0-40 16,0 0-5-16,0-3-9 16,7 16 10-16,12 8 52 15,1 6 12-15,19 6-5 16,1 1-7-16,-4 3-25 16,3 2-21-16,-10-1-2 15,-6-2-16-15,0-6-7 16,-3-1-1-16,-10-2 0 0,3-6-6 15,-4-4 0 1,-2-3 2-16,3 0 0 0,-7-2 4 16,4-4-6-1,-4-1 1-15,-3 0-1 0,6-6 1 16,-6 1 8 0,0-2-7-16,0 3 4 0,0-3-4 15,0 0 11-15,0 0-5 16,0 0-8-16,0 0-76 15,0-6-79-15,4-6-124 16,-4-2-440-16</inkml:trace>
  <inkml:trace contextRef="#ctx0" brushRef="#br0" timeOffset="5062.39">25768 6392 526 0,'0'0'164'0,"0"0"-14"15,0 0 30-15,0 0-10 16,0 0-39-16,0 0-20 16,0 0 16-16,3-6-14 15,-3 6-34-15,0 0-29 0,0 2-25 16,7 5-5-1,-7 5 1-15,3 3-4 16,-3 7-4-16,0 6-4 16,0 9 9-16,-10 10-12 0,-3 11 14 15,-16 10-5 1,-7 1-5-16,-7 2-1 0,20-3-8 16,0-10 0-16,-3-10 1 15,3-8 4-15,7-8-5 16,-4-8 0-16,20-8 6 15,-10-4-1-15,4-6-5 16,6-4 1-16,0-2 7 16,0 0-9-16,0 0-3 15,0-8-91-15,0-11-121 16,0 0-427-16</inkml:trace>
  <inkml:trace contextRef="#ctx0" brushRef="#br0" timeOffset="6214.33">26576 6654 494 0,'0'0'248'0,"0"0"-93"16,0 0 23-16,0 0 18 16,0 0-48-16,0 0-49 15,0 0-13-15,-13-52 10 16,13 17-19-16,0-8 14 16,0-7-34-16,0-10-23 0,10-12-15 15,0-11-13-15,-1-6 0 16,5-7-5-16,-5-4 0 15,1 1 9-15,0 5-4 16,-3 10 9-16,-4 17 30 16,3 18-2-16,1 13-5 15,-7 14 15-15,13 9-7 16,-13 6-27-16,10 1-19 16,0 0-8-16,9-1-3 15,-6 2-1-15,10 1 6 16,0 1-3-16,7 3 2 15,-8 0 5-15,8 0-4 16,6 0-3-16,-3 7-4 16,-4 5 4-16,1 0-59 0,6 2-37 15,-17-1-68-15,-2 3-62 16,-11 3-35-16,-6 4-40 16,0-2-15-16,-20-1-241 0</inkml:trace>
  <inkml:trace contextRef="#ctx0" brushRef="#br0" timeOffset="6458.18">26429 5941 732 0,'0'0'367'0,"0"0"-185"0,0 0 44 16,0 0-36 0,0 0-91-16,154 7-67 0,-115 2-21 15,-3 3-11 1,6 2-92-16,27 5-125 0,-20-1-126 16,-3-5-294-16</inkml:trace>
  <inkml:trace contextRef="#ctx0" brushRef="#br0" timeOffset="6848.03">27826 5372 910 0,'0'0'294'0,"0"0"-106"0,0 0-16 15,0 0-44 1,0 0-67-16,0 0-59 0,0 0-1 16,-160 85-1-1,117-27 11-15,-9 8 18 0,6 6 2 16,0 8 17-1,4 5-3-15,12 1-20 0,14-4-6 16,3-4-13-16,13-1-6 16,0-5 9-16,13-7-3 15,16-4-5-15,7-7 4 16,4-9-5-16,-11-8-56 16,0-8-65-16,17-3-179 15,-23-12-267-15,-10-4-329 0</inkml:trace>
  <inkml:trace contextRef="#ctx0" brushRef="#br0" timeOffset="7779.01">28415 5821 476 0,'0'0'514'0,"0"0"-336"0,0 0 44 16,0 0 16 0,0 0-53-16,0 0-51 0,0 0-23 15,-36-84-32 1,20 84-45-16,-7 0-34 16,-13 3-1-16,6 24-17 0,-22 17 6 15,0 8 12 1,2 6 1-16,11 4-1 0,10-4 0 15,9-6 0-15,10-4-6 16,10-8-2-16,0-7-6 16,10-5-42-16,13-11-33 15,6-8-34-15,1-9-32 16,6 0 18-16,0-23-21 16,13-15 6-16,-10-8-7 15,-9-9 68-15,6 0 57 16,-13 3 34-16,-7 10 5 15,-3 11 70-15,-6 11 78 0,-7 9 37 16,0 8-16 0,0 3-53-16,0 0-48 0,0 0-28 15,0 3-45 1,0 14-19-16,0 6 19 0,3 11 15 16,10 3 29-16,0 4-9 0,-3-1-6 15,9 2-17 1,4 1-5-16,0-2 4 0,-3-2-11 15,0-1-50 1,9 1-114-16,-9-9-160 0,-4-11-302 0</inkml:trace>
  <inkml:trace contextRef="#ctx0" brushRef="#br0" timeOffset="8021.3">28794 6105 1204 0,'0'0'285'16,"0"0"-107"-16,0 0-80 0,0 0-54 15,0 0-20 1,141-15-11-16,-82 15-13 0,-3 0-22 15,3 0-122 1,-17 3-170-16,-16 2-260 0</inkml:trace>
  <inkml:trace contextRef="#ctx0" brushRef="#br0" timeOffset="8308.18">29024 5839 227 0,'0'0'808'16,"0"0"-623"-16,0 0-60 16,0 0-76-16,0 0-34 0,0 0 19 15,0 0 32-15,-10 113-1 16,10-72-8-16,0 1-25 15,0 3-20-15,0 2 1 16,0-4-13-16,0 0-50 16,0-6-98-16,0-1-128 15,-7-12-235-15,-6-8-166 0</inkml:trace>
  <inkml:trace contextRef="#ctx0" brushRef="#br0" timeOffset="9060.52">29743 5597 1028 0,'0'0'551'16,"0"0"-346"-16,0 0-17 0,0 0-49 15,0 0-70 1,0 0-69-16,0 0-23 0,0 30 2 16,-9 2 21-1,-11 10 9-15,-10 10 0 0,4 6 0 16,-16 6-3 0,-1 8-5-16,1-1 5 0,-4-2-6 15,10-7 1 1,6-11 5-16,17-9-6 0,7-19-8 15,6-4-7 1,0-11 1-16,6 0-10 0,17-8-1 16,13 0 25-1,3 0 11-15,7-6 1 0,3-7-3 16,10-3-8-16,-3 1 1 16,9 1-1-16,-6 1 0 0,-20 4-1 15,7 2 1 1,-26 6-1-16,0-1 1 15,-11 2-1-15,-9 0-1 16,10 0-5-16,-10 0-3 16,3 0-4-16,4 0 4 15,-4 0 3-15,4 2 5 16,-7-2-7-16,0 0 7 16,0 0 1-16,0 0 0 0,0 0 2 15,0 0 13-15,0-12 17 16,0-10-10-16,0-9-20 15,-17-10 17-15,-2-11-2 0,6-6-5 16,-13-4-4 0,-4-3-7-16,4 3 6 0,6 4 9 15,-3 9 6 1,-6 6 21-16,9 9 12 16,4 8-2-16,3 8 7 0,6 6-16 15,1 6-21 1,6 4-16-16,-3 2-7 0,3 0-16 15,0 0-11-15,0 0-15 16,0 0-73-16,0 2-74 16,0 12-8-16,3 14-34 15,10-1-143-15,0 0-218 0</inkml:trace>
  <inkml:trace contextRef="#ctx0" brushRef="#br0" timeOffset="9399.02">30290 6422 1051 0,'0'0'314'0,"0"0"-128"16,0 0-5-16,0 0 9 16,0 0-76-16,0 0-77 15,0 0-4-15,167-128 16 16,-122 93-8-16,1-1-13 16,-3 0-14-16,-11 3-14 15,18 1 0-15,-21 3-6 0,-9 5-22 16,3 2-37-1,-10 4-70-15,-7-6-119 0,-6 5-135 16,0 3-522-16</inkml:trace>
  <inkml:trace contextRef="#ctx0" brushRef="#br0" timeOffset="9704.74">30408 5875 15 0,'0'0'1200'0,"0"0"-994"15,0 0-94-15,0 0-64 0,0 0-6 16,0 0 73 0,0 0-1-16,121 131-16 15,-72-86-19-15,-10 4-25 16,-3-1-20-16,-3-2-22 0,-7 0-5 15,-7-5 1-15,-5-5-8 16,-8-3 1-16,7-3-1 16,-6-8-10-16,3-9-46 15,-10 0-47-15,6-12-48 16,-6-1-103-16,20 0-157 16,-17-12-232-16</inkml:trace>
  <inkml:trace contextRef="#ctx0" brushRef="#br0" timeOffset="10448.33">31098 5235 570 0,'0'0'238'16,"0"0"-49"-16,0 0 27 15,0 0-26-15,0 0-51 0,0 0-73 16,0 0-34 0,-3-2-32-16,3 6-3 0,0 10 3 15,0 4 31 1,3 6 35-16,10 8-7 0,3 6 6 16,1 6 8-16,12 6-4 0,-6 6-11 15,3 4-30 1,0 5-9-16,-3 2-10 0,4 3-8 15,-18 3 8 1,4 3-8-16,-6 5 0 0,-7-2 6 16,0 5-1-1,-10-7 2-15,-16 0-1 16,-3-13 5-16,-11-6 0 16,11-10 8-16,-7-7-2 0,6-7 6 15,1-5-10-15,9-1-2 16,1-8 0-16,2-4 7 15,4-6-7-15,13-4-1 16,-6 0-4-16,-1-6 5 16,7 0 3-16,0 0-2 15,0 0-13-15,0 0-73 16,-3-12-179-16,-7-4-577 0</inkml:trace>
  <inkml:trace contextRef="#ctx0" brushRef="#br0" timeOffset="14561.03">31759 5157 335 0,'0'0'532'0,"0"0"-383"15,0 0 5-15,0 0 51 16,0 0-13-16,0 0-100 16,0 0-62-16,0-17-28 15,13 34 4-15,3 17 21 16,4 10 26-16,6 14 23 16,0 14-4-16,0 14-9 15,-6 5 1-15,-4 10-27 16,-16-1-30-16,0 3 6 15,-29-2-7-15,-17-1 9 16,-13-1-3-16,-6-3-2 16,-4-4-3-16,0-12-7 0,14-12 1 15,6-12 9 1,13-15-10-16,16-12 1 0,7-13 0 16,3-8 0-16,10-6 18 15,0-2 64-15,0 0 40 16,0 0 4-16,0 0-29 15,0-12-32-15,0-8-66 16,0-2-113-16,0-11-162 16,-6 4-264-16,-7 5-899 0</inkml:trace>
  <inkml:trace contextRef="#ctx0" brushRef="#br0" timeOffset="17901.75">22434 7502 451 0,'0'0'189'0,"0"0"-46"16,0 0 72-16,0 0 25 0,0 0-47 15,0 0-54 1,0 0-35-16,13-38-34 0,-13 38-34 16,-13 0-25-16,0 8-11 0,-10 20-7 15,-13 11 5 1,-3 12 2-16,-11 12 2 15,5 9-1-15,2 7 0 16,7 0 1-16,-3 7-1 0,23-6-1 16,-1 0 2-1,14-8 6-15,3-4-7 0,0-8-1 16,20-8 2 0,9-2-2-16,-3-8 0 0,13-4-1 15,-3-6-5 1,4-8-12-16,-11-2-71 0,7-6-58 15,-3-10-63 1,-4 0-133-16,-9-6-279 0</inkml:trace>
  <inkml:trace contextRef="#ctx0" brushRef="#br0" timeOffset="18518.14">22977 7977 1000 0,'0'0'247'16,"0"0"-173"-16,0 0 33 0,0 0 45 15,0 0-48 1,0 0-64-16,0 0-30 0,-121-104 0 15,98 104-10-15,-10 0-7 0,-13 22-6 16,7 11 11 0,0 8-5-16,3 1 6 0,7 4-7 15,9-1 0 1,10-2-3-16,10-5 3 0,0-5-1 16,10-6-16-1,10-5-51-15,15-6-22 0,-2-6 5 16,3-10 36-1,3 0 2-15,11-17-80 0,-11-12-2 16,-3-9 4-16,3-6 5 16,-9-6-5-16,-14-2 38 15,-3-1 95-15,-6 7 50 16,-7 9 112 0,0 10 30-16,0 11 12 0,0 9 3 15,0 5-45-15,0 2-79 0,0 0-83 16,0 16-1-1,0 12-4-15,0 10 5 0,-7 10 29 16,4 0 25 0,3 3 2-16,0-2-10 0,0-7-9 15,0-2-15 1,10-8-11-16,-4-1 1 0,10 0-3 16,-6-7-9-16,-7 0 2 15,11-2-2 1,2-2-50-16,4-1-78 0,-7-6-66 15,19-11-97-15,1-2-37 16,-13 0-248-16</inkml:trace>
  <inkml:trace contextRef="#ctx0" brushRef="#br0" timeOffset="18808.3">23262 8073 842 0,'0'0'206'15,"0"0"-104"-15,0 0-2 16,0 0 36-16,144-9-14 15,-86 2-56-15,11 4-46 16,0-2-10-16,-7 3-10 16,-13-1-39-16,-10 3-101 15,-22 0-160-15,12 0-55 16,-29 0-19-16</inkml:trace>
  <inkml:trace contextRef="#ctx0" brushRef="#br0" timeOffset="19088.23">23592 7850 773 0,'0'0'295'15,"0"0"-100"-15,0 0-34 16,0 0-78-16,0 0-83 0,0 0-10 15,0 0 10 1,-10 81 14-16,-3-41 1 0,-3 7-8 16,3 2 5-1,6 3-5-15,-3-4-7 0,7-2-21 16,3-10-102 0,0-8-108-16,3-10-110 0,10-10-217 0</inkml:trace>
  <inkml:trace contextRef="#ctx0" brushRef="#br0" timeOffset="19888.18">24354 7638 120 0,'0'0'1042'0,"0"0"-861"16,0 0 3-16,0 0-44 16,0 0-77-16,0 0-63 15,0 0-11-15,14 7 11 16,-14 18 6-16,-14 11 29 16,-2 10 12-16,-13 7-12 15,-1 10-10-15,-6 2-7 0,-3 0-10 16,9 0-7-1,1-7 1-15,3-9-1 0,6-10 1 16,7-7-2 0,7-9 0-16,-4-8 0 0,10-7 0 15,0 1-13 1,0-4 2-16,0-3 11 16,16 2-12-16,4-4 6 0,-1 0 6 15,21 0 13 1,-1 0-4-16,10 0 0 0,7 0-8 0,3 0 1 15,-1 0-1 1,-5 0 0-16,-1 0 0 0,-6 0 0 16,-4 0-1-1,-19 0 0-15,13 0 0 0,-9 3 0 16,-11 2-1 0,-3-3 1-16,-6 3-1 0,6-4 1 15,-7-1 0-15,-6 4 1 16,0-4 5-16,0 0 3 15,0 0 5-15,0 0 11 16,0-4 15-16,0-12-18 16,-6-10-13-16,-7-10 6 15,-4-8-14-15,-6-10-1 16,0-4-1-16,0-2-11 16,-6 2 12-16,9 1 1 15,1 4 1-15,-1 2 10 16,-3 0 7-16,7 2 6 0,0 8 4 15,-4 5 5 1,7 13-4-16,13 7 21 0,-3 9 0 16,3 1-11-1,0 6-20-15,0 0-12 0,0 0-8 16,0 0-12 0,0 0 3-16,0 0-12 0,0 0-42 15,0 0-58-15,0 0-90 0,0 3-14 16,0 3-33-1,3 6-92-15,20-2 1 16,-4-2-224-16</inkml:trace>
  <inkml:trace contextRef="#ctx0" brushRef="#br0" timeOffset="20263.45">24999 8467 95 0,'0'0'1067'15,"0"0"-872"-15,0 0 1 16,0 0-18-16,0 0-65 16,0 0-84-16,0 0-16 15,124-90 21-15,-84 62 29 16,-4-2-3-16,13 4-21 0,-10-2-21 16,-6 4-11-16,3 4-6 0,-17 5-1 15,7 0-6 1,-12 2-106-16,-14-4-108 0,0 3-112 15,0 1-378-15</inkml:trace>
  <inkml:trace contextRef="#ctx0" brushRef="#br0" timeOffset="20562.7">25064 8006 781 0,'0'0'275'0,"0"0"-136"16,0 0-42-1,0 0-54-15,0 0-20 0,0 0 21 16,0 0 33-16,99 51 25 16,-70-23-5-16,1 2-2 15,-1 6-15-15,0 0-11 16,1-2-32-16,-4 2-25 0,-6-2-11 15,-1-3 6 1,-9-2-7-16,6-1-8 0,-2-3-56 16,-8-6-99-1,7 5-105-15,-3-8-270 0,-10-8-227 0</inkml:trace>
  <inkml:trace contextRef="#ctx0" brushRef="#br0" timeOffset="20918.3">25941 8433 390 0,'0'0'392'16,"0"0"-184"-16,0 0 8 15,0 0-48-15,0 0-61 0,0 0-47 16,0 0 7 0,0 42 73-16,0-15-12 0,0 8-37 15,-6 1-13-15,-7 6-40 0,-4 0-16 16,-6 3-12-1,4 0-10-15,-7 1-12 0,3 1-76 16,6-4-69 0,4 3-104-16,7-10-253 0,-1-14-198 15</inkml:trace>
  <inkml:trace contextRef="#ctx0" brushRef="#br0" timeOffset="23528.15">26537 8725 430 0,'0'0'197'0,"0"0"-123"16,0 0 21-16,0 0 42 0,0 0-18 15,0 0-35 1,0 0-6-16,0 3 22 15,0-3 4-15,0 0 10 16,0 0 22-16,0 0 18 16,0-9-17-16,10-18-8 15,-1-12-67-15,-5-19-26 0,9-14 15 16,0-34-17 0,-7-42-18-16,4-38-15 0,-10 11 0 15,4 36 1-15,-4 49 5 16,6 42-6-16,-3 1 1 15,4 2-1-15,-1 8 16 16,8 9-9-16,-5 11-8 16,-2 5-7-16,6 5 0 15,7 4-8-15,9 3 9 16,-3 0-6-16,7 0-3 16,3 6 6-16,0 12 1 15,13 4-3-15,-6 4 4 16,-7-1-37-16,0 2-66 15,-14 4-77-15,-8 2-61 16,-14 11-21-16,0-7-116 0,-7-4-267 16</inkml:trace>
  <inkml:trace contextRef="#ctx0" brushRef="#br0" timeOffset="23738.8">26556 8049 886 0,'0'0'225'16,"0"0"-93"-16,0 0 30 0,135 2-86 16,-86 10-49-16,-3 5-27 0,19 15-122 15,-6-6-167 1,-20-1-265-16</inkml:trace>
  <inkml:trace contextRef="#ctx0" brushRef="#br0" timeOffset="24130.73">27698 7594 958 0,'0'0'212'16,"0"0"-33"-16,0 0 17 16,0 0-69-16,0 0-76 15,0 0-40-15,0 0-10 16,-49 42-1-16,10-4 30 15,-17 11 36-15,17 6-2 16,-10 10-12-16,-10 5 6 16,23 3 1-16,0 4-17 15,7-6-25-15,9-2-10 16,7-3-6-16,13-8 0 16,0-6-1-16,0-2-1 15,33-4-9-15,-1-4-59 0,14-2-60 16,0-9-81-16,26-11-84 15,-20-11-231-15,4-9-317 0</inkml:trace>
  <inkml:trace contextRef="#ctx0" brushRef="#br0" timeOffset="24338.25">27718 8517 586 0,'0'0'113'16,"0"0"-113"-16,0 0-91 16,0 0-23-16,0 0-104 15</inkml:trace>
  <inkml:trace contextRef="#ctx0" brushRef="#br0" timeOffset="24968.38">28045 8178 884 0,'0'0'266'0,"0"0"-74"16,0 0 67-1,0 0-40-15,0-115-77 0,-3 93-43 16,-17 3 16 0,4 5-7-16,3 9-6 0,0 1-31 15,-10 4-22 1,-7 0-36-16,-2 23-13 0,-4 12-6 15,3 8 6 1,0 8 0-16,4 1 0 0,9 0 0 16,7-6 0-1,10-2 1-15,3-4-1 0,0-10 0 16,0-6-16-16,3-8-61 16,10-4-39-16,0-10-48 15,4-2 6-15,2-2 29 16,11-22 3-16,-11-11-11 0,17-5-34 15,-6-1-80 1,-11-2 43-16,11 4 108 0,-11 7 100 16,-9 2 13-1,-3 10 78-15,-7 6 75 0,13 6 15 16,-13 5-1 0,0 3-30-16,0 0-54 0,0 0-47 15,0 7-30 1,0 11-8-16,16 4 30 0,-6 6 43 15,3 2 5-15,7 1-17 16,3 2-12-16,3-1-18 16,0 0-11-16,4-6-19 15,-1-2-12-15,-6-6 0 16,6-4-114-16,1-8-90 16,6-6-79-16,-7-6-214 0,-12-11-231 0</inkml:trace>
  <inkml:trace contextRef="#ctx0" brushRef="#br0" timeOffset="25368.14">28579 7464 816 0,'0'0'202'16,"0"0"-1"-16,0 0 9 0,0 0-51 15,0 0-78 1,0 0-3-16,0 0-4 0,49 71-17 16,-36-28-11-16,-3 8-7 15,9 7 16 1,-12 8 4-16,6 12-25 0,-7 2-3 15,-6 4-12-15,0 1-8 16,-6-2-1-16,-17-5-3 16,-3-6-1-16,-7-8-6 15,-3-5 0-15,7-10 0 16,-1-7-10-16,4-8-13 16,3-7-13-16,-3-10-38 15,16-3-75-15,-3-6-104 16,-3-8-75-16,6 0-167 15,-7 0-22-15</inkml:trace>
  <inkml:trace contextRef="#ctx0" brushRef="#br0" timeOffset="27438.09">29223 8187 35 0,'0'0'23'0,"0"0"-7"15,0 0 0 1,0 0 21-16,0 0 22 16,0 0 13-16,0 0 11 0,0 0 9 15,0 0-4-15,0 0-1 16,0 0-12-16,0 0-10 16,0 0-3-16,0 0-13 15,0 0-7-15,0 0-9 16,0 0 6-16,0 0 20 15,0 0 13-15,0 0 1 16,0 0-1-16,0 0-4 16,0 0-10-16,0 0-4 0,0 0-8 15,0 0-6 1,0 0-3-16,0 0-3 0,0 0 1 16,0 0-2-1,0 0-1-15,0 0-7 0,0 0-7 16,0 0-8-16,0 0-10 15,0 0 1-15,0 0 0 16,0 0 1-16,0 0 4 0,0 0-5 16,0 0 6-1,0 0-5-15,0 0 5 16,0 0 5-16,0 0 7 16,0 0 1-16,0 0 1 0,0 0-2 15,0 0-5 1,0 0 0-16,0 0-7 0,0 0-7 15,0 0 0-15,0 0-9 16,0 0 2-16,0 0 6 16,0 0 0-1,0-2-6-15,13 2 7 0,-3 0 1 16,3 0-1-16,0 0-1 16,4 0 0-16,-1 0 1 0,0 0-1 15,10 0 1 1,-6 0 0-16,0 0-1 0,3 0 1 15,3 0 0 1,-10 0 1-16,20 0-1 0,-10 0 0 16,4 0 0-1,-4 0-1-15,-10 0 1 16,-3 0 0-16,4 0 1 16,-17 0 7-16,0 0-8 0,0 0 0 15,0 0-6 1,0 0 5-16,0 0 0 0,0 0-1 15,0 0 1-15,0 0 0 16,0 0-39-16,0 0-40 16,0 0-15-16,0 0-11 15,0 0-81-15,0 0-154 16,-7 2-47-16</inkml:trace>
  <inkml:trace contextRef="#ctx0" brushRef="#br0" timeOffset="27958.04">29485 7859 189 0,'0'0'362'0,"0"0"-165"16,0 0-8-16,0 0-16 15,0 0-48 1,0 0-53-16,0 0-33 0,-10-4-16 15,10 4-16 1,0 0-7-16,0 13-12 0,0 9 12 16,-10 9 28-16,10 8 8 15,-13 7 19-15,10 5 8 16,-7 4-14-16,0-2-8 16,0-2-18-16,7-3-5 15,-3-9-10-15,6-5 1 16,0-6 1-16,0-6 1 15,0-8 0-15,0-2-5 16,0-4 9-16,0-6-1 16,0-2 14-16,0 0 10 15,0 0 3-15,0 0-3 16,0 0-13-16,0 0-25 0,0-15-97 16,0 0-188-16,0 1-299 0</inkml:trace>
  <inkml:trace contextRef="#ctx0" brushRef="#br0" timeOffset="29458.26">30460 7808 98 0,'0'0'669'0,"0"0"-552"16,0 0-11-16,0 0 25 0,0 0-34 15,0 0-59-15,0 0-32 16,0 11 2-1,0-3 10-15,0 5 8 16,-7 3 20-16,-9 10 22 16,-4 3-9-16,-3 7-1 15,-9 3-7-15,-1 9-5 0,-3 1-17 16,3-1-11-16,4-1-8 16,-1-4-9-16,14-7 7 15,-4-7-7-15,20-8-1 16,-6-5 1-16,6-4-1 15,0-4 0-15,0 0 0 16,0-6 0-16,13 3 5 16,0-2 10-16,17 1 4 15,-1-1 10-15,17 2 3 16,-7-3-10-16,20 2-7 16,-3 2 1-16,2-2-3 15,-2 2-3-15,-4 0 0 16,-9 0-8-16,-7-2 7 0,-3-2-8 15,-10 0 6-15,-4-2-7 16,-2 0 2-16,-11 0 7 16,14 0-8-16,-10 0 6 15,3 0-1-15,3-2-5 16,-13-3 8-16,1-3 4 16,-4-3 2-16,0-5-6 15,0-4-9-15,0-4-6 0,-14-4-6 16,1-2 3-16,-13-6-4 15,-3-7 6-15,3-4 7 16,-4-5 0-16,1 0 0 16,-4 0 2-16,3-1 23 15,8 9 0-15,2 5 4 16,7 6 3-16,3 10 0 16,4 2-1-16,2 10-9 15,4 2-11-15,0 5-3 16,0 1-7-16,0 3-1 15,0 0 0-15,0 0 1 16,0 0-2-16,0 0 0 16,0 0 1-16,0 0-2 15,0 0-21-15,0 0-55 16,0 0-56-16,0 0-115 16,0 0-252-16,10 7 110 0</inkml:trace>
  <inkml:trace contextRef="#ctx0" brushRef="#br0" timeOffset="30108.08">31788 8138 751 0,'0'0'391'0,"0"0"-202"15,0 0 26-15,0 0 2 16,0 0-78-16,0 0-70 15,0 0-31-15,0-4-6 16,0 4-16-16,0 0-14 16,-10 0 7-16,-9 13-8 15,-1 7-1-15,-22 6 16 16,-11 9 11-16,4 2-1 16,-16 5-11-16,-1 6-6 0,4 1-2 15,-3 0-7 1,9-1 1-16,14-6-1 0,6-4 0 15,0-2 0 1,9-8 0-16,11-6-1 0,3 0-5 16,10-9 4-1,-1-6-8-15,4-3 0 0,0-4-9 16,0 0-24 0,0 0-27-16,0 0-17 0,0 0-49 15,7-31-46-15,6 2-169 16,0-5-284-16</inkml:trace>
  <inkml:trace contextRef="#ctx0" brushRef="#br0" timeOffset="30518.02">31438 7863 49 0,'0'0'597'0,"0"0"-450"15,0 0-16-15,0 0-1 16,0 0-39-16,0 0-67 16,0 0-24-16,0 51 46 15,0-12 28-15,0 6-13 0,0 1-10 16,0 2 0-1,0-2-18-15,0-4-17 0,13-3 9 16,-3-6 18 0,-7-4 0-16,4-3-13 0,6-2-8 15,-6-6-10 1,2-8-2-16,-9-1-9 0,0-2 7 16,0-5-7-16,0 0 11 15,0-2-1-15,0 0 1 16,0 0-12-16,0 0-25 0,0 0-66 15,0 0-81 1,-6-6-340-16</inkml:trace>
  <inkml:trace contextRef="#ctx0" brushRef="#br0" timeOffset="31778.35">31847 7244 95 0,'0'0'374'0,"0"0"-186"16,0 0 4 0,0 0 32-16,0 0-28 0,0 0-48 15,0 0-14-15,0-20-18 16,0 20-19-16,0 0-17 16,0 0-15-16,0 0-14 0,0 0-26 15,7 0-10 1,-4 10-13-16,7 6 6 0,6 4-6 15,4 8 16 1,-1 8-9-16,11 7 1 0,-1 5-9 16,1 7 5-1,-1 7-5-15,-3 6 1 0,4 6-2 16,-10 7 1 0,-4 4 5-16,-6 1-6 0,-10 0-7 15,0-6 1-15,-23-4 5 16,-13-9-6-16,3-9 0 15,-6-3 6-15,0-12-1 16,3-1-3-16,6-6 5 16,1-10 1-16,9-6 1 0,7-5-2 15,6-5-1 1,7-3-1-16,-3-5 1 0,3 0 1 16,0-2 1-16,0 0 0 15,0 0 5 1,0 0 0-16,0 0 2 15,0 0-8-15,0 0-26 0,0-2-82 16,-10-10-133-16,10-4-462 0</inkml:trace>
  <inkml:trace contextRef="#ctx0" brushRef="#br0" timeOffset="36648.33">3273 7612 163 0,'0'0'338'0,"0"0"-240"0,0 0-29 16,-144 46 38-1,112-35-10-15,19-1-21 16,3-5-45-16,0 2-20 16,7 3-11-16,-4-1 1 0,-3 1 14 15,-3 7 16 1,-3-2 19-16,-4 2 10 0,10 2 0 16,-9-2-4-1,-1 5-4-15,0 1-15 0,4 4-19 16,-4 4 7-16,-2 5 8 15,15 3 1-15,-3 5-15 16,-3 2 3-16,13 2-14 16,0-2 14-16,0 0-2 15,13-2-8-15,4-5-5 16,5 0 11-16,18-6-1 16,-4-1 4-16,13-5 14 15,10-5 59-15,6-4-34 16,1-4-33-16,2-6-4 15,-2-6 2-15,2-2-12 16,-9 0 3-16,-6-6 8 16,9-12-7-16,-13-2-5 15,-3-4 0-15,-14-4-5 16,4-2-5-16,-6 0 9 0,-10-5 3 16,-4-4 7-16,-16-8-2 15,6-4 2-15,-6-5-5 16,0-7-3-16,-16 2 6 0,-10-3-5 15,-13 4-13 1,3-1 5-16,-13 3-6 0,-14 2 1 16,11 3 0-1,-17 3-1-15,14 8 2 16,-1 6 9-16,4 13 0 16,-4 9-1-16,4 14-10 0,-14 5-15 15,-2 31-4 1,-27 16 9-16,-3 20-61 0,13 13-102 15,-20 24-44 1,20 33-67-16,36-24-210 0,13-20-304 0</inkml:trace>
  <inkml:trace contextRef="#ctx0" brushRef="#br0" timeOffset="39942.33">12157 8358 525 0,'0'0'127'0,"0"0"-1"16,0 0 88-16,0 0-34 16,0 0-54-16,0 0-27 15,0 0 20-15,-144-120-26 16,114 103-45-16,1 2-8 16,-24-4-11-16,11 2-6 15,-17-2-8-15,0 2-4 16,-3 4 7-16,-10-1 1 0,10 4 3 15,-10-2 7 1,13 3-1-16,0 0-9 16,3 3 7-16,7-1-4 15,3 0 6-15,7 1-1 16,0 6-7-16,6 0-4 16,-3 0-15-16,7 0-1 0,-7 0 0 15,3 8 0-15,0 6-1 16,-6 0-2-16,0 8 2 15,-10-2 0-15,13 4-5 16,-10 0 6-16,7 2-2 16,6 4-5-16,-6 2 6 15,16 0-2-15,3 3-5 16,7 1 8-16,0-1-1 16,13 3 0-16,0 0 1 15,0 0-1-15,23 2 0 16,0 1 1-16,13-2 0 0,13 1 0 15,0 2 0 1,3-4 0-16,7-2 6 0,0-1 2 16,10-1-2-16,-4-5 0 15,1 0 7-15,-4-4-7 16,-7-2-5-16,14-3 1 16,-13-5-1-16,13-4 8 15,-4-5 0-15,14-6-3 0,-8 0-5 16,8 0 5-1,-10-5-4-15,9-8-1 0,-16-2 6 16,4-1-5 0,-11-2 5-16,-12 0 2 0,6-2-8 15,-16 2 9 1,-4 0 0-16,-12-2 5 0,2 2 4 16,-2-4 24-16,6 2-3 15,-10-6-3-15,3-2-18 16,-3-4-9-16,10-4-9 15,-13 1 10-15,0-2-10 16,9 1 0-16,-12 2 30 0,-7 3 18 16,0 2 3-1,0 1-12-15,0 4-10 0,0 0-9 16,0 0-14 0,0 1-5-16,-7-2 8 0,-12 1 2 15,-1 0 2-15,-16-2-7 16,-3-1-6-16,-10 3-1 15,-14-1-1-15,-2 5-6 16,0 4-2-16,-20 10-5 16,13 6-10-1,-10 0-124-15,-7 16-102 0,14 6-141 16,20-7-509-16</inkml:trace>
  <inkml:trace contextRef="#ctx0" brushRef="#br0" timeOffset="40958.07">12837 6392 697 0,'0'0'178'16,"0"0"-77"-16,0 0 91 15,0 0-53-15,0 0-66 16,0 0-39 0,0 0-3-16,-23-36 4 0,17 36-9 15,-17 0-10-15,6 0-4 16,-19 15-10-16,-9 6 6 16,-8 2 3-16,-6 6 1 15,-6 1-6-15,6 4-6 16,-16 2 1-16,16 0 6 15,-6 8-7-15,-1 0 0 16,7 0 0-16,-3 2 0 16,19-5 0-16,11 2 0 15,2-7-2-15,4-8 1 16,16 0 0-16,10-10-6 16,-9-2 7-16,9-6 0 15,0-3 1-15,0-4-1 0,0-1 2 16,0-2 5-16,0 0 9 15,0 0 0-15,0 0 2 16,0 0 15-16,0 0 8 16,0 0-6-16,0 0-12 15,0 0-17-15,0 0-6 16,0 0-8-16,0 0-91 16,0-6-167-16,0-4-382 0</inkml:trace>
  <inkml:trace contextRef="#ctx0" brushRef="#br0" timeOffset="41509.96">11915 6716 159 0,'0'0'505'16,"0"0"-399"0,0 0-8-16,0 0 28 0,0 0-28 15,0 0-52 1,0 0-15-16,0 0 9 0,0 0-7 16,0 0-18-16,0 6-2 15,0 6 23-15,0 12 5 16,-14 2-2-1,8 6-6-15,-14 4-18 0,10 3 4 16,1 8-8-16,-8-1 1 16,7-6-11-16,7-6 5 15,-3-8-5-15,6-9-1 16,0-7-1-16,0-3 0 16,0-5 0-16,0-2 1 15,0 0 5-15,0 0 3 16,0 0 24-16,0 0 31 15,16 0 14-15,-9-9-14 16,15-1-2-16,-12 1 0 16,16-1-27-16,-3-4-10 15,17 1-13-15,-4-1-5 16,6 0 3-16,4 1-8 0,-7 4 8 16,-3 0-1-16,-6 7-8 0,-11 2 0 15,-2 0-1 1,6 0-19-16,-14 16-96 0,-5 6-179 15,-4-1-265-15</inkml:trace>
  <inkml:trace contextRef="#ctx0" brushRef="#br0" timeOffset="51950.42">18537 11100 747 0,'0'0'216'0,"0"0"-151"15,0 0 15-15,0 0 44 16,0 0-22-16,-46-54-50 16,36 46-22-16,10 4 21 15,-10 0 7-15,7 0 3 16,0-3 22-16,0 2-2 0,-7 2-19 16,3-6-6-1,-3 1-11-15,-3 1-5 16,4-2-6-16,-1 2-9 15,0-1-1-15,-10 1-3 16,14 0-2-16,-4 0 5 0,-10 4 6 16,14-4 4-16,-4 2-3 15,-6-2-14-15,9 3 0 16,-9 0 1-16,3-2-3 16,-4 0-6-16,4 2-8 15,-16 1 1-15,22 1 10 16,-16 1-11-16,7-3-1 15,-7 2 0-15,7 2 1 0,-4-1 0 16,-16 1-1 0,13 0 7-16,7 0-7 0,-10 0 0 15,-4 0-1 1,1 0 0-16,-1 0 0 0,-2 0 0 16,2 0-7-16,7 3 8 0,4 2-1 31,-4 0-4-31,6-1 4 0,-2 3 1 0,-1-2 0 15,4 1 0 1,3 1-1-16,-4-3-5 16,4 3 6-16,0-2 0 15,7 2-1-15,-11-1 0 0,4 1 1 16,-3 2-1 0,3 1 1-16,0 2-1 0,-10 2-1 15,6 1 1 1,-2 2 0-16,6 0 0 0,-4 2-1 15,-2-1 1-15,5 3 0 16,8-1-1-16,-10-1 2 16,6 3-2-16,0 2 2 15,-3-2 0-15,3 2 0 16,3 0 1-16,-2 0-1 16,-4-1 0-16,9 2 1 15,1 1-1-15,-7 1 0 16,10-2 1-16,-10 2-1 0,10 1 8 15,0-3-7 1,0 1 0-16,0-2 0 0,0 1 5 16,0-1 3-1,0 4-2-15,0-6-1 0,0-2 3 16,0 0-7 0,10-2 4-16,0-3 1 0,-7 4-6 15,10-3 11-15,-3 6 0 16,-7-4 1-16,14 0 0 15,-7-2-4-15,-7 1-7 0,7-5 4 16,0 2-5 0,-1-1 0-16,1-1 1 0,-7 2 5 15,11-4 2 1,-5 2-8-16,11 2 11 0,0-4 9 16,-1 4-8-1,7 0 9-15,-3-4 5 16,4 2 1-16,9-4-1 0,-7 1-3 15,0 0-6 1,4 1-3-16,-7-4-2 0,14-2-6 16,-11 0-5-1,0-2 7-15,-2-2 1 0,2 0-2 16,-3 0-2-16,4 0 6 16,2 0-11-16,-2 0 9 15,-4-2-3-15,3-4-5 16,1-1 5-16,-4 0-5 15,-6-2 7-15,9 2-3 16,-22-3 4-16,22-3 5 16,-9 0 8-16,-4-6 9 15,7 0-8-15,-3 0-7 16,-1-2-4-16,1 3-5 16,-4-1-7-16,7 2 8 0,-6-2-7 0,-4 2 4 31,0-2 2-31,3 4 0 0,-3-3 1 0,0-2-3 15,7 2 0 1,-10 0 3 0,0 0-2-16,3 1 4 0,-10 2 4 15,10-5 1-15,-6 4 7 0,-4-1 10 16,-3 0-4 0,0-2-5-16,6 4-6 15,-6-2-6-15,0-4-3 0,0 2-1 16,0 0-1-16,10-3-5 15,-10 2-2-15,3-2 6 16,-3 0 6-16,0 1 2 16,0 0 1-16,0 5-2 15,0-5-1-15,0 2-6 16,0 2 2-16,0-1-1 16,-3 2 4-16,-7 2-2 15,10-1-2-15,-6 1-5 16,-4 1 5-16,7 3-1 0,-7-2 0 15,3 1-4 1,-2-2 5-16,-1 1-6 0,0-3 1 16,0 1 4-1,0 1-5-15,-3-1 0 0,7 4 0 16,-4-5 0 0,-3 4 5-16,0-1-5 0,3 0 0 15,-3 4 0 1,3-1-1-16,-10 2 0 0,14 1-1 15,-4 0-5-15,0-1 0 0,-6 1 4 16,3-1 1 0,-7 1-12-16,-3 2-59 15,-6-2-78-15,-7 5-103 16,-30 1-112-16,11 0-259 16,-1 0-473-16</inkml:trace>
  <inkml:trace contextRef="#ctx0" brushRef="#br0" timeOffset="55544.28">32210 6226 544 0,'0'0'176'15,"0"0"-104"-15,0 0-1 16,0 0 51-16,0 0-2 16,0 0-57-16,0 0-13 15,-6-3 33-15,6 3 8 16,0-3 12-16,0 3 8 15,0 0-9-15,0-1-16 16,0 1-16-16,0 0-13 16,0 0-17-16,0 0-17 15,0 0-12-15,0 0-3 16,0 0-2-16,0 0-5 16,0 0 0-16,0 0 1 15,0 0-2-15,0 0-1 0,0 0-12 16,0 9 0-16,0 5 11 15,6 0 2-15,-2 8 0 16,5 1 6-16,8 6 0 16,-11 0 4-16,14 4 3 15,-7-3 6-15,3 1-5 16,-6-2 1-16,0 0-5 16,3-2 1-16,-6 1-5 0,3 1-5 15,-10-2 0-15,13 1 1 16,-7 2 6-1,-3-2-6-15,4 2-1 0,-4-2 0 16,1 3 5-16,-4 4-5 16,0-3 0-16,0 4 0 15,0 2 5-15,0-2 1 16,0 2-7-16,0 0 1 16,0-2 1-16,0-1-1 0,-7 3 0 15,-3-3 0 1,0 1 0-16,-6 0 8 15,-7 0-7-15,7 3-1 16,-4-3 6-16,0 0-7 16,1-5 0-16,2-3 0 15,8-4 0-15,5-3-1 16,-2-6 1-16,6-3 0 16,-3-3 1-16,3-4-1 15,0-4 1-15,0-1 6 0,0 0 2 16,0 0 7-1,0 0 2-15,0 0 9 0,0 0 11 16,0 0 15-16,0 0-8 16,0 0-20-16,0 0-7 0,0 0-8 15,0 0-4 1,0 0-4-16,0 0-2 16,0 0 0-16,0 0 0 0,0 0-2 15,0 0 1 1,0 0 0-16,0 0 1 0,0 0 0 15,0 0-2 1,0 0-78-16,0 0-65 0,0-5-53 16,-7-7-117-16,7-4-516 15</inkml:trace>
  <inkml:trace contextRef="#ctx0" brushRef="#br0" timeOffset="59499.55">32668 7026 149 0,'0'0'203'0,"0"0"-141"0,0 0 9 16,0 0 49-1,0 0-1-15,0 0-20 0,0 0 10 16,-6 1 4 0,6-1-4-16,0 0-15 0,-7 0 1 15,7 0-22-15,0 0-12 0,0 0 7 16,0 0-4-1,0 0 0-15,0 0-4 0,0 0 9 16,0 0 4 0,0 0 12-16,0 0-5 0,7-3-14 15,-1-9-35 1,8-2-26-16,5 0-5 16,1-6-1-16,-7 6 1 15,3 0 0-15,1 4 0 16,-4-2 0-16,-3 2 0 0,-1 2 0 15,1 2 0-15,-3-2-1 16,3 4 0 0,-10 2 1-16,0 2-1 0,6 0-1 15,-6 0-5-15,0 0-5 16,0 0 2-16,0 0-3 16,0 0 1-16,0 0-3 15,13 0-1-15,-13 0 0 16,17 6-12-16,-11 3 18 15,7 0 9-15,-3 1 0 0,-3-4 0 16,6 4 0 0,-4-4 0-16,-5 0 1 15,2 2 0-15,-6-2 0 16,10-2-1-16,-7 2 0 16,4 1 0-16,-4 0 0 0,4 1 1 0,-4-4-1 15,0 2-5 1,-3 0 6-16,13 2 0 0,-3-2-1 15,-3-1 1 1,-7 0-1-16,9-3-12 0,-9-2 2 16,4 1-8-1,2-1 0-15,-2 0 8 16,2 3 3-16,-3-3-5 16,1 0 7-16,9 0-8 15,-3 0 9-15,-4 0 5 0,-3 0 11 16,17-3 0-1,-13-7-1-15,9-3-3 0,0-1 2 16,-9-2-8 0,12 0 0-16,1-2 0 0,-7 4 2 15,-6 0-2 1,12 2 0-16,-15 2 0 0,5 2-1 16,-5 4 0-16,2 0 0 15,-6 4 0-15,0 0-12 16,0 0-95-16,0 0-248 15,-10 0-324-15</inkml:trace>
  <inkml:trace contextRef="#ctx0" brushRef="#br0" timeOffset="60698.2">32682 7314 464 0,'0'0'128'15,"0"0"-11"-15,0 0 36 16,0 0 3-16,0 0-34 16,0 0-31-16,0 0 7 15,19-14 2-15,-19 14-15 0,3-2-18 16,-3 0-14-16,7-1-16 15,3-2-18 1,-4 0-2-16,4-5 4 0,3 3 1 16,4-2-2-16,-8 2-4 15,1-3 0 1,0 4-6-16,-3-1-9 0,6 0 0 16,-3 2-1-16,-10 1-1 15,6 1 1-15,-6 3-1 16,13 0-1-16,-13 0-6 15,0 0 1-15,0 0-6 16,0 0 0-16,7 0-1 16,-4 0 4-16,4 0 0 15,-4 6-2-15,0 0 11 16,10 2-8-16,-10 2 2 16,4-1 6-16,0 1 0 15,-4-3 0-15,7 2 1 16,-10-4 1-16,9 0 6 0,-5-2-7 15,2-3 0-15,-6 2 1 16,0-2 12-16,13 0-4 16,-6 0 1-16,3 0-2 15,-4 0 0-15,7 0-2 16,4 0 6-16,-8 0-12 16,1 0 9-16,3-2-7 15,-3-4 12-15,7 2 10 16,-8-2-4-16,11-1-5 15,-10-2-9-15,9 2-4 16,-9-2-1-16,7 1 0 16,-8 2 5-16,-2 0-4 0,6-1 9 15,-3-2 4-15,0 1 7 16,0 0 2-16,-7 2-4 16,7-4 11-16,-4 4-4 15,-3-2-6-15,1 1 10 16,9 2-3-16,-13 1 0 15,3 0 0-15,4 3 6 16,-7 0-2-16,0 1-11 16,0 0-14-16,0 0-7 15,0 0-9-15,0 0-34 16,-7 0-143-16,-13 1-361 16,-2 4-399-16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3:41:06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12932 11251 25 0,'0'0'190'16,"0"0"-100"0,0 0-5-16,0 0 47 15,0 0-28-15,0 0-17 16,0 0-3-16,-10 0 14 16,10-2 2-16,0-1-17 0,0 1-2 0,0 1-15 15,0-2-14 1,0 3-12-16,0 0-5 15,0 0-3-15,0 0-3 16,0 0 3-16,0 0 7 16,0 0 5-16,0 0-12 15,0-3 3-15,0 3 5 16,0 0 0-16,0-1-1 16,0-3 2-16,0 3-10 15,0-6 2-15,20-3-1 16,-14-9-7-16,34-3-4 15,-8-8-5-15,18 0-1 0,5-4-1 16,1 1 1 0,-1-6-6-16,8 3-8 0,2-1 0 15,0-4 0-15,4 2 1 16,-3-3 5-16,12-3-7 16,-3-1 0-16,-3 0 1 15,10-1 0-15,-3-2-1 16,-1 0-2-16,-3 1 0 15,1 6 2-15,2 2-1 16,-22 8 0-16,3 3 0 16,-10 5 0-16,-10 3 0 15,-3 7 1-15,-13-2 0 0,-7 4 1 16,4 5 8 0,-10 0-8-16,-10 3 13 0,0 2-1 15,6 2 5-15,-6-2 7 0,0 2-5 16,0 0 0-1,0-2-1-15,0-4 3 16,20-2-5-16,-10 0-10 16,9-6-7-16,4 0 0 15,-3 0 0-15,6 2 0 16,-6-2 0-16,16 2 0 16,-7-5-2-16,-9 3 1 0,9 2-5 15,1 0 6-15,-24 1 0 16,27 1 0-16,-17 2 1 15,-6 1-1-15,-3 4 1 16,6-2-1-16,-3 2-1 16,-7 1 1-16,3 0-1 15,8-3 1-15,-8 3-1 16,10-5 0-16,-3 1 1 16,17-2 0-16,-7-2 0 15,6-2 1-15,4 2 0 0,-13-2 5 16,-4 4 1-1,13-2-5-15,-15 1 8 0,-5 2-4 16,-2 4-5 0,-1-2 5-16,1 0-6 0,3 1 7 15,-4-1-5 1,-2 4-1-16,-4-2-1 0,0 1 1 16,3 2-1-16,-3 0 5 0,0 0-5 15,0 0 0 1,0 0 1-16,0 0 1 15,0 0-2-15,0 0 0 16,0 0 0-16,0 0 0 0,0 0-22 16,0 0-130-1,0 0-168-15,0 0-351 0,-7 0-235 0</inkml:trace>
  <inkml:trace contextRef="#ctx0" brushRef="#br0" timeOffset="2965.16">13302 9921 401 0,'0'0'137'15,"0"0"-50"-15,0 0-12 16,0 0 20-16,0 0-7 16,0 0-5-16,0 0-7 15,-33-33 20-15,33 31 11 16,-10 2-6-16,10 0-12 16,0 0-22-16,0 0-12 15,0 0 2-15,-10 0 11 16,10 0 12-16,0 0-10 15,0 0-8-15,-13 0-17 0,13 0-17 16,0 0-15 0,0 0-13-16,0 5-1 0,0 1-11 15,0 1 5 1,0 3 0-16,23 4 7 0,-3 0 0 16,3 4 2-1,10 1 4-15,3 2 0 0,6 1-5 16,4 4 12-1,-7-4-12-15,10 0 1 0,-10 2-1 16,4-2-1-16,0 0 1 16,-14 2 0-16,17-2 0 15,-13 0 0-15,3 0 0 16,0 2 0-16,3 2 0 16,10 0-1-16,-10-1 11 0,17 2-11 15,-14-3 1 1,4 4-1-16,3-5 0 0,7 2-2 15,-7-3 2 1,-3 2-2-16,3-1 2 0,-13 0 0 16,13-1-1-1,-10 0 0-15,-9 1 1 0,9 1 0 16,-10-2 1-16,1 4 0 16,-1-2 1-16,-3-1-2 0,4 5 1 15,-4-4-1 1,3 2 0-16,-6-5 0 0,-3 1-1 15,3 1 1 1,0-1 0-16,-4-2 0 16,1 1 1-16,0 0-1 15,-4-5 1-15,13 3-1 0,-9-2 0 16,-4-4 0 0,14 2 1-16,-7-1-1 0,-10-4 0 15,10-1 1-15,-4 0-1 16,-9 0 0-16,0-3 0 15,0 0 0-15,0 0 1 16,-1-2-1-16,-9-2 1 16,0 1 0-16,0-2 5 15,0 2 11-15,7-3 2 16,-7 3 9-16,0-3 7 16,0 0 17-16,0 0-5 0,0 0-3 15,0 0-7 1,0 0-7-16,0 0-11 0,0 0-5 15,0 0-14 1,-26 10-15-16,6 9-276 16,-19-3-731-16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3:43:11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16675 11200 715 0,'0'0'172'0,"0"0"-134"16,0 0-37-16,0 0 32 16,0 0 8-16,0 0-21 15,-105 114-3-15,86-77 24 16,-1 5 8-16,1-1 26 16,-4 4 8-16,0 0 11 15,-7-1-1-15,14-1-6 16,-7 1-15-16,7-2-17 15,-7 2-19-15,16-2-8 16,4-2-10-16,3 2-5 16,0-2 3-16,0 4-10 15,10 0 5-15,19-2-2 16,1 2-3-16,-1-4-4 16,20-2-2-16,-10-6-55 0,14-3-130 15,-1-10-216-15,-13-11-462 0</inkml:trace>
  <inkml:trace contextRef="#ctx0" brushRef="#br0" timeOffset="520.22">17009 12028 857 0,'0'0'253'16,"0"0"-138"-16,0 0-29 0,0 0 23 15,0 0-26 1,137-147-35-16,-88 100 12 16,7 0 15-16,-10 1-34 15,-4-2-10-15,4 6-18 16,-13 0-10-16,-7 3-3 16,-10 7-27-16,7 0-83 15,-3 2-73-15,-13 1-79 0,-7 6-72 16,0 4-213-16</inkml:trace>
  <inkml:trace contextRef="#ctx0" brushRef="#br0" timeOffset="844.2">17097 11318 408 0,'0'0'571'0,"0"0"-456"16,0 0-48 0,0 0 17-16,0 0-36 0,0 0 11 15,0 0 32-15,40 113 8 0,-21-68 9 16,-2 4-7-1,12 3-14-15,0 2-37 0,1-4-32 16,-11-4-13 0,1-2-5-16,0-3-75 0,9-4-101 15,-3 5-147 1,-6-12-242-16,0-4-134 0</inkml:trace>
  <inkml:trace contextRef="#ctx0" brushRef="#br0" timeOffset="1333.67">18004 11917 985 0,'0'0'260'15,"0"0"-119"-15,0 0-6 16,0 0-36-16,0 0-63 16,0 0-35-16,0 0 26 0,-40 74 36 15,11-32-7 1,-10 10-18-16,3 4-21 0,-7 4-8 15,-3 0-6 1,10 1-3-16,-6-3-3 0,16-7-47 16,-4-5-78-16,17-10-106 15,7-10-173-15,6-18-176 16</inkml:trace>
  <inkml:trace contextRef="#ctx0" brushRef="#br0" timeOffset="1770.11">18779 11092 103 0,'0'0'1202'0,"0"0"-999"15,0 0-41 1,0 0 29-16,0 0-66 0,0 0-80 16,0 0-40-1,0 0-4-15,-20 23 5 0,4 12 12 16,-7 10 4-1,-6 9 7-15,-7 6-11 0,6 3 0 16,4 4-2 0,-7 0-9-16,17-5-7 0,-4-4 1 15,11-7-1-15,-1-5-30 16,10-8-43-16,0-9-44 16,0-2-21-16,0-8-52 15,10-2-71-15,6-9-78 16,-3 0 15-16,-3-8-206 0</inkml:trace>
  <inkml:trace contextRef="#ctx0" brushRef="#br0" timeOffset="2110.15">18455 11204 614 0,'0'0'254'0,"0"0"-11"16,0 0-7 0,0 0-9-16,0 0-57 0,0 0-57 15,0 0-24-15,-23-26-24 16,23 26-35-1,0 1-14-15,-6 15-5 16,2 4 8-16,-2 8-2 16,6 1-11-16,0 3-4 0,0 1-2 15,16 6 0 1,4-3-65-16,19 13-119 0,0-8-142 16,-3-10-287-16</inkml:trace>
  <inkml:trace contextRef="#ctx0" brushRef="#br0" timeOffset="2639.76">19172 11836 730 0,'0'0'529'0,"0"0"-454"0,0 0 70 15,0 0 12 1,-49 152-33-16,22-89-67 0,-2 5-33 16,0 7-24-1,-1 2-13-15,-6 20-107 0,16-16-128 16,11-21-413-16</inkml:trace>
  <inkml:trace contextRef="#ctx0" brushRef="#br0" timeOffset="3590.03">19898 11123 1078 0,'0'0'258'0,"0"0"-16"16,0 0-23-16,0 0-76 16,0 0-78-16,0 0-52 15,0 0-12-15,-52 34 10 16,22 4-5-16,11 10 4 16,-1 4 12-16,-6 10-6 15,9-1-4-15,4 4 3 0,4 0-2 16,2 0-1-1,7-4-12-15,0-6 1 0,7-3 8 16,9-6-8-16,4-8-1 16,-1-4 0-16,11-10-1 15,-1-4-11-15,7-4 12 16,-13-6-16-16,3-8-11 16,-6-2-17-16,9 0-5 15,-9-8 15-15,9-14-9 16,1-2 14-16,-7-8-8 15,0 0 26-15,-4-4 9 0,1-4-4 16,-1-4-4 0,-5 1-2-16,-11-9-4 0,7-4 2 15,-10-7 1-15,0-2 1 16,0 0-13-16,0 6 8 16,-17 2 5-16,-6 11 5 15,-3 7 7-15,0 13 19 0,3 6 1 16,-13 8 8-1,7 10-17-15,-1 2-11 16,-6 5-13-16,4 21-4 16,5 9 4-16,-5 7-27 0,15 1-84 15,4 25-125 1,7-12-90-16,6-5-44 0</inkml:trace>
  <inkml:trace contextRef="#ctx0" brushRef="#br0" timeOffset="3909.86">19826 11683 758 0,'0'0'364'15,"0"0"-197"-15,0 0-9 16,0 0-10-16,0 0-17 16,0 0-36-16,134-24-17 0,-78 14-18 15,-10 0-35 1,6 4-25-16,4 4-66 0,-17-1-295 15,-16 3-515-15</inkml:trace>
  <inkml:trace contextRef="#ctx0" brushRef="#br0" timeOffset="4390.01">20471 10870 522 0,'0'0'631'15,"0"0"-481"-15,0 0 29 16,0 0-9-16,0 0-80 16,0 0-34-16,0 0-2 15,95 36 32-15,-59-10-5 16,-7 7-14-16,10 8-5 0,-9 8-12 16,6 6-22-1,-7 8-8-15,-6 7-6 0,-7 2-6 16,-16 9 1-1,0 2-2-15,0-1 0 0,-29 2 1 16,-7-6-7 0,-13-3 10-16,10-4-11 15,-1-5 7-15,-5-8-5 16,5-7 0-16,1-8 6 16,19-11-8-16,4-8-1 0,6-10-13 15,7-11-139 1,-4-3-216-16,7 0-448 0</inkml:trace>
  <inkml:trace contextRef="#ctx0" brushRef="#br0" timeOffset="18739.98">15707 11725 587 0,'0'0'173'15,"0"0"-39"-15,0 0 41 0,0 0-23 16,0 0-58-1,0-2-20-15,0 2 18 16,0 0 1-16,0 0-13 16,0 0-4-16,0 0-2 15,0 0-15-15,0 0-2 16,0 0 9-16,0 0-14 16,0 0-14-16,0 0-2 0,0 0-2 15,0 0 3-15,0 0 4 16,0 0-4-16,0 0 3 15,0 0-12-15,-10 0 2 16,10 0-23-16,-20-3-7 16,17 2-9-16,-4-5 9 15,-9 4-12-15,3 2 3 16,-7 0-7-16,11 0-2 16,-8 0-1-16,-2 0 12 0,9 0-7 15,0 0 13-15,0 2-14 16,0 5 5-1,0 2-4-15,-3 1-3 0,7 0 15 16,-4 4-4-16,3 0 5 16,-2 0-14-16,5 0 10 15,4 0 4-15,0-4 1 16,0 2-11-16,0 2 11 16,0 0-1-16,0-2-8 15,0 1 2-15,7-2 7 16,6 4 0-16,0-7 0 15,3 1-1-15,-2 1 1 0,5-2 1 16,-2 0 6 0,2 0-7-16,7 0 7 0,-3-1 3 15,3 0-9 1,-3-2 5-16,-6 2 0 0,12-5-6 16,-9 2 7-16,-4-1-6 0,7-2 0 15,-10 5 5 1,3-6-6-16,-2 0 0 15,8 3 0-15,-15-3-7 16,6 0 7-16,-13 0 0 0,10 0 0 16,-10 0 2-1,10 0 5-15,-10 0 4 0,3-3 5 16,4-7-4 0,-1 0 1-16,-6 0-12 15,3-3 8-15,-3-2-1 16,0 3-8-16,0-4 6 15,0-2-6-15,0 0-1 0,0 0-6 16,0-2 6 0,-3 0 1-16,-10 0-6 0,0-1 5 15,3 4-8-15,-3-1-2 16,-3 2-3-16,6 0 14 16,3 2 1-16,-3-2 0 15,7-3-1-15,-10-4-9 16,7 4-2-16,-1-4 2 0,-3 1 9 15,7 2 0 1,3 3 0-16,-10-2-6 0,10 0 5 16,0 0 0-1,0-1-11-15,0 0 12 0,0-3 0 16,0 4 0 0,10-1 1-16,0 0 1 0,-7-1 5 15,4 4-1-15,6-3 6 16,3-1-5-16,-9 1 0 15,15 1-1-15,-15 0-5 16,16 2-1-16,-3-2 0 16,-1 5 1-16,1-2 0 15,-4-3 8-15,4 3 4 16,-4 3 3-16,-3 3 5 16,-3 0 0-16,-3 1 10 0,6 5-3 15,-3-1-1-15,-4 1 5 16,-6 1-2-16,3 2-6 15,-3 1-9-15,0 0-4 16,0 0 3-16,4 0-7 16,-4 0 1-16,0 0-8 15,0 0-8-15,0 0-5 16,6 0-9-16,11 0-63 16,2 0-172-16,-6 0-376 0</inkml:trace>
  <inkml:trace contextRef="#ctx0" brushRef="#br0" timeOffset="29575.75">22110 11573 740 0,'0'0'271'16,"0"0"-208"-16,0 0-20 0,0 0 73 0,0 0-15 31,0 0-63-31,20 0-13 15,-17-5 49-15,13-7 30 0,4-3-16 16,-1-4-17-16,-2-5-17 16,16-1-23-16,-4-3-9 15,7-2-5-15,-3 0-8 16,9 2-6-16,-3-2-2 0,1 5 1 16,-1 5-2-1,-6 3 0-15,-7 3 0 16,0 6 0-16,-16 1 0 15,10 3-9-15,-11 4 3 16,8 0 5-16,-8 0-1 16,5 5 2-16,2 7 11 15,0 4 5-15,10 1 4 16,-9 2 1-16,9 1-2 16,3-4-6-16,-9 0-1 0,-7-2-6 0,7 0-5 15,-4-2 0 1,4-2 8-16,-10-1-9 15,-1 0 0-15,11 0 7 16,-4-5-6-16,-6 1-1 16,0-5 0-16,10 0-6 15,-4 0 0-15,7 0-4 16,-3 0 1-16,16-2-4 16,-20-11-3-16,10 1-1 0,0-2 1 15,-16 1 5-15,10 0 11 16,-4-2 0-16,-3-2 7 15,4 1-6-15,-4 3 0 16,-4 3 0-16,5 3-1 16,-1 0-1-16,-4 2-9 15,1 2 2-15,0 3-8 16,0 0 6-16,0 0-2 16,0 6 3-16,9 10-2 0,1 6-5 15,-4 2 16 1,14 1 1-16,-11 1 7 0,1 0-2 15,6-3 6 1,3 0-3-16,-9-5 4 0,-4-3 0 16,7-3 0-1,-13-5 3-15,10-4 3 0,-10 1-7 16,-4-4-2 0,17 0 2-16,-3 0 3 0,3 0 8 15,3 0 2-15,3-7-14 0,-3-3-2 16,-9 4-8-1,12 2-1-15,-9 0 0 0,-10 3-23 16,-7 1-65 0,-3 0-114-16,0 0-160 0,0 1-327 15</inkml:trace>
  <inkml:trace contextRef="#ctx0" brushRef="#br0" timeOffset="30079.86">23713 11227 742 0,'0'0'206'0,"0"0"-89"16,0 0 34 0,0 0-6-16,0 0-68 0,0 0-40 15,0 0 14 1,20 0 37-16,-1 0 6 0,-2 0-6 16,12 4-19-16,4 2-6 15,0 3-25-15,-1 1-12 16,4 0-1-16,4 2-8 15,-14-1-16-15,0 2 1 16,-10 3 5-16,14 1-6 16,-7 1-1-16,-7 5 0 15,0-3 1-15,-3 2 6 0,-3-3-7 16,-3 1 1 0,-7-1 0-16,0 7 14 0,-30 3-2 15,-2 1 6-15,-11 6-10 16,-9-2-8-16,9-4 0 15,4-7-1-15,13-2-11 16,13-9-11-16,0-6-47 16,13-4-105-16,0-2-154 15,0-2-240-15,16-12-97 16</inkml:trace>
  <inkml:trace contextRef="#ctx0" brushRef="#br0" timeOffset="30799.79">22139 11150 674 0,'0'0'182'0,"0"0"-8"15,0 0 56-15,0 0-50 16,0 0-80-16,0 0-39 0,0 0-22 16,0 0-8-16,0 5-31 0,-9 11 0 31,-11 11 2-31,-10 7 18 0,4 10 9 0,-16 3-14 15,6 2 21 1,6-3-12-16,1-7-4 16,12-6-5-16,8-8 7 15,-1-6-9-15,10-2-10 0,0-3 6 16,0-4 5 0,10-2 0-16,6 1-3 0,4-2 3 15,9-3 25-15,10-1 15 16,14 0 0-16,6-3-17 15,9 0-37-15,24 0-95 16,-23-6-378-16,-14-1-438 16</inkml:trace>
  <inkml:trace contextRef="#ctx0" brushRef="#br0" timeOffset="32369.37">25519 11351 753 0,'0'0'275'0,"0"0"-174"16,0 0 77-16,0 0 38 16,0 0-72-16,0 0-66 15,0 0 2-15,0-52 14 16,0 48-8-16,-16 1-23 16,3 0-32-16,3 1-22 15,-16 0-9-15,0 2-11 16,3 0 3-16,-7 0 2 15,4 10 0-15,3 9-1 16,-6 4 1-16,12 6 0 16,1 1 5-16,10 3-5 15,-1-1 5-15,7 4-2 16,0 0-2-16,7 1 5 16,12 2 0-16,1-1 0 0,9-8 7 0,7 0-7 15,7-8 8 1,3 2-7-16,3-9 8 0,0-2-7 15,6-4-1 1,-9-8 6-16,13-1 0 0,-20 0-1 16,-6 0 0-1,-7-14 6-15,-6-4 6 16,-10-5-1-16,-4-6 1 16,1-3-17-16,-7-1-1 15,0 0-8-15,0 1 7 0,0 3 1 16,0 3 0-1,0 1 1-15,0-2 2 0,0 1-2 16,-7-1 1-16,7-5-1 16,-6 0-1-16,6-3 1 15,-4 2 1-15,4-1 2 16,-6 3-2-16,-7-1-2 16,13 6 1-16,-7 0 5 0,-3 0-6 15,-3 4 0 1,7-1 0-16,-4 4 1 15,-10-1 7-15,14 1-8 16,-7 2 2-16,0-2-1 0,6 4 5 16,-3 1-5-1,-3 4-1-15,13-2 1 0,-3 5 0 16,-7 2 0 0,10 4 7-16,0 0-8 0,0 1 11 15,0 0-10 1,0-3 0-16,0 3-1 0,0 0 0 15,0-3 9-15,0 1 5 16,0-3 0-16,0-2 0 16,0 1-6-16,0-3-8 15,0 2 0-15,0 1 0 16,0 2 5-16,10-1-5 16,-10 0 0-16,0-1-2 15,3 2-4-15,-3-4 6 16,13 0-1-16,-10-2 0 15,4-2 0-15,0 0 1 0,6-2-2 16,-4 4 2 0,1 0-6-16,0 1-2 0,0-1 2 15,3 0-4-15,3 1 3 16,14 1-2-16,-7-1 3 16,3 2 5-16,3 1-1 15,1-1 1-15,6 2 1 0,-7-2-1 16,-3 4 1-1,-3-1-1-15,-13 2 1 0,0 2-1 16,-7 0-1 0,-3 0 1-16,0 0 1 0,0 0 0 15,0 0-9 1,0 0-24-16,0 0-101 0,0 7-195 16,-3 5-226-1,-7 1-259-15</inkml:trace>
  <inkml:trace contextRef="#ctx0" brushRef="#br0" timeOffset="33323.19">26691 11385 492 0,'0'0'500'15,"0"0"-354"-15,0 0 33 16,0 0 10-16,0 0-58 16,0 0-39-16,0 0-28 15,-20-90 19-15,10 82 14 0,0-1-36 0,-13 4-33 31,1 0-16-31,-8 3-12 0,-9 2 0 0,9 0 0 16,-12 2-5 0,6 12 4-16,-10 5-4 0,17-2 5 15,-7 5-8 1,19 1 0-16,4 2-1 0,3-4 7 16,10 4 2-1,0 2-1-15,0-1-5 0,17-3-6 16,2 0 12-1,11-3-12-15,3-3 1 16,-11-4-25-16,18-4-8 16,-8-5-27-16,-5-4-26 15,2 0 11-15,7-23 22 0,-7-9 22 16,4 0 26-16,-7-7 15 16,-6 0 1-16,0 6 1 15,-11 4 12-15,-9 10 22 16,10 5 50-16,-10 8 27 15,0 6-14-15,0 0-22 16,0 0-24-16,0 0-17 16,0 0-24-16,0 5-11 15,0 10 1-15,0 8 11 16,7 12 19-16,-7 8 21 0,0 4-2 16,0 10 1-1,0 3-9-15,0 6-14 16,0-2-7-16,-7 4 2 0,-3 4-3 0,1 0-8 15,9-1-1 1,0-4 4-16,0-2-6 0,0-7-1 16,0-5 5-1,0-9-4-15,0-8-2 0,0-7 4 16,0-9-11 0,0-9 8-16,0-7-1 0,0-2 3 15,0-2 2 1,9 0 5-16,-9 0-3 0,0 0-14 15,0-4-19-15,10-12-66 16,-10-4-82-16,0-20-58 16,0 6-131-16,0 4-426 0</inkml:trace>
  <inkml:trace contextRef="#ctx0" brushRef="#br0" timeOffset="33699.94">26458 11905 785 0,'0'0'332'15,"0"0"-238"-15,0 0 3 16,0 0 29-16,0 0-34 15,0 0-31-15,0 0 32 16,49-35 53-16,-19 30-10 16,9-2-11-16,13 2-7 15,20-2-6-15,4 2-30 16,-1 0-19-16,3 2-17 16,1-1-20-16,-20 4-1 0,-13-2-12 15,-14 2-7 1,-9 0-5-16,-19 0 0 0,-4 0 23 15,0 0-4 1,0 0 6-16,0 0-26 0,-10 0-15 16,-20 0-195-1,1 0-337-15,-1 0-321 0</inkml:trace>
  <inkml:trace contextRef="#ctx0" brushRef="#br0" timeOffset="53320.17">5534 12216 502 0,'0'0'355'0,"0"0"-252"16,0 0-90-16,0 0 27 16,0 0 62-16,3 0-52 15,7 0-25-15,-10 0 33 16,0 0 52-16,0 0-6 15,0 0-12-15,0 0 7 0,4 0-13 16,-4 0-9-16,0 0-12 16,0 0-15-16,6 0-5 15,-3 0 6-15,4-1-5 16,-7-6 5-16,13-5 7 16,3-1-10-16,-3-3-5 15,-6-1-6-15,9 2 8 16,-3-5-5-16,4 4-6 15,-4-4 7-15,3 4-8 16,-6-4-9-16,3-2 0 16,0 2-11-16,0 4-7 0,-3 2 9 15,-7 0-8 1,14 0 11-16,-17 4 3 16,10 0 1-16,-10 2-5 0,9-2-4 15,-2-1 5-15,-7 2-17 0,13-4 7 16,-13-1 2-1,16 2-2-15,-16-5 4 0,14 1 3 16,-8 1-8 0,-3 2-6-16,4-1 0 0,-7 4 10 15,3 2-11 1,0-4 0-16,-3 3 1 0,7 0 1 16,-1-3 5-16,-6-2-6 0,4 1 10 31,2-4-10-31,-6-1 0 0,4 0 8 15,-4 2-3 1,0 4 3-16,0 0 3 0,3 1 0 16,-3-1-3-16,0 0-3 15,0 4 3-15,0-2-3 16,0 1-5-16,0-3 8 16,0-2-8-16,0 1 2 15,0-1 6-15,0-1-9 0,0-2 1 16,0-2 7-1,0 2-8-15,0-6 2 0,0 1-1 16,0-4 5 0,0 0-4-16,-3 2-1 0,-1 2 5 15,4 1-6 1,-6 7 1-16,2-2 5 0,-2 0-5 16,-1 3-1-16,4-3 1 15,0 2-1-15,-4-2 1 16,4-2 0-16,-7 3 0 15,0-3 0-15,4 2 0 16,-4 1 0-16,-3 0 1 16,6-1-2-16,-2 1 0 15,-1-4 1-15,0 2 0 16,0-2 1-16,-9 2-1 16,9-2-1-16,0 2 0 15,-6-3 0-15,2 1 1 0,-5-1-1 16,2 1 0-16,-2-4 0 15,2 3 0-15,4 0 0 16,-3-1 0-16,-4-1 0 16,7 1-6-16,-13 5 6 15,6-3-2-15,11 3-4 16,-14 3 5-16,10 3-6 16,-4-2 7-16,11 4-1 15,-11-2 0-15,4 2 0 16,4 1-1-16,-11-2 1 0,4-1 0 15,6 4-5 1,-10-1 6-16,10 0-1 0,-6 3-5 16,-7-2 5-1,7 0-8-15,-7 2 1 0,-7 0 0 16,14 2-6 0,-4 2 7-16,4-3-2 0,3 3 7 15,-4 0 1-15,4 0 0 0,10 0 1 16,-3 0 0-1,6 0 6-15,-7-1-5 0,4 1 0 16,-4 0 1 0,-3 0-1-16,10 0 0 0,-9 0-1 15,-1 0 0 1,-3 0-10-16,-4 0 8 0,4 0-10 16,-3 0 3-1,-4 0 8-15,1 0 0 0,2 4 1 16,-2-2-1-1,9 2 0-15,-10 0 0 0,7 2-8 16,0-5 8 0,3 4-1-16,0-3-3 0,7 0 5 15,-3 1 1-15,2-3 0 16,4 0 6-16,0 3-6 16,0-3 0-16,-6 0-1 15,6 1 0-15,-4-1 0 0,-5 3-1 16,2-1 0-1,4 2 0-15,-7-1 0 0,0-2 0 16,4 1 1 0,-4 2-1-16,-3-3 1 0,13 2 0 15,-7-1 0 1,7 0 0-16,-10 0-1 16,10 1 1-16,-9-3 0 0,9 3-1 15,0-3 0-15,0 0 1 16,0 0 0-16,0 0 1 15,0 0 5-15,0 0 0 16,0 0 1-16,0 0-1 16,0 0-4-16,0 0-1 15,0 0-1-15,0 0 1 16,0 0 0-16,0 0 0 16,0 0 0-16,0 0 0 15,0 0-1-15,0 0 0 0,0 0 0 16,0 0 1-1,0 0 0-15,0 0 1 0,0 0-1 16,0 0-1 0,0 0 0-16,0 0 0 0,0 0-1 15,0 0-1 1,0 0-7-16,0 0 8 0,0 0 0 16,0 0-1-16,0 0 2 15,0 0-2-15,0 0 1 16,0 0-1-16,0 0-4 0,0 0 0 15,0 0 0 1,0 0-4-16,0 0 4 0,0 0 4 16,0 0 1-1,0 0-1-15,0 0-7 16,0 0 8-16,0 0 1 16,0 0 0-16,0 0-1 0,0 0-1 15,0 0-4-15,0 0 6 16,0 0 0-16,0 0 0 15,0 0 1-15,0 0 5 16,0 0 2-16,0 0-6 16,0 0 8-16,0 0 2 15,0-8-1-15,9-6-5 16,-9 0-5-16,10-8-1 16,-3-2 0-16,6-2 0 0,-3-6 0 15,6 0 0 1,-3 2-2-16,-6-1 1 0,6 4 1 15,3 6-1 1,-13 4 0-16,7 1 0 0,0 5-5 16,-3-1 5-1,-7 3 1-15,6 3 0 0,-6 2 0 16,0 0 0 0,0 4 0-16,0 0-1 0,0 0-5 15,0 0-3-15,0 0 0 16,0 0-2-16,0 0-1 15,0 0 0-15,0 0-2 16,0 0-1-16,0 0 2 16,0 0-6-16,0 4-5 15,0 6 6-15,-6 6 3 16,-1 4 9-16,-3 8 6 0,0-2-1 16,-3 4 1-16,-6 1-1 15,12 1 2-15,-6 2-1 16,-3 1 2-1,6-3-2-15,-3 0 0 0,13-2 0 16,-7-8 0-16,7-2 0 16,-10-7 0-16,10-4 1 15,0-3 0-15,0-2-1 16,0 0 1-16,0-4 0 16,0 1-1-16,0-1 0 15,0 0 0-15,0 0 0 16,0 0 0-16,0 0 0 15,0 0 0-15,0 0 1 16,0 0 0-16,0 0-1 16,0 0 0-16,0 0 1 15,0 0 1-15,0 0-2 16,0 0 0-16,0 0-1 0,0 0 1 16,0 0-1-16,0 0 0 0,0 0-1 31,0 0 1-31,0 0-7 0,0 0 8 0,0 0-1 15,0 0 0 1,0 0 1-16,0 0-1 0,0 0-2 16,0 0 2-1,0 0-1-15,0 0-5 0,0 0 6 16,0 0-5 0,0 0 0-16,0 2-5 0,0 3-2 15,10 0 12 1,-3-2-7-16,16 4 8 0,6 0 6 15,-3 1-6-15,4 3 1 16,-14-2 0-16,17-3-1 16,-14 3-1-16,8-2 0 15,-14-1 1-15,6 2 0 16,-2-2 1-16,-4 1 1 16,3-4-1-16,-9 3 0 0,6-2 5 15,-13 0-6 1,10-2 0-16,-1 1 0 15,-9-1 0-15,10-1 0 16,-3 3 0-16,-4-2 0 16,7 0 0-16,-10 0 0 15,3 0 0-15,0-2 1 0,-3 2 0 16,0-2 13 0,0 0-1-16,0 0 9 0,0 0 5 15,0 0-10-15,0 0-4 16,0 0-4-16,0 0-2 15,0 0-1-15,0 0-6 16,0 0-8-16,0 0-81 16,0 0-134-16,-9 0-162 0,-8 6-369 0</inkml:trace>
  <inkml:trace contextRef="#ctx0" brushRef="#br0" timeOffset="61700.19">8535 6848 104 0,'0'0'74'0,"0"0"-1"16,0 0 12-16,0 0-21 15,0 0-24-15,0 0-14 16,0 0-9-16,0 0 4 16,0 0 2-16,0 0 4 0,0 0 1 15,0 0-8 1,0 0-3-16,0 0-10 15,0 0-1-15,0 0 10 0,0 0 1 16,0 0 19-16,0 0-8 16,0 0-2-16,0 0 1 15,0 0-4-15,0 0 0 16,0 0-7-16,0 0 6 16,0 0-6-16,0 0-9 15,0 0 3-15,0 0-1 16,0 0-2-16,0 0 10 15,0 0-9-15,0 0-8 16,0 0 0-16,0 0-1 16,0 0-46-16,-14 4-130 15,1 2-89-15,-9-4-57 0</inkml:trace>
  <inkml:trace contextRef="#ctx0" brushRef="#br0" timeOffset="67384.78">5253 11335 42 0,'0'0'79'15,"0"0"-61"-15,0 0-10 0,0 0 33 16,0 0-20 0,0 0-19-16,0 0 4 0,-13 34 15 15,13-30 17-15,0 2 8 16,0-4-23-16,0-1-13 15,0 2-3-15,0 0 2 16,0-3 1-16,0 1 10 16,0-1 6-16,0 0-1 0,0 0 2 15,0 0 16 1,0 0-8-16,0 0 3 0,0 0 15 16,0 0 13-1,0 0 18-15,0-1-10 0,0-11-11 16,13-4 7-16,3-1-14 15,-6-2-14-15,10-3-6 16,-1-2 2-16,1-3 1 16,0 0-16-16,6-2-1 15,-7 0 7-15,4-1-6 16,3-2-3-16,-9-2 14 16,15-2-1-16,-12-1 2 15,6-2-8-15,4 6 1 0,-7-1-15 16,3 7-6-1,-7 3-5-15,-2 0 4 0,16 0-6 16,-7 2 2 0,3-4-1-16,1-4 6 0,-1 2 8 15,10-6 1 1,-9 2-6-16,-4 1-9 0,3 1 7 16,-9 1-7-16,9 1 6 0,-2 0-6 15,-11 0 14 1,7 1-14-16,-3 2 14 0,-1-1-9 15,1 2 0 1,-4 0 5-16,4-2 4 0,-10 4 2 16,13-2-5-1,-10-2-5-15,10 3-5 0,-4-4-2 16,-3 3 0 0,17-3 0-16,-7 0 0 15,-3 3 1-15,-6-4 0 0,12 4 9 16,-9-3 1-1,-4 2 0-15,4 1 7 0,-7 0-7 16,3-3 0 0,-3 1 3-16,-6 0-5 0,12-1-2 15,-9 0-6 1,10 0 0-16,-10-1-1 0,6-2 0 16,4 1 0-16,-7 0 1 0,3 5 0 15,4-4-1 1,-10 5 1-16,9-5-1 15,-9 1 0-15,-3 1 2 16,22 1 6-16,-22-1-6 16,15 2-1-16,-15 2 0 15,9 3-1-15,1 1 0 0,-4-3 1 16,3 1 1 0,-9 1 5-16,16-3-6 0,-4 1 0 15,1-1 1-15,0-4-2 16,-4 4 1-16,4 0 0 15,-1 0 1-15,1 0-1 16,-1-4 5-16,-2 4-6 16,2 0 1-16,-2 0 1 15,-1-1-1-15,0 0 9 16,4-1 0-16,-13 0 8 16,6 0 1-16,6-2-3 0,-2 2-7 15,-4 2-8 1,-7-3 0-16,17 2-1 0,-10 0 0 15,10 0 0 1,-16-1 0-16,16 1 1 0,-4 0-1 16,1 3 1-1,0 0-1-15,-7 2 0 0,3 4 0 16,0-2 0 0,-6-2 0-16,10 0 2 0,-14-2-2 15,17-1 6-15,-6 0-4 0,-4-2 4 16,0 1-5-1,10-1-1-15,-4 1 1 0,1-1 0 16,-10 0-1 0,16 1 0-16,0 0 0 0,-3 2 0 15,0 0 0 1,0-3 0-16,0 4 0 0,-4-3 0 16,1-1 1-1,0 0 0-15,-7 0-1 0,3-5 7 16,0 1-1-1,-2 1-4-15,2-2 9 0,-10 2-10 16,17 0-1-16,-16-5 1 16,6 8 1-16,7 0-1 15,-11 1 7-15,1 1-7 16,0 5-1-16,6-4 1 16,-2 4-1-16,2-5 0 15,-6 3 0-15,6-1 0 0,7-3 0 16,-3 1 0-1,-4 2 9-15,-3 2-3 0,3-1-6 16,-9 2 14 0,6 3-5-16,-3-1 2 0,-4 1-1 15,8 0-9 1,-5-4 11-16,1 5-11 0,-3-4 0 16,12 0 0-16,-9-1 0 15,3 0 0-15,4 1 1 16,-8 1-2-16,1 2 0 0,0-3 7 15,-3 2-6 1,6 2 5-16,-13-1-5 16,9 0 8-16,-2 0 3 15,6 3-12-15,-13-3 1 0,10 1 0 16,0 1-1 0,9-1 0-16,-9-1-1 0,7-1 1 15,-4 2-1-15,3-2 1 16,-3 2-1-1,-6-1 1-15,12 3 0 0,-9-2 0 16,-3 3-1-16,6-3 1 16,-3 2 1-16,-4-2 0 15,1 2 7-15,-1-2-2 16,4 2 5-16,-3-2 7 16,-1-2-8-16,7 0-4 15,-3 2-5-15,-4-1-1 16,8-4-1-16,-5 1 1 15,1 1 0-15,-3 2 1 16,6-3 0-16,-3 4 0 16,-10 0 8-16,6 2-8 15,4 4 11-15,-7 0-6 16,4-2-6-16,-4 4 1 0,-3 0-1 0,7-4 1 16,-7 2 0-1,6 0-1-15,1 0 1 0,-1-2-1 16,-2-1 1-1,2 2 1-15,-3 1-2 16,1 0 1-16,2 0 0 16,1 2-1-16,-4 0 6 15,-3-1-4-15,7 0 0 16,-4-1-1-16,0 2 0 16,-3-2 0-16,0 4 0 0,0-2 0 15,13 0 0 1,-13 1 0-16,0 1-1 0,0 1 1 15,0-5 0-15,10 5-1 16,-10-1 6-16,0-1-5 16,0 1 0-16,0 0-1 15,0 2 0-15,0 0 1 16,0 0 0-16,0 0 0 16,0 0 1-16,0 0-1 15,0 0-1-15,0 0 0 16,0 0 0-16,0 0 0 15,0 0 0-15,0 0 0 16,0 0-1-16,0 0 1 16,0 0-2-16,0 0-4 15,0 0 0-15,0 0 5 16,0 0-1-16,0 0 1 0,0 0 0 16,0 0 0-16,0 0-6 15,0 0 1-15,0 0-3 16,0 0-3-16,0 0-4 15,0 0-3-15,0 0-1 16,0 0 0-16,0 0 8 16,0 0 11-16,0 0-1 15,0 0 1-15,0 0 1 0,0 0-1 16,0 0-1 0,0 0 1-16,0 0 0 0,0 0 1 15,0 0 0 1,0 0 1-16,0 0 0 0,0 0 5 15,0 0-5 1,0 0 9-16,0 0-8 0,0 0-1 16,0 0 6-1,0 0-5-15,0 0-1 0,0 0 11 16,0 0-5-16,0 0 2 16,0 0 3-16,0 0-5 0,0 0-1 15,0 0-5 1,0 0 0-16,0 0 0 0,0 0 0 15,0 0 0 1,0 0 1-16,0 0 6 0,0 0 1 16,0 0 0-1,0 0-3-15,0 0 1 0,0 0-6 16,0 0 0 0,0 0 0-16,0 0 1 0,0 0-1 15,0 0 1 1,0 0 5-16,0 0 1 0,0 0-7 15,0 0 1-15,0 0 6 16,0 0-7-16,0-3 0 16,0 1 1-16,0 2-2 15,0 0 1-15,0 0-1 16,0-1 0-16,0 1 1 16,0-4 0-16,0 0 0 0,0 2 0 15,0-2-1-15,0-3 1 16,0 2 0-1,0 1-1-15,0 1 1 0,0 0 0 16,0-1-1-16,0 2 8 16,0-2-8-16,0 0 1 15,-10-2 0-15,10-2 0 16,0 2 0-16,-13 2 0 16,13-1-1-16,0 0 0 15,-3 1 1-15,3 0-1 0,-3-2 1 16,-4 0-1-1,4 2 0-15,-4-2 0 0,1-2 1 16,2 1-1 0,1-1 0-16,-7 1 2 0,4 1-1 15,-1-2-1 1,1 4-1-16,-1-3-1 0,-3 0 0 16,-3 1 1-16,7 0-5 15,-4-4 6-15,-3 3 0 16,6-2 1-16,-3 3-1 15,1-4 0-15,-8 2 0 16,7 0 0-16,-6-2 0 16,3 1 0-16,-3 1 0 15,3-1-2-15,-10-1-5 16,16 2 7-16,-3-1 1 16,-9 2 6-16,12 0-5 15,-6-1-1-15,3 1 0 16,-6-1 0-16,-1-3-1 15,11 2 1-15,-4 1 0 0,-6 1 0 16,6-2 6 0,0 3-1-16,-3-1-5 0,-3 1 0 15,9-3 0 1,-3 2-1-16,-3-3 1 0,3 5-1 16,1-3 0-16,-8 4 1 15,14-4 0-15,-10 2 0 16,6 2-1-16,-12-2 0 15,12 0 0-15,-3 0 0 16,1-2 1-16,-8 2 0 16,-6-2 0-16,13 0 0 15,-12-3 0-15,-1 2 0 16,3 1 1-16,-3-4 4 16,7 2-5-16,-4 1 0 15,4-4 6-15,-4 6-6 0,10-2 8 16,-9-1-8-1,9 1 7-15,-13 1-7 0,7-1-1 16,-4-1 6-16,10 3-4 16,-10-2-2-16,4 3 0 15,-3-3-2-15,5 2 2 16,-12 1 0-16,3-3 1 16,7 2 0-16,0-1 0 0,-4-2 0 15,7 1 0 1,-7 0 0-16,-6 3 0 0,13-1 1 15,6-1-1 1,-12 2 0-16,9 0-1 0,3-1 1 16,-6 0 0-1,-3 2-1-15,3-5 0 0,-3 0 1 16,-4 3-1 0,0-5 1-16,-3 1 0 0,7-1-1 15,-4 2 1-15,4-2-1 16,-4 2 1-16,7 0 0 15,-6-1-1-15,2 1 1 0,-2 2-1 16,-4 1 0 0,16 0 0-16,-9 1 0 0,3 2 0 15,6-2 0 1,-6 0-1-16,0 0 1 0,7 2-1 16,-14-1 0-1,4 0 1-15,6-1-6 0,-10 2 4 16,10-2 0-16,-6 3-4 15,3-3 6-15,-4 1-1 16,-2 3 1-16,6-4-1 16,-4 2 1-16,-2 0-1 15,-1-2 1-15,4 3-2 16,3-3 2-16,-4 3-1 16,-2 0 0-16,6-1 1 15,3 1 0-15,-10 0 0 0,4-3 0 16,3 1-1-1,-4 4 1-15,-2-4-6 16,-1 3 0-16,0 0 5 16,-2-3 1-16,-1 4 0 0,3-2-1 15,-3 0 2 1,10 0-2-16,-10 0 1 0,7 0 0 16,-4-1 2-16,-9 2-2 15,19-3 1-15,-20 1 0 16,11 3 0-16,2-6 0 15,-5 2-1-15,-8 0 1 16,1 1-1-16,12-1 0 0,-9 0 1 16,13 1 0-1,-13 3-1-15,9-4 1 0,4 3 0 16,-10-3-1 0,7 3-1-16,-3-1 1 0,2-1 0 15,-2-1 0-15,-8 4 1 16,1-5-1-16,0 3 0 15,-3-4 0-15,9 2 0 16,-3 0 0-16,0 1 0 16,3-2 0-16,-2 1 1 15,5 1-1-15,-2-3 1 16,-1 2-1-16,7 0 1 16,0 3-1-16,-4-4 8 0,11 2-8 15,-14-2-7 1,-6 0 7-16,-3-1 0 15,9 0-1-15,-13-1 0 16,7 1 0-16,6 0 0 16,-6 1 1-16,3 2-1 15,7 0 1-15,9 1 0 16,-2-2 0-16,-1 3 1 0,0 0 0 16,-3-1-1-1,6 2 2-15,-6-3-2 0,0 2-1 0,0-2 0 16,-7 0 1-1,11 2-1-15,-14-2 0 16,10 2 1-16,-4-4 0 16,4 2-1-16,0 1 1 0,-3-1-1 15,6 1 1 1,-10-1 1-16,11 0-1 16,-11 0 0-16,10-4 1 0,-10 5 0 15,11-2-1 1,-14 1 0-16,6 0-1 0,-2 0 0 15,-11 2-7 1,14-1 8-16,-4 0-1 0,4 1-1 16,-7-3 1-16,0 3-5 15,0 2-4-15,-6-1-2 16,-1 1-14-16,1 0 6 16,-1-4 10-16,-6 4 1 15,7 0 8-15,6 0-7 16,0 0 7-16,-6-2 1 15,6 2 0-15,-13 0 0 16,16-2-1-16,-13 2 1 16,4 0 0-16,0-2-1 15,6 2 1-15,-7 0 0 16,11 0-1-16,-1-2 1 0,0 2 0 16,-3 0 1-16,7-2-1 15,0 0 0-15,-4 2 0 16,0-4 0-16,11 4 0 0,-8-1 1 15,4 1-1 1,-6 0 0-16,9 0 0 0,0-2 0 16,-6 2-1-1,6 0 0-15,-10-3 1 0,10 3 1 16,1-2-1 0,-5 2 0-16,1-2 0 0,-3-1 1 15,3 1-1 1,-3 1 1-16,2-3-1 0,-8 1 1 15,15 1 0 1,7-1 0-16,-10 1-1 0,-3 0 1 16,13 2-1-16,-6-4 1 15,6 3 0-15,0 1-1 16,0-1-1-16,0 1 0 16,0 0-52-16,0 0-84 0,0-4-113 15,0 4-114 1,0-6-319-16</inkml:trace>
  <inkml:trace contextRef="#ctx0" brushRef="#br0" timeOffset="68832.58">6539 8561 506 0,'0'0'242'16,"0"0"-119"-16,0 0 18 15,0 0-3-15,0 0-15 16,0 0-22-16,0 0-1 15,-40-67-2-15,40 67-28 0,0 0-34 16,0 0-17-16,0 0-19 16,0 0-18-16,0 1-5 15,0 13-9-15,0 8 22 16,-9 4 10-16,9 3 10 16,-10 0-9-16,3 0 1 15,7 2-1-15,-3-3 8 16,3 1-8-16,-7-1-1 15,7-1 8-15,0-5-8 16,-3-5 3-16,3-2-2 0,0-4-1 16,0-8 0-1,0-1 0-15,0-2 1 16,0 0 9-16,0 0-3 0,0 0 9 16,0 0 5-16,0 0 15 15,0 0 13-15,0-8 22 16,0-8-36-16,0-1-17 15,0-4-12-15,0-3-5 16,0 0 1-16,0-2-1 16,0 2 0-16,0 0-1 15,0-2 2-15,0 2-2 16,0 4 2-16,0 0 5 0,10 0 2 16,-7 4-8-16,1 0 5 15,9 2-6-15,-4 4-1 16,-9-2-5-16,10 4 0 15,10 0 5-15,-10 0 1 16,16 0-1-16,-16 0 1 16,13 2 0-16,-10 0 1 15,10-1 1-15,-4 2-2 16,-9-3 1-16,10 6 0 16,-4-4 0-16,-9 4 1 15,-7 2-1-15,13-2 5 16,-13 2-6-16,0 0 0 15,0 0 0-15,3 0-1 0,3 0-9 16,-2 0-2 0,2 0-4-16,4 4-136 0,-10 14-128 15,3 0-274 1,-3-6-206-16</inkml:trace>
  <inkml:trace contextRef="#ctx0" brushRef="#br0" timeOffset="72499.95">4811 5283 101 0,'0'0'64'0,"0"0"11"16,0 0 24-16,0 0-11 15,0 0 9-15,0 0-2 0,0 0-5 16,0-32-4 0,0 30-8-16,0 2 6 15,0-2 7-15,0 2 9 16,0 0-18-16,-3 0-1 0,3 0-8 16,-7 0-22-16,4 0-18 15,-7 0-14-15,4 0-7 16,6 0-11-16,-10 0-1 15,-3 0 0-15,6 0 0 16,-12 0-2-16,5 0 1 16,-12 0-5-16,0 9 5 15,-16 4-6-15,12 5 6 16,-6 0 1-16,-3 2 0 16,3-2 0-16,13-3 0 15,7-3-6-15,-1-1 6 0,7-5-1 16,7 0-6-16,-3-3 6 15,2 0 0-15,4-3-4 16,0 1 5 0,0-1 1-16,0 0-1 0,0 0 13 15,0 0-2-15,0 0 5 16,0 0-9-16,0 0-1 16,0 0 1-16,0 0-7 15,0 0-10-15,10 0 1 16,3 0 9-16,13 3 3 15,-6 1 6-15,16 2-8 16,-6 0 9-16,-1 0-9 16,-3 0 1-16,-3 4-1 15,7-3 1-15,-11 0-1 16,-2-1 6-16,-8-2-7 16,4 2 0-16,-6-2 1 15,-4-2-1-15,0 0 1 0,1 0 0 16,6 1 0-16,-10-3 6 15,0 3-6-15,0-3 0 0,0 0 10 16,0 0-3 0,0 0 11-16,0 0-1 0,0 0-4 15,0 0-2 1,0 0-11-16,0 0 8 0,0 0 4 16,0 0-3-16,0 0-1 15,0 0-7 1,0 0 5-16,0 0-6 0,0 0 0 15,0 0 1-15,0 0-1 16,0 0 5-16,0 0 7 16,0 0 3-16,0 0 9 15,0 0 4-15,0 0 1 16,0 0 5-16,0 0 16 16,0 0 15-16,-10 0-18 15,3 0-23-15,-6-8-15 16,-3 1-1-16,-4-1-8 15,-9-4 0-15,-1-1 5 0,11-1-5 16,-11 2 0 0,-3-2 0-16,1 0-1 0,12 2-1 15,-9 4 0 1,2 1-6-16,5 0-2 0,12 1 2 16,-10 2 7-16,4-1 2 15,16 4-1-15,-10-3 6 16,0 2-6-16,10 2-1 15,0-2 1-15,-10 2-1 16,1-2 6-16,-5-2-6 16,8 2-1-16,-14-5 0 15,4 2 0-15,-7 0 0 16,13-2 1-16,-9 2 0 16,2-2 2-16,4 1-2 15,7-4 9-15,-14 4-7 0,10-4-1 16,4 1 8-1,-4 2-2-15,-3 1-7 0,9 2 1 16,4 0-1-16,0 4 0 16,0 0-2-1,0 0-4-15,0 0 6 0,0 0-3 16,0 0 2-16,0 0-10 16,0 0 10-16,0 0-7 0,0 0 7 15,0 0-9 1,0 0 9-16,0 0-5 0,0 0 4 15,0 0 2 1,0 0-2-16,0 0 2 0,0 0 0 16,0 0 0-1,0 0 0-15,0 0 0 0,4-3 0 16,9 3 0 0,3-5-2-16,14 1 1 15,-1 0 0-15,7-6-1 16,0 1 2-16,7 0 0 0,-4-1 0 15,7-2 0-15,-10 4 0 16,-7-2-2-16,14 4 2 16,-17 2-1-16,3 0-1 15,1 2 1-15,-1 2-5 16,-9 0 5-16,16 0-11 16,-17 0 12-16,11 0-1 0,-1 0 1 15,1-2 3-15,-4 0-2 16,-7 0 0-16,-9-2 0 15,0 1 0-15,-7 0 7 16,1 3-2-16,-4 0-5 16,0 0 13-16,0 0-6 15,0-4 3-15,0 4 3 16,0 0 6-16,0 0 11 16,0 0-6-16,0 0-9 15,0 0 2-15,0 0-2 0,0 0-5 16,0 0-1-1,0 0-3-15,0 0-1 16,0 0-5-16,0 0 0 16,0 0 8-16,0 0-8 15,0 0 0-15,0 0 0 16,0 0 0-16,0 0 11 16,0 0-3-16,0 0 0 0,0 0 0 15,0 0-9-15,0 0 1 16,0 0 0-16,0 0-1 15,0 0 0-15,0 0 0 16,0 0 0-16,0 0 3 16,0 0 4-16,0 0 1 15,0 0-1-15,0 0-5 16,0 0-1-16,0 0-1 16,0 0-7-16,0 0-14 15,-7 0-16-15,1 10-3 16,-8 10 21-16,-2 4 7 15,3 6 12-15,-3 0 0 16,-7 4-1-16,6 2 0 16,8 0 0-16,-8 0 0 15,4-4 1-15,-3-5 1 16,13-7-1-16,-7-5-6 0,10-7 5 16,0-3 0-16,0-4 1 0,0-1 0 15,0 0 6 1,0 0 12-16,0 0 4 0,0 0 0 15,0 0 0 1,0 0-2-16,0 0-9 16,0 0 1-16,0 0-4 15,0 0-8-15,0 0 1 16,0 0-1-16,0 0 0 16,0 0-10-16,0 0-114 0,0 0-217 15,0 0-610-15</inkml:trace>
  <inkml:trace contextRef="#ctx0" brushRef="#br0" timeOffset="78614.64">5233 11741 54 0,'0'0'217'0,"0"0"-139"16,0 0-56-16,0 0 21 0,0 0 26 15,0 0-34 1,0 0-16-16,0 0 4 16,0 0 19-16,0 0 11 15,0 0-12-15,0 0-21 16,0 0-10-16,0 0-10 16,0 0-20-16,0 0-32 15,0 0-21-15,0 0-20 0,0 0 11 16,0 0 36-16,0 0 34 15,0 0 12-15,0 0 0 16,0 0 9-16,0 0-8 16,0 0-1-16,0 0-8 15,0 0-12-15,0 0-13 16,0 0-19-16,0 0-13 16,0 0-4-16,0 0-13 0</inkml:trace>
  <inkml:trace contextRef="#ctx0" brushRef="#br0" timeOffset="80211.23">15985 13878 4 0,'0'0'36'16,"0"0"-9"-1,0 0-15-15,0 0-12 0,0 0-52 16</inkml:trace>
  <inkml:trace contextRef="#ctx0" brushRef="#br0" timeOffset="82022.56">16031 14034 157 0,'0'0'221'15,"0"0"-126"1,0 0 42-16,0 0 67 0,0 0 5 16,0 0-47-16,0 0-30 15,91-108-13-15,-91 98 2 16,7 4-3-16,-7 2-6 15,0-2-23 1,0 0-18-16,0 0-18 0,-10 0-22 16,-10-1-19-16,4 2-11 15,-7 3-1-15,-13 2-9 16,0 0-1-16,-3 0-5 16,0 10 5-16,-4 10 4 15,0 3 6-15,11 6-1 16,2 5-17-16,4 2 8 15,7 7-9-15,9-2 10 0,10 1-6 16,0 2 6 0,0-6-11-16,19-7-23 15,-2-4 13-15,6-7 3 16,-4-9 4-16,-2-4 13 0,2-5-5 16,-6-2 9-16,4-2 6 15,-8-19 2-15,11-10-2 16,0-6-10-16,6-6-15 0,-6-5-10 15,-7 6 1 1,6 3 14-16,-9 3 18 0,-3 7 0 16,-1 3 2-1,7 10 0-15,-13 0 0 0,10 2 17 16,-10 4 14 0,0 4-5-16,7 4 2 0,-7 0 2 15,0 2 1 1,0 0-5-16,0 0-13 15,0 0-13-15,0 4-11 0,0 14 11 16,0 11 1-16,0 8 14 16,-7 11-2-16,-3 10 2 15,-3 5-1-15,7 6 1 16,-4 7 2-16,3 4 0 16,4 1-4-16,3-1 0 15,0-6 0-15,0-5-1 16,10-8-11-16,0-12 7 15,-4-11-7-15,17-9 0 16,-16-6 9-16,6-8-4 0,-3-7 3 16,-4-2 2-1,-6-6-2-15,0 0 1 0,0 0 0 16,0 0-2-16,0 0-8 0,0 0-8 16,0 0-57-1,0-6-54-15,0-17-94 0,0 0-127 16,0-2-232-16</inkml:trace>
  <inkml:trace contextRef="#ctx0" brushRef="#br0" timeOffset="82299.96">15821 14620 848 0,'0'0'299'0,"0"0"-198"16,0 0 47-16,0 0-19 16,0 0-57-16,0 0-5 15,138-90 8-15,-102 70 4 0,-7 6-49 16,10 2-28-1,-12 3-2-15,-8 8-67 0,1 1-155 16,-1 0-164 0,-9 0-209-16</inkml:trace>
  <inkml:trace contextRef="#ctx0" brushRef="#br0" timeOffset="82769.94">16341 14596 656 0,'0'0'281'0,"0"0"-224"15,0 0-27-15,0 0 38 0,0 0-39 16,0 0-19-1,0 0-9-15,89-92 5 0,-73 70-5 16,4 2-1-16,-10 3 0 16,3 4 0-16,0 1 1 15,-10 8 6-15,4 0 4 16,-7 4 7-16,0 0 8 16,0 0-4-16,0 0-8 15,0 4-11-15,0 12 13 16,6 7 68-16,-3 6 10 15,7 7-7-15,0 3-7 16,-7 0-27-16,4 2-4 0,3-3-18 16,-10 2-11-1,3-1-5-15,-3-6-6 0,6-2-9 16,-6-7 6 0,0-5-5-16,0-6 0 0,0-6-1 15,0-7-49-15,0 0-120 16,0-10-135-16,0-7-342 0</inkml:trace>
  <inkml:trace contextRef="#ctx0" brushRef="#br0" timeOffset="84281.71">17359 14257 542 0,'0'0'278'15,"0"0"-136"1,0 0 34-16,0 0-17 0,0 0-51 16,0 0-41-1,0 0-11-15,36-48 4 16,-16 29-19-16,-4-4-9 16,10 0-6-16,0-6-10 15,1 2-9-15,-8 5 5 0,11 6-11 16,-7 2 1-16,-4 2-1 15,-2 5-1-15,2 4 0 16,4-1 0-16,0 4 0 16,-3 0 9-16,-1 0 13 15,4 0-6-15,3 0-7 16,-9 12 5-16,12 2-6 16,-6 0 2-16,3 2-1 0,-9 4 1 15,5-4-4 1,-2 3 1-16,-10-2-5 0,6-4 5 15,4-1-6 1,-10-3 6-16,3-5 2 0,3-4-8 16,-13 0 8-1,17 0 2-15,-7-10 3 0,10-16-1 16,3-2-7-16,-6-6-5 16,3 2 4-16,-4 6-5 15,-2 0 0-15,-4 11 2 16,-7 5-2-16,4 3-2 15,-3 2 2-15,6 4-1 16,3-3 0-16,-3 4 1 16,4 0 0-16,6 0 0 15,3 0 2-15,-7 10 6 16,17 0 4-16,-6 2-2 16,2-2-2-16,-5 1-2 0,-8-2 2 15,1-1-7-15,0-2 0 16,-7 2 0-16,10-2 0 15,-14 2-1-15,4-5 1 16,7 1 0-16,0 2 0 16,-7-5 6-16,0-1-5 15,3 0 0-15,-3 0 7 16,4 0 1-16,-7-7 7 16,9-6-8-16,-9-1-2 15,10 1-1-15,-11 1-6 0,5 1-1 16,-8 3 0-1,10 4-5-15,-3 1 6 16,-13 3-2-16,17 0-9 16,-17 0 3-16,19 0-3 15,-5 0 10-15,2 13 1 16,0 2 0-16,17 2 13 16,-13 1-4-16,16 3-3 0,-7-4 1 0,-6 3-6 15,0-5 5 1,0 1-4-16,-4-3-1 0,4-6 11 15,-6 0-12 1,-4-7 9-16,3 0 6 0,1 0 7 16,2-4 22-1,-3-10 2-15,-2-2-16 16,2 4-13-16,-3 0-8 16,-6 6-1-16,-7 4 2 0,0 2-10 15,0 0 0 1,0 0-65-16,0 0-148 0,-20 8-289 15,13 4-249-15</inkml:trace>
  <inkml:trace contextRef="#ctx0" brushRef="#br0" timeOffset="84777.68">19172 13946 912 0,'0'0'223'16,"0"0"-120"-16,0 0-5 0,0 0-53 15,0 0-45-15,0 0 1 16,0 0 28-16,23-6 42 15,-7 6 2-15,13 0 8 0,11 0 13 16,5 0-20 0,-5-4-2-16,15 3-14 0,-12 1-22 15,-4 0-17 1,-13 0-19-16,4 0 1 0,-14 0-1 16,4 0 1-16,-10 9 0 15,-4 3 6 1,1 4 6-16,-7 5-5 0,0 6 1 15,0 3 6 1,0 0-5-16,-13 5 2 0,-17 0-6 16,14 1 4-16,-14-4-8 15,11 0 4-15,-1-2-5 16,4-7 5-16,6 0-5 16,0-8 0-16,4-5-1 15,6-7-14-15,0-3-98 16,16-1-146-16,10-18-123 15,-6-7-389-15</inkml:trace>
  <inkml:trace contextRef="#ctx0" brushRef="#br0" timeOffset="85755.32">21017 14324 137 0,'0'0'686'0,"0"0"-541"0,0 0-2 16,0 0 68-16,0 0 7 15,0 0-64-15,147-110-27 16,-94 75-18-16,-8-4-14 16,14 1-37-16,0-1-24 15,-13 3-25-15,3 3-9 16,-16 8-16-16,-4 4-80 16,-12 8-74-16,-11-1-96 15,-6 6-101-15,0 1-174 0</inkml:trace>
  <inkml:trace contextRef="#ctx0" brushRef="#br0" timeOffset="86020.02">21099 13830 196 0,'0'0'746'15,"0"0"-633"1,0 0-71-16,0 0 17 0,0 0 63 16,0 0 14-1,0 0-23-15,111 100-15 0,-72-68-17 16,-3-1-37 0,0 4-26-16,-6 3-12 0,-1 0-6 15,1 2-80-15,9 15-117 16,-10-10-190-16,1-8-352 0</inkml:trace>
  <inkml:trace contextRef="#ctx0" brushRef="#br0" timeOffset="86369.76">22100 14272 920 0,'0'0'245'15,"0"0"-132"-15,0 0 43 16,0 0-22-16,0 0-71 15,0 0-40-15,0 0-17 16,-6 54 29-16,-14-20-3 16,-13 3-18-16,-3 5-7 15,7 1-7-15,-7 5-59 16,3-4-48-16,-3 2-52 16,0 11-76-16,7-13-93 0,6-12-66 0</inkml:trace>
  <inkml:trace contextRef="#ctx0" brushRef="#br0" timeOffset="86775.96">22784 13703 778 0,'0'0'617'0,"0"0"-527"15,0 0 16 1,0 0 50-16,0 0-51 0,0 0-77 16,0 0-19-16,6 0 23 15,-6 13 17-15,0 9 16 16,0 8 12-16,0 8-21 15,-6 6-12-15,-17 6-19 16,-3 9-10-16,0 2-9 16,-4 1-6-16,-3 0 0 15,-2-4 0-15,15-6-40 0,-10-4-39 16,21-11-20 0,-1-8 22-16,0-9-11 0,10-8-60 15,0-10-40-15,20-2-50 16,3-15-57-16,-7-8-209 0</inkml:trace>
  <inkml:trace contextRef="#ctx0" brushRef="#br0" timeOffset="87059.91">22496 13710 494 0,'0'0'508'15,"0"0"-410"-15,0 0-10 0,0 0 11 16,0 0 18-16,0 0 21 16,0 0-18-16,72 70 24 15,-49-36-27-15,-17 4-40 16,17 2-38-16,-16 1-23 15,3 2-15-15,-10 1-1 0,0-1-74 16,0 12-118 0,0-10-123-16,0-9-323 0</inkml:trace>
  <inkml:trace contextRef="#ctx0" brushRef="#br0" timeOffset="87482.97">23213 14361 684 0,'0'0'706'0,"0"0"-571"15,0 0-5-15,0 0 70 16,0 0-67-16,0 0-88 0,0 0-44 15,0 39 8 1,0-6 16-16,-10 8-15 0,-16 5-10 16,9 3-20-1,-2 2-78-15,-4-2-55 0,6 8-36 16,1-12-117 0,13-17-262-16</inkml:trace>
  <inkml:trace contextRef="#ctx0" brushRef="#br0" timeOffset="88190">24024 13778 380 0,'0'0'351'15,"0"0"-207"-15,0 0 73 16,0 0 0-16,0 0-54 16,0 0-56-16,0 0-14 15,-10-46 8-15,0 46-28 0,-3 0-30 16,3 10-26-16,-16 16 4 15,-3 4 15-15,9 12 13 16,-6 6 5-16,6 6-18 16,1 2-8-16,9 2-14 15,0 0-7-15,10-2 0 16,0-8-5-16,7 0 4 16,6-8-5-16,13-5-1 0,3-6 0 15,1-3 0 1,-1-6-1-16,1-10-5 0,-1-3-1 15,-3-7-1 1,14 0-17-16,-11-4-1 0,0-14 4 16,1-6 5-1,-7-5-6-15,6-3 3 0,1 1 8 16,-11 0 12 0,-6-3 3-16,4 3-2 0,-7-2 5 15,-7-3 3-15,-3-6 0 16,0 0 2-16,0-2 5 15,-10-2-15-15,-10 0 8 0,1 8 16 16,-1 8 5 0,-9 4 8-16,6 8-4 0,0 4 0 15,-7 8-16 1,1 2-17-16,0 4-1 0,-1 0-6 16,4 0-6-1,-7 10 1-15,4 6-1 0,9 4-12 16,-6 6-4-1,6-2-16-15,14 4-24 0,3-2-63 16,3 0-64-16,0 10-106 16,0-7-236-16,9-6-164 0</inkml:trace>
  <inkml:trace contextRef="#ctx0" brushRef="#br0" timeOffset="88460.05">23733 14235 791 0,'0'0'208'16,"0"0"-111"-16,0 0 110 0,0 0-9 15,144-17-63 1,-95 8-52-16,16 2-28 16,-6 1-24-16,0 2-31 15,0 4-36-15,-13 0-216 0,-7 0-414 0</inkml:trace>
  <inkml:trace contextRef="#ctx0" brushRef="#br0" timeOffset="95519.77">16024 15734 113 0,'0'0'130'0,"0"0"1"0,0 0 39 16,0 0 19-1,0 0-10-15,0 0-11 16,105-9-6-16,-86 3-39 0,-9-4 5 15,-10 4 0 1,7-4-9-16,6 4-12 0,-13 0-23 16,0 1-13-16,0 0-11 15,0 1-13-15,0 1-8 16,0 2-10-16,0-1-8 16,0 2 2-16,0-4 0 15,0 2-4-15,0-2-11 16,0 2-8-16,-20-2-8 15,4 0-9-15,-7 0-13 16,-3 4-4-16,-4 0 5 16,-2 0 8-16,2 8 3 0,4 8 9 15,-3 4-1 1,-1 6 3-16,-6 1-4 0,16 4 10 16,-2 1-9-16,15-2 4 15,0 4-3-15,7 0-4 16,0 0 12-16,0-1-5 15,27-4 5-15,-11-3-12 16,17-6 7-16,-1-4-1 16,1-10 0-16,-3-2 1 15,-1-4 4-15,1 0-15 0,-4-19-5 16,-7-5-3 0,4-8-13-16,-3-1 2 0,-14-1-2 15,4 4 15-15,-3 4 22 16,-7 10 0-16,0 2 1 15,0 6 19-15,0 7 31 16,0-2 0-16,0 3-14 16,0 0-9-16,0 0-11 15,0 0-16-15,0 4-12 16,0 12-6-16,13 12 18 16,-13 8 15-16,0 10 11 0,10 4-4 15,-4 10 6 1,-6 0-6-16,10 3-3 0,-7 1-2 15,4 3-6 1,-4-2-4-16,4 0 0 0,-7-5-6 16,13-5 6-1,-3-7-6-15,-1-10 0 0,-2-8-1 16,13-10 0 0,-17-4-13-16,0-9-54 0,10-5-44 15,-13-2-70-15,0-13-58 0,10-12-57 16,-10-4-276-16</inkml:trace>
  <inkml:trace contextRef="#ctx0" brushRef="#br0" timeOffset="95756.11">16096 16344 605 0,'0'0'571'0,"0"0"-502"0,0 0-14 16,0 0 122-16,0 0-25 15,0 0-74-15,164-51-43 16,-122 44-19-16,4 4-16 16,-13 3-55-16,9 0-124 15,1 0-163-15,-14 0-386 0</inkml:trace>
  <inkml:trace contextRef="#ctx0" brushRef="#br0" timeOffset="96492.21">16685 16247 1060 0,'0'0'320'0,"0"0"-248"0,0 0 7 15,0 0 37 1,0 0-23-16,0 0-36 0,0 0-16 16,108-16-4-1,-98 16-24-15,-10 0-3 0,0 0-4 16,0 0-6-16,0 13 1 16,0 6 10-1,-13 8-3-15,-13 8-2 0,6-2-5 16,0-2 0-16,4-2 1 15,-7-7-1-15,13-7 0 16,4-3 0-16,2-5 0 16,-9-4-1-16,13 0-1 15,0-3 1-15,0 0-1 16,0 3 1-16,0-3 0 16,0 0 0-16,0 0 0 0,0 0 0 15,0 0 0 1,0 1 1-16,0-1 0 0,0 0 0 15,0 4 1 1,0-1-1-16,0 2 6 0,0 2-5 16,0 1 8-1,-3 1-9-15,0 0 5 0,-4 2-6 16,4-2 1 0,3-1-1-16,0 0 2 0,0-4-1 15,-7-2 0 1,7 1 9-16,0-3-4 0,0 2 3 15,0-2 2-15,0 0 1 16,0 0 10-16,0 0 9 16,0 0 11-16,0 0 10 15,0 0-8-15,0 0 9 16,0 0 1-16,0 0-17 16,0 0-12-16,0 0-12 0,0 0-5 15,0 0-8 1,0 0 0-16,0 0-6 0,0 0 6 15,0 0-9-15,10 2 9 16,10 1 1 0,3-1 0-16,9 0 9 0,4 1 12 15,17-3-7 1,-11 0-14-16,1 0-1 0,3 0-144 16,-7 0-168-16,-16 0-229 15,-4 0-230-15</inkml:trace>
  <inkml:trace contextRef="#ctx0" brushRef="#br0" timeOffset="97391.97">16348 17635 413 0,'0'0'314'0,"0"0"-103"15,0 0 23-15,0 0-16 16,0 0-56-16,62-117-39 15,-55 97-17-15,-7 5 1 16,0 0-25-16,0-1-30 16,0 3-7-16,-7 2-16 15,-3 1-7-15,-9 4 9 16,-4 6-31-16,3 0-7 0,-16 0-12 16,17 6 1-1,-17 15 4-15,6 3 3 0,7 3 0 16,-13 7 10-16,20 2-10 15,3 0 11-15,3 2-1 16,0-1-9-16,10-2 2 16,0-5 1-16,0-2-13 15,13-7 1-15,13-6-15 16,-9-3-13-16,12-8-7 16,1-4-35-16,-7 0 1 15,6-10 33-15,-3-18 18 16,10-1-6-16,-6-4-23 15,-11 0 10-15,4 6 32 16,-13 8 14-16,0 8 10 0,-10 7 7 16,0 2 19-1,0 2 21-15,0 0-14 0,0 0-18 16,0 0-15-16,6 6 0 0,-6 10 16 16,10 6 29-1,-10 10-12-15,7 6 22 0,6 8-11 16,-13 6-1-1,0 7 5-15,0-1-4 16,0 1-11-16,0-1-14 16,0-3-10-16,0-7 3 0,10-7-11 15,-10-8 5 1,9-9-6-16,-5-5-10 0,2-8-66 16,1-6-70-1,-7-4-82-15,3-1-77 0,-3-1-70 16,0-12-402-16</inkml:trace>
  <inkml:trace contextRef="#ctx0" brushRef="#br0" timeOffset="97629.95">16381 18008 392 0,'0'0'859'16,"0"0"-725"0,0 0-52-16,0 0 86 0,0 0-14 15,137-46-70 1,-85 33-40-16,-6 2-25 0,16 3-19 16,-16 6-1-16,3 2-176 15,-13 0-220-15,-6 0-486 0</inkml:trace>
  <inkml:trace contextRef="#ctx0" brushRef="#br0" timeOffset="98161.3">16973 17860 958 0,'0'0'494'0,"0"0"-406"16,0 0 17-16,0 0-16 16,0 0-26-16,0 0-16 15,0 0 14-15,101-58 24 16,-74 56-22-16,-8 1-34 16,-9 1-11-16,-3 0-16 15,-7 0-1-15,0 3-1 16,0 17 8-16,-7 6 4 15,-16 10-12-15,3 7-14 16,-16-4-12-16,17 2 8 0,-7-11-1 16,13-5 3-1,-7-7-3-15,20-8 3 0,0-2-32 16,0-2-1 0,0 1 29-16,20 0 10 0,2-1 8 15,1 1 2-15,26 2 0 16,-9-2 1-16,6 3 0 15,3-5 23-15,-10 5 13 16,-3-3-13-16,-13 2-4 16,-13 1-10-16,-10 7-9 0,0 2 19 15,-10 8 12 1,-16 7-13-16,-17 2-5 0,-6-3-6 16,6-6-2-16,4-9-6 15,0-8-20 1,-4-10-18-16,20 0-47 0,-6-32-98 15,9-9-146-15,-3-10-367 16</inkml:trace>
  <inkml:trace contextRef="#ctx0" brushRef="#br0" timeOffset="99419.68">18203 16344 93 0,'0'0'604'16,"0"0"-474"-16,0 0 38 0,0 0 40 16,0 0-73-1,0 0-53 1,0 0-19-16,-16-12 2 0,22 2 14 15,11-10 7 1,6-5 14-16,6-7-15 0,7-2-23 16,3-2-20-16,-3 4-4 15,7 3 3-15,3 7-4 16,-17 3-18-16,1 9-19 16,-1 5 0-16,-3 5-1 0,-3 0-1 15,3 0 2 1,4 5 0-16,9 12 0 0,-3 8 20 15,13 1 5 1,-3 6 3-16,-10 0-2 0,10-2 2 16,-10-1-5-1,0-4-16-15,-7-2-1 0,-13-10-5 16,1-3 5 0,-4-4 0-16,0-6-6 0,-3 0-6 15,0 0-3-15,9-21 9 16,7-6 17-16,4-2-1 15,-4-2-15-15,3 4 0 16,-6 5-1-16,7 7-2 16,-11 3 1-16,-2 3-6 0,-7 8 0 15,9-3 5 1,1 4-4-16,-10 0 6 0,19 0 1 16,-12 0 13-1,15 7 6-15,-6 4 8 0,4 3-7 16,-1 0-12-1,1-4-2-15,-4 3 1 0,-6-4-8 16,9 1 1-16,-9-6 1 16,-4-1-1-16,13-3 6 15,-9 0-7-15,-4 0-8 16,17-3 7-16,-13-11 1 16,-4 2-13-16,7 0 2 15,-3 0-7-15,-10 9 11 16,-1-2 0-16,-5 5-5 15,2 0-6-15,4 0 6 0,0 0 2 16,6 0 10 0,4 0 0-16,-1 2 0 0,-2 3 8 15,6-4 9 1,-4 4 1-16,-2-2 15 16,2 0-2-16,-6-3 9 0,-6 1 2 0,6-1-7 15,-6 0-19 1,-1 0-16-16,-6 2-13 0,0 5-185 15,0 2-401 1,-13 1-330-16</inkml:trace>
  <inkml:trace contextRef="#ctx0" brushRef="#br0" timeOffset="100383.53">18684 17936 649 0,'0'0'227'0,"0"0"-79"0,0 0 25 15,0 0-24 1,0 0-42-16,0 0-7 0,0 0 24 16,124-117 32-1,-74 85-25-15,-1-1-8 16,3 1-14-16,0 3-46 0,-12 7-21 15,-4 5-13 1,-7 7-18-16,-9 8-2 16,-4 2-9-16,7 0 0 0,-10 0 4 15,16 8 11-15,1 12-6 16,3 0 1-16,-4-2-1 16,1 6-7-16,-4-2-1 15,3-2 9-15,1 0-2 16,-1-2-7-16,-3-1 7 15,4-1-1-15,-1-3-1 16,4-6 0-16,-7-2-4 16,3-5 9-16,-2 0-5 0,12 0 1 15,-10-10 4 1,7-2-11-16,-3-7 1 0,3 4 1 16,0-2-2-16,-6 0 1 0,-8 5-1 15,5 0 0 1,-8 5-1-16,1 2-6 0,-4 5-4 15,4 0 4 1,-7 0 0-16,3 0 6 0,1 0-8 16,6 8 9-1,-4 1 1-15,7 1 0 0,1 4 1 16,5-2 0-16,-9-2-1 16,3 2 0-1,-9-3-1-15,15-3 0 0,-5-4 6 16,-5-2-5-16,5 0 1 15,-8 0 13 1,11 0-2-16,-4-4-4 0,-10-2-6 16,1 2 4-1,-11 4-5-15,-6-3 4 0,0 3 3 16,0 0-3-16,0 0-6 16,0 0-41-16,0 0-121 0,0 0-147 15,-6 0-333 1,2 0-239-16</inkml:trace>
  <inkml:trace contextRef="#ctx0" brushRef="#br0" timeOffset="100791.24">20248 17598 750 0,'0'0'201'0,"0"0"-96"15,0 0-12-15,0 0-12 16,0 0-22-16,0 0 8 16,0 0 48-16,118-31 17 0,-82 31-11 15,0 0-16-15,-3 0-2 16,-4 9-37-16,7-1-18 15,-20 4-6-15,11-2-12 16,-4 4-5-16,-14 1 6 16,-9 4 22-16,0 0-1 15,0 8-14-15,0 2-1 16,-19 3-15-16,-7-1-10 16,-4-1-12-16,4-7-9 15,-4-3-46-15,4-1-33 16,3-7-70-16,4-1-79 15,-4 5-99-15,6-3-273 0,-2-6 10 0</inkml:trace>
  <inkml:trace contextRef="#ctx0" brushRef="#br0" timeOffset="101499.77">19967 16003 166 0,'0'0'494'0,"0"0"-306"15,0 0 37-15,0 0-50 16,0 0-78-16,0 0-50 16,0 0 19-16,29-18 71 15,1 14 0-15,-1 4-24 16,1 0 13-16,9 0-14 16,-6 12-41-16,9 3-30 0,-9 1-11 15,3 4-18 1,-7 1-6-16,-3 3-5 0,-3 1 8 15,-16 5-9 1,-7 5 8-16,0 2 1 0,0 8-2 16,-30 3 2-1,-6-4-3-15,-3-2-6 0,10-5-19 16,-1-7-33 0,11-9-36-16,2-11-84 0,17-10-100 15,0 0-127-15,4-16-312 0</inkml:trace>
  <inkml:trace contextRef="#ctx0" brushRef="#br0" timeOffset="101905.33">21207 16471 688 0,'0'0'175'16,"0"0"32"-1,0 0 24-15,0 0-45 0,0 0-68 16,0 0-21 0,0 0 4-16,-10-31 2 0,33 7-20 15,6-5-4 1,7-5-10-16,10-4-27 0,13 0-28 16,-10 2-12-16,7 0-2 15,-4 5-47-15,-16 1-101 16,0 0-78-16,-16 3-171 15,-17 10-217-15</inkml:trace>
  <inkml:trace contextRef="#ctx0" brushRef="#br0" timeOffset="102169.03">21276 15914 1018 0,'0'0'197'0,"0"0"-33"16,0 0 1 0,0 0-38-16,0 0-79 0,0 0-26 15,0 0 52-15,19 21 20 16,-2-3-16-16,2 4-8 16,11 6-8-16,-1 6-28 15,1 4-18-15,-1 3-10 16,0 6-6-16,-2-1-86 15,-11 22-142-15,10-14-256 16,-13-8-165-16</inkml:trace>
  <inkml:trace contextRef="#ctx0" brushRef="#br0" timeOffset="102492.09">22149 16279 927 0,'0'0'161'16,"0"0"-47"-1,0 0 61-15,0 0-56 0,0 0-69 16,0 0-1-1,0 0 37-15,20 48-38 0,-20-17-16 16,-10 1-14-16,-16 8-18 16,0 1 0-16,-1 4-44 15,1 0-23-15,-3-1-52 16,9-6-72-16,10-9-88 16,4-9-82-16,6-14-259 0</inkml:trace>
  <inkml:trace contextRef="#ctx0" brushRef="#br0" timeOffset="102860.14">22754 15851 1066 0,'0'0'262'0,"0"0"-68"0,0 0-6 16,0 0-52-1,0 0-76-15,0 0-22 16,0 0 39-16,0-1 31 16,0 1-15-16,0 0-24 0,0 11-37 15,-9 7-31-15,-1 10 15 16,-7 4-6-1,-5 8-1-15,2 3-7 0,-6 5-1 16,3-1 0 0,-7 3-1-16,8-2-47 0,2-4-75 15,-3-7-49-15,13-2 3 16,0-11-54-16,10-11-120 16,0-7-156-16,0-6-4 0</inkml:trace>
  <inkml:trace contextRef="#ctx0" brushRef="#br0" timeOffset="103135.39">22411 15850 876 0,'0'0'342'15,"0"0"-146"1,0 0-45-16,0 0-58 0,0 0-56 16,0 0 69-16,0 0 25 15,82 69-1-15,-50-45-46 16,-2 5-40-16,-4 0-23 16,4 4-21-16,-4 3-59 0,-7 25-129 15,-6-6-172 1,-6-9-498-16</inkml:trace>
  <inkml:trace contextRef="#ctx0" brushRef="#br0" timeOffset="103405.34">23085 16283 1011 0,'0'0'544'0,"0"0"-455"0,0 0-12 15,0 0 4 1,0 0 34-16,0 0-47 16,0 0-39-16,26 136-15 0,-26-88-14 15,-26 4-78 1,10 0-104-16,-11 11-116 15,4-13-274-15,10-14 53 0</inkml:trace>
  <inkml:trace contextRef="#ctx0" brushRef="#br0" timeOffset="103963.73">23818 15919 1280 0,'0'0'606'0,"0"0"-472"16,0 0 111-16,0 0-48 0,0 0-119 16,0 0-78-16,0 0 0 0,-49-16-21 15,49 34-8 1,-17 10 29-16,-2 9 6 0,2 6-5 15,-2 8-1 1,6 2 1-16,-4 6 12 16,8-1-7-16,9-3-6 15,0-2 0-15,0-7-7 16,13-9-15-16,13-4-26 16,3-11 2-16,7-11 3 15,0-11 8-15,7 0 19 0,3-19 16 16,-7-21 7-16,16-9-7 15,-15-6-19-15,-11-6-15 16,1-4-4-16,-21-2 1 16,-5 1 6-16,-4 1 31 15,-13 4 6-15,-17 9 3 16,1 4 25-16,-11 10 13 16,4 7 8-16,-3 11-20 15,10 6-1-15,3 9 2 16,3 5-15-16,-7 0-21 15,1 6-5-15,12 17-10 16,-2 6 2-16,-1 7-3 0,4 6-54 16,6 6-69-1,7 25-82-15,3-10-169 16,0-6-530-16</inkml:trace>
  <inkml:trace contextRef="#ctx0" brushRef="#br0" timeOffset="104870.98">23582 16147 175 0,'0'0'153'0,"0"0"11"0,0 0 14 15,0 0-59 1,0 0-39-16,0 0-34 0,0 0-14 16,20-33-3-1,-17 30 20-15,-3 3 7 0,13 0 21 16,-13 0-3 0,10 0 3-16,-10 0 2 0,7 0 8 15,12 0 9-15,-6 0 12 16,14 3-4-16,2 4 0 15,0-3-2-15,17 0-5 0,3 0-22 16,0 0-29 0,10-4-2-16,-10 0-14 0,-13 0-29 15,10 0 7 1,-13 0-8-16,-14 0-46 0,-9 3-136 16,-10 8-157-16,0 1-517 0</inkml:trace>
  <inkml:trace contextRef="#ctx0" brushRef="#br0" timeOffset="105660.41">21138 18114 121 0,'0'0'163'0,"0"0"-59"15,0 0 49-15,0 0 15 0,0 0-56 16,0 0-27-1,0 0 51-15,-6 9 67 0,32-23 35 16,13-10 21 0,4-9-76-16,22-9-59 15,0-2-39-15,4-2-51 16,-3-2-20-16,-11-2-14 16,11 8-40-16,-14 0-47 0,-23 4-34 15,1 4-56 1,-17 3-52-16,-10 8-20 0,-3 1-38 15,-16 9-49 1,-14 6-287-16</inkml:trace>
  <inkml:trace contextRef="#ctx0" brushRef="#br0" timeOffset="105910.08">21256 17540 1046 0,'0'0'213'16,"0"0"-135"-16,0 0 69 0,0 0 84 15,0 0-51 1,154 82-46-16,-105-46-36 0,0 4-50 16,-3 3-29-1,-10 1-10-15,6 3-9 0,-12 1-41 16,6 4-87-16,3 20-93 15,-3-14-137-15,-13-6-275 16</inkml:trace>
  <inkml:trace contextRef="#ctx0" brushRef="#br0" timeOffset="106185.64">22512 17860 61 0,'0'0'1234'15,"0"0"-1013"1,0 0-141-16,0 0 0 16,0 0-42-16,0 0-24 0,0 0 7 0,-49 141-11 15,17-80-3 1,-11 3-7-16,4 3-34 15,-7-6-42-15,13-3-56 16,4-2-102-16,6-15-145 16,10-17-287-16</inkml:trace>
  <inkml:trace contextRef="#ctx0" brushRef="#br0" timeOffset="106509.94">23085 17430 1285 0,'0'0'318'0,"0"0"-171"15,0 0 24-15,0 0-102 16,0 0-69-16,0 0-12 15,0 0 12-15,-66 96 1 16,50-50 10-16,-10 10 6 16,-3 2-2-16,-1 5-1 15,1 0-6-15,9-3-8 0,0-5 0 16,11-9-13 0,-8-6-86-16,17-13-87 0,-3-15-109 15,3-11-235-15,0-1-8 0</inkml:trace>
  <inkml:trace contextRef="#ctx0" brushRef="#br0" timeOffset="106749.78">22754 17504 859 0,'0'0'356'0,"0"0"-271"16,0 0-12-16,0 0-9 16,0 0 48-16,0 0-15 15,0 0-37-15,125 72-32 16,-83-40-17-16,-9 7-11 16,3 6-34-16,-7 21-247 15,7-8-316-15,-19-6-188 0</inkml:trace>
  <inkml:trace contextRef="#ctx0" brushRef="#br0" timeOffset="107049.3">23484 17943 745 0,'0'0'710'15,"0"0"-591"-15,0 0 5 16,0 0 21-16,0 0-57 16,0 0-25-16,0 0-14 15,0 137-28-15,-13-86-7 0,-13 2-14 16,6 2-28-1,-9-2-74-15,-1 8-77 0,4-17-140 16,16-13-281-16</inkml:trace>
  <inkml:trace contextRef="#ctx0" brushRef="#br0" timeOffset="107598.06">24381 17311 1280 0,'0'0'231'0,"0"0"-48"16,0 0 53-16,0 0-40 15,0 0-91-15,0 0-53 16,0 0 39-16,-27-20-30 16,11 40-50-16,-4 15-11 0,1 13 2 15,-11 12 15 1,1 12-2-16,3 6 23 0,3 4-3 16,10 0-18-1,13-5-16-15,0-9-1 16,0-10-1-16,26-16-8 15,13-12-13-15,0-20-31 0,11-10 8 16,-1-7-1 0,13-31-1-16,-13-11-4 0,0-10 14 15,-13-9 28 1,-7-6 8-16,-16-7-8 0,-13 2-5 16,0 0 5-16,-6 7-7 15,-20 15 3-15,-14 13 13 0,5 11 15 16,-11 14 4-1,-7 13-11-15,8 6-8 16,-5 0-16-16,11 15 4 16,0 12-12-16,3 1-94 15,16 19-119-15,1-6-169 16,9-5-358-16</inkml:trace>
  <inkml:trace contextRef="#ctx0" brushRef="#br0" timeOffset="107830.01">24119 17677 780 0,'0'0'644'16,"0"0"-544"-16,0 0 44 0,0 0 77 15,0 0-80 1,193-11-85-16,-121 1-35 16,10 1-21-16,19-4-48 15,-26 4-215-15,-16 2-308 0</inkml:trace>
  <inkml:trace contextRef="#ctx0" brushRef="#br0" timeOffset="109243.66">23278 17534 504 0,'0'0'239'0,"0"0"-9"0,0 0-7 16,0 0-57 0,0 0-48-16,0 0-28 0,0 0-9 15,0-8-18 1,0 6-12-16,0 2 16 0,0 0 14 16,0 0-15-16,0 0-17 15,0 0-7-15,0 0-6 16,0 0-11-16,0 0-11 0,0 0 17 15,0 0 14 1,0 0 13-16,0 0-14 16,0 9-14-16,-3 6-6 15,-10 5 4-15,-4 10 19 0,-2 6 23 16,-4 1-21 0,-3 8-11-16,-4 0-4 0,10 4-4 15,-6-1-7-15,3 4-3 16,-13 0-19-16,13-1 8 15,-6 2 0-15,3-1-9 16,-4-1 0-16,-6-2 1 16,7-6 5-16,13-2-6 15,-4-12 0-15,7-7 1 16,3-8 0-16,4-11 1 16,6 0 5-16,0-1-5 0,0-2 8 15,0 0-1 1,0 0-7-16,0 0 5 15,0 0-7-15,0 0-1 16,0 0 1-16,0 0-1 16,0 0 1-16,0 0 0 15,0 0 0-15,0 0 0 16,0 0 0-16,0 0-3 16,0 0 2-16,0 0-13 15,0 0 7-15,0 0-1 0,0 0-1 0,0 0 2 31,0 0 2-31,0 0 5 0,0 0 8 0,0 0-8 16,0 0 2 0,0 0 4-16,0 0-5 0,0 0 8 15,0 0-8 1,0 0 1-16,0 0-2 0,0 0-8 16,0-7 8-1,6 3 2-15,-3 0-1 0,-3-1-1 16,0 3-9-1,7 2-9-15,-7-2 0 0,0 2-1 16,0 0 5 0,0 0 5-16,0-3 0 0,0 3 0 15,0-4-9-15,0-1 4 16,0-1 13-16,3-3-16 16,7-13-134-16,-3-1-195 15,-7 3-679-15</inkml:trace>
  <inkml:trace contextRef="#ctx0" brushRef="#br0" timeOffset="110020.06">22908 17400 93 0,'0'0'657'0,"0"0"-505"0,0 0 50 15,0 0-27-15,0 0-57 16,0 0-40-16,0 0 2 16,0-18 25-16,0 18 11 15,0 0-12-15,0 0-19 16,0 0 1-16,0 0-10 15,0 6-19-15,0 4-23 16,0 6 0-16,13 4 43 0,10 6-2 16,0 0-12-1,0 6-16-15,6-4-17 0,1 3-6 16,-1-4-6 0,-6 3-6-16,-6-6 4 0,6 2-9 15,-7-4 1-15,-6 1-7 16,0 0 8-16,-4-5-8 15,-6 2 1 1,13-4-1-16,-13-3 1 0,7-3-1 16,-7-1 0-16,3-4 5 15,-3-3-6-15,0-2 2 16,0 0 5-16,0 0-1 16,0 0 3-16,0 0-8 15,0 0-1-15,0 0 0 0,0 0 0 16,0 0-2-16,0 0 1 15,0 0 0-15,0 0 1 16,0 0-1-16,0 0 0 16,0 0 1-16,0 0 1 15,0 0 8-15,0 0-1 16,0 0 0-16,0 0 6 16,0 0-4-16,0 0 1 15,0-2-11-15,0-7-58 0,-3-15-149 16,-17-1-187-1,4 1-616-15</inkml:trace>
  <inkml:trace contextRef="#ctx0" brushRef="#br0" timeOffset="111372.81">22879 15867 374 0,'0'0'192'0,"0"0"-28"16,0 0-41-16,0 0-49 15,0 0-38-15,0 0-13 16,0 0-1-16,0-18 11 16,-10 18 26-16,10 0 34 15,0 0 5-15,0 0-5 16,0 0-3-16,0 0-7 16,0 0-3-16,0 0-1 0,0 0-2 15,0 0-7 1,0 0-2-16,0 0-1 0,0 0 0 15,0 0-8 1,-10 0-9-16,4 8-3 0,-7 12-1 16,-7 2-6-1,0 6-7-15,1 2-5 0,-8 4-3 16,8-1-3-16,-7 2-2 0,6 1 0 16,0 2-6-1,1 1 4-15,-4 0-1 0,7 0 4 16,-4 0-6-1,4-3-4-15,2-1 3 16,-2 0-12-16,3 1 7 16,3-3-8-16,-9-1 7 0,9-3-8 15,0-5 11 1,-10-2-4-16,14-3 1 16,-4-4-7-16,-3-6 5 0,13-3 1 15,-3-2-6 1,3-2-1-16,0-2 2 0,0 0-1 15,0 0 6-15,0 0-5 16,0 0 4-16,0 0 1 16,0 0-1-16,0 0-5 15,0 0 0-15,0 1 0 16,0-1 0-16,0 0-1 0,0 0 1 16,0 2-2-16,0-2 2 15,0 3-1-15,0-3 0 16,0 2 1-16,0-2 5 15,0 0 1-15,0 0 2 16,0 0 10-16,0 0 7 16,0 0 5-16,0 0-4 15,0 0-11-15,0 0-7 16,0 0-9-16,0 0-94 16,0-8-193-16,-4-4-305 15,-2-4-768-15</inkml:trace>
  <inkml:trace contextRef="#ctx0" brushRef="#br0" timeOffset="117629.87">18046 13238 345 0,'0'0'170'0,"0"0"-59"15,0 0-8-15,0 0 51 16,0 0 5-16,0 0-43 16,-6 0-22-16,6 0 16 15,0 0 12-15,0 0-16 16,0 0-23-16,0-2-26 16,0 2-16-16,0 0-6 15,0-3-14-15,0 0-13 16,0-1-8-16,3 1 0 0,13-6 0 15,-6-1-1-15,16 0-7 16,-9 3 6 0,9 0 1-16,0-1-8 0,3 4 8 15,-12 1 0-15,12-1-1 16,-16 4-4-16,4 0-3 16,-14 0 1-16,0 0-8 15,-3 0 1-15,7 0 5 16,-7 0 1-16,0 5 7 15,6 0 0-15,-6 2-7 16,0 3 1-16,0 9 2 0,0 0 4 16,-6 8 2-1,-4 7-2-15,-3-1 1 0,-7 6 0 16,4-3 0 0,-4-4 0-16,10-3-1 0,4-3 0 15,-1-9-7 1,7-4 2-16,0-7 6 0,0 2-8 15,0-3 3-15,0-2 4 0,13 3 1 16,4 1 1 0,12-1 1-16,-6 1 6 15,3-3-5-15,4 0-2 16,-11 2-6-16,1-5-105 16,-4 1-128-16,4 3-91 0,-17-3-15 15,-3 3-258-15</inkml:trace>
  <inkml:trace contextRef="#ctx0" brushRef="#br0" timeOffset="117903.08">18305 13736 694 0,'0'0'216'0,"0"0"-60"0,0 0 30 15,0 0-43 1,0 0-62-16,0 0-28 16,0 0-1-16,3 0-23 0,-3 0-29 15,0 0 0-15,10 0-77 16,-7 0-219-16,7 0-83 15,-4 0-225-15</inkml:trace>
  <inkml:trace contextRef="#ctx0" brushRef="#br0" timeOffset="118923.88">18730 15123 669 0,'0'0'160'0,"0"0"-11"15,0 0 32-15,0 0-46 0,0 0-59 16,0 0-22 0,0 0 7-16,0-1-13 0,0-2-16 15,0-3-13 1,10 1-2-16,0-2 1 0,-1 1 1 16,11-2 10-16,9 4 3 15,-12 2-7-15,2 0-15 16,-5 2 0-16,-11 0-8 15,13 0 5-15,-9 0-7 16,-4 14 0-16,0 1 0 0,-3 6 0 16,0 4 10-1,0 8-8-15,-3 3 4 16,-17 0-4-16,-3 6-1 16,-3 0 0-16,-3 0-1 0,-1-4 1 15,11 0-1-15,-7-7 0 16,9-2-5-16,11-7 4 15,-4-4-4-15,10-2 5 16,0-7-6 0,0 0-1-16,0-5 6 0,0 2-6 15,3-2 7-15,7-2 5 16,-3 2 11-16,19 0 3 16,-3-2 10-16,0 4-11 15,-1-4-5-15,8-2-6 16,3 0-7-16,-4 0-28 15,-3 0-92-15,-6 2-122 16,-10 0-312-16,-1 2-92 0</inkml:trace>
  <inkml:trace contextRef="#ctx0" brushRef="#br0" timeOffset="119204.94">18903 15821 884 0,'0'0'277'0,"0"0"-83"0,0 0 52 15,0 0-61 1,0 0-80-16,0 0-43 15,0 0-18-15,20-36-24 16,-20 36-20-16,0 0-45 0,0 0-124 16,0 0-159-1,0 0-274-15,10 2 58 0</inkml:trace>
  <inkml:trace contextRef="#ctx0" brushRef="#br0" timeOffset="120270.06">19132 16929 126 0,'0'0'233'0,"0"0"-111"16,0 0 2-16,0 0-3 15,0 0-39-15,0 0-5 16,0 0 14-16,0 0 30 16,0 0 1-16,0 0-14 0,0 0 17 15,0 0-13 1,0 0-20-16,0 0-9 0,0 0-23 15,0 0-21 1,0 0-18-16,0 0-15 16,10 0 11-16,10 0 5 15,-7 0-6-15,0 0-10 0,10 0 2 16,-3 0-8-16,-4 0-2 16,7 0 2-16,-13 5-1 15,6 4 0 1,-6-2-5-16,-7 1 6 0,4 1 1 15,2 0-1-15,-9 2 2 16,0 1-1-16,0 5 0 16,0 1 0-16,-13 6-1 15,-3 1 0-15,-10 2-20 16,-4-1-7-16,7-1 8 16,7-2 9-16,-3-1 1 0,2-4 8 15,4-2-5 1,7-4 5-16,6-2-12 0,0-4-9 15,0 2 9 1,0-2-1-16,3 3 14 16,13-2 0-16,1-2 6 15,-4 2 11-15,3-6 4 0,4 4-1 16,-4-3 1-16,17-2-21 16,-14 0-5-16,-2 0-46 15,6 0-114-15,-4 0-123 16,-2 0-221-16,-11-2-149 0</inkml:trace>
  <inkml:trace contextRef="#ctx0" brushRef="#br0" timeOffset="120579.92">19335 17512 1084 0,'0'0'330'0,"0"0"-141"15,0 0-6-15,0 0-71 16,0 0-71-16,0 0-28 16,0 0-13-16,10-2-97 15,-10-2-499-15</inkml:trace>
  <inkml:trace contextRef="#ctx0" brushRef="#br0" timeOffset="126522.72">27479 11401 155 0,'0'0'60'0,"0"0"-45"0,0 0 18 15,0 0 69 1,0 0 16-16,0 0 4 0,69-125 32 16,-69 107 34-1,0 3 13-15,0 3-11 0,0 1-18 16,-3 5-20-16,3 2-14 15,-10 2-32-15,10 2-30 16,0 0-31-16,0 0-22 16,0 0-21-16,0 0-2 15,13 0-21-15,10 0 10 16,19 0 11-16,-2 7 12 16,5 0-10-16,4 2-2 15,-3 3 0-15,-6-2-95 16,15 13-164-16,-25-5-140 15,-11-1-220-15</inkml:trace>
  <inkml:trace contextRef="#ctx0" brushRef="#br0" timeOffset="126739.97">27554 11495 386 0,'0'0'534'0,"0"0"-386"0,0 0 23 15,0 0 33 1,0 0-28-16,0 0-70 0,0 0-25 16,66 0-20-1,-33 0-20-15,12 0-25 0,4 0-16 16,4 0-35 0,25 8-205-16,-19-2-365 0,-6-5-268 0</inkml:trace>
  <inkml:trace contextRef="#ctx0" brushRef="#br0" timeOffset="127920.05">29151 9970 568 0,'0'0'303'15,"0"0"-173"-15,0 0 35 16,0 0 47-16,0 0-50 16,0 0-66-16,0 0-30 15,-3-110-6-15,-17 86-38 16,-12 5-22-16,2-1 0 16,-12-1-7-16,2 6-5 15,-9 0 11-15,13 8-1 16,-3 0-9-16,13 1-3 0,0 6 4 15,19-1 9 1,0 1 0-16,7 0-11 0,0 0-2 16,0 0-4-1,0 0-10-15,0 7-7 0,-3 10 22 16,3 8 13 0,0 5 0-16,0 6 12 0,0 3 13 15,0 2 5-15,0 1 4 0,0 4-9 16,0 4-3-1,0 6 1-15,0 4 6 0,0 8 8 16,0 0-11 0,0 9 2-16,0 2-15 15,0 5 2-15,0 3-4 16,0 4-2-16,0 3 4 16,0 2-5-16,0 2-7 0,0 2-1 15,0 4 0 1,0-3 1-16,0 2 0 0,0-3-1 15,-10-1 10 1,-3-5-4-16,7-8-5 0,-14-4 0 16,20-4 1-16,-6-6 5 15,6-5-6 1,0-6 6-16,0-9 5 0,6-6-2 16,14-8 16-16,-14-6 2 15,7-6-4-15,0-6-14 16,-6 0 4-16,0-4-3 15,6 0 4-15,-4 1 3 0,-5 2 4 16,6-2 9 0,-4 4-7-16,4-1 1 0,-7-3-12 15,0-2-7 1,11-1 1-16,5-2 4 0,-9-5 5 16,6-4 5-1,7 1 5-15,7-4 7 0,6 0-2 16,16-4-12-16,10-12-19 15,27-24-108-15,-21 9-259 16,-12 2-433-16</inkml:trace>
  <inkml:trace contextRef="#ctx0" brushRef="#br0" timeOffset="128793.15">29838 10270 715 0,'0'0'224'0,"0"0"-59"16,0 0 22-16,0 0-31 16,0 0-55-16,0 0-36 15,0 0-24-15,-75-76 8 16,62 74-14-16,13 0-14 15,-7 2-15-15,1 0-6 16,-7 0-1-16,-4 0-8 16,-6 0 0-16,7 4-2 15,-13 14-1-15,-1 4 2 16,4 8 1-16,6 0 2 0,7 6 5 0,-3 0-8 16,13 0-2-1,-7-2-1-15,10-5-61 16,0-5-34-16,0-3 14 15,0-11-10-15,13-4-15 16,-3-6-17-16,6 0 97 16,4-6 11-16,-7-16-31 15,10-4 17-15,0-4 18 16,-4 2 10-16,-2 1 14 0,-8 4 23 16,1 5 53-1,-6 8 40-15,2 0-2 0,-6 6-4 16,3 2-21-1,-3-2-20-15,0 4-24 16,4 0-16-16,-4 0-17 0,3 0-12 16,7 12 14-16,0 4 33 15,-1-1-4-15,-2 4-8 16,6 3-7-16,-13 0 0 16,10 2 2-16,-10 6-17 15,0 4-5-15,0 3 2 0,0 4-10 16,-10 3-13-1,-3 12-123-15,13-10-188 0,-7-13-231 0</inkml:trace>
  <inkml:trace contextRef="#ctx0" brushRef="#br0" timeOffset="129050.11">30071 10582 1177 0,'0'0'251'15,"0"0"-107"-15,0 0-13 16,0 0-54-16,0 0-58 16,0 0 6-16,0 0-6 0,49 68-4 15,-43-40-9 1,4 8-6-16,-10 5-29 0,0 8-89 15,-7 27-56 1,-19-8-138-16,3-10-357 0</inkml:trace>
  <inkml:trace contextRef="#ctx0" brushRef="#br0" timeOffset="129740.09">29871 11299 742 0,'0'0'287'16,"0"0"-197"-16,0 0 56 16,0 0 3-16,0 0-77 0,3-126-33 15,-9 110 6 1,-4 5-7-16,-3 4-24 0,0 7-13 16,0 0-1-16,-7 0-16 15,0 18 6-15,4 7 9 16,-4 1 1-16,4 9 0 15,0-2 7 1,9 2-5-16,1 1 7 0,6-1-9 16,0-2 1-16,0-4-1 15,9-6-1-15,-2-3-18 16,13-9-54-16,-11 0-40 16,-9-11 10-16,7 0 40 15,6 0 30-15,3-16-13 16,4-7 2-16,-10-2 18 15,9 1-3-15,-9 4 21 16,-3 4 8-16,-1 4 15 16,1 8 38-16,-7 4 11 15,0 0-2-15,0 0-4 16,0 0-33-16,3 4-18 16,-3 11 29-16,7 0 9 0,-4 7 12 0,0 5-6 31,10 2 16-31,-9 5-2 0,2 4-17 0,-6 0-3 15,0 2-9 1,0 0-19-16,0-2-8 0,0 2-8 16,0-2 6-1,0-2-7-15,0-2 0 0,0-2-76 16,0-8-65 0,0 0-63-16,-10-6-127 0,-6-7-81 15</inkml:trace>
  <inkml:trace contextRef="#ctx0" brushRef="#br0" timeOffset="129966.05">29750 11823 61 0,'0'0'1084'16,"0"0"-897"-16,0 0-24 15,0 0 48-15,0 0-61 16,141-38-72-16,-96 31-56 0,11 0-22 16,-10 7-33-1,13 0-173-15,-27 0-194 0,-5 0-418 0</inkml:trace>
  <inkml:trace contextRef="#ctx0" brushRef="#br0" timeOffset="130309.68">30179 11797 704 0,'0'0'157'0,"0"0"-128"16,0 0 0-16,0 0 32 15,0 0 15 1,143-19-9-16,-126 19 24 0,-7 0-6 15,-1 0-21 1,-5 0-12-16,-4 5-5 0,0 9-22 16,-13 2 28-1,-7 7 13-15,0 6-21 0,-9-2-12 16,3 2-15 0,3-1-11-16,-7-6 14 0,24-2-1 15,-4-2-5-15,10-6-4 16,0 2-2-16,0 0-3 15,16-4-4-15,20 2-2 0,-6-4-22 16,16-4-90 0,-10-4-128-16,0 0-397 0</inkml:trace>
  <inkml:trace contextRef="#ctx0" brushRef="#br0" timeOffset="131109.76">29871 12403 1004 0,'0'0'201'15,"0"0"32"-15,0 0-12 16,0 0-85-16,0 0-72 0,0 0-32 15,0 0-4 1,-29-32-25-16,19 32-3 0,0 0-11 16,-3 0-3-1,-4 10 3-15,1 6 2 16,3 4 8-16,-7 1-9 16,14 1-4-16,3-1 0 15,3 1-14-15,0-2-42 0,0 0-21 16,0-2-35-1,9-4-19-15,-2-7-36 0,16-1-13 16,-4-6 51 0,-2 0 36-16,-4-6 32 0,7-10-5 15,-11-5 33-15,1-1 42 16,0-4 5-16,6 3 77 16,-12 0-8-16,2 8 77 15,-6 3 19-15,0 7-18 16,10 3-24-16,-10 2-31 15,0 0-14-15,0 0-34 16,0 0-23-16,0 6-8 16,10 4 27-16,-4 8 14 15,-2 5 24-15,5 0 4 16,-2 7-15-16,6-2-24 16,-3 6-13-16,-10 1-11 0,6 0-7 15,4 1 4-15,-10 2-5 16,0-1 0-16,3 2 1 15,-3-4-10-15,0-3 5 0,0-3-7 16,0-5 1 0,0-8-1-16,0-4 0 0,7-6-30 15,-7-5-58 1,0-1-79-16,0 0-117 0,0 0-244 16,0 0 0-16</inkml:trace>
  <inkml:trace contextRef="#ctx0" brushRef="#br0" timeOffset="131369.62">29822 12851 967 0,'0'0'316'0,"0"0"-123"0,0 0-6 16,0 0-98 0,0 0-63-16,0 0-25 15,141-53 0-15,-112 51-1 16,-6-1-13-16,-3 3-90 0,6 0-100 16,-7 0-198-1,-2 3-234-15</inkml:trace>
  <inkml:trace contextRef="#ctx0" brushRef="#br0" timeOffset="131862.07">30270 12791 426 0,'0'0'599'16,"0"0"-524"-16,0 0-10 15,0 0 3-15,0 0-8 16,0 0-24-16,0 0-4 16,95-2 10-16,-85 2-22 0,-10 0-13 15,0 0-6-15,0 2-1 16,0 8 7-16,-10 7 19 16,-6-2-10-16,-4 6-10 0,0-2-6 15,-6-2-14 1,10-4 6-16,3-2 7 0,9-3 1 15,-2-1-10 1,6-1-9-16,0 0 0 0,0 2 9 16,10 1 9-1,3 0 0-15,10 2 1 0,-4 4 12 16,1-2-5 0,0-3 6-16,-7 4 12 0,0-2 23 15,-3-4 17-15,-1 4 8 16,-9-7-15-16,0 2-18 15,0 0-15-15,0-2-6 16,0 2 1-16,0-2 5 16,-19 0-8-16,2 0-6 15,-2 0-11-15,-1-5-38 16,1 0-58-16,-1 0-76 16,4-12-147-16,6-8-331 0</inkml:trace>
  <inkml:trace contextRef="#ctx0" brushRef="#br0" timeOffset="133847.95">30296 9768 469 0,'0'0'154'0,"0"0"-53"0,0 0 25 31,0 0 17-31,0 0-62 0,0 0-49 16,0 0-12-16,26-6 45 15,-9 5 6-15,22-2 5 16,0 1-17-16,1-2-26 16,5 1-17-16,-5 0-4 15,-4 3-11-15,-13 0 5 16,-4 0-6-16,-2 0 0 16,-1 0 0-16,-16 0 6 15,13 3 4-15,-6 6 0 16,-4 7 0-16,3 4 3 0,-2 10 5 15,2 2 25 1,7 8 5-16,-3-2-8 0,-7 7 5 16,10 0 9-1,-3 2-16-15,0 3 1 0,-10 1 7 16,13 5-14-16,-6 2 2 0,3 2 5 16,-4 2 2-1,14 2-7-15,-10-2-11 0,-10 2-12 16,9-1 3-1,-5 0-5-15,2-1 10 0,-6 2-5 16,3 2-3 0,-3 3 3-16,7 1 0 0,-7 2 0 15,0 2-8 1,0 3-5-16,0-2 0 0,0 1 6 16,0-7-1-1,0 1-5-15,0-5 11 0,0-2-2 16,0-5-4-1,0-1 5-15,0-5-4 0,0-2-1 16,0 0 4-16,0-2-8 16,0 0 5-16,0 0 11 15,0-4-9-15,0 1-2 16,0-4 7-16,0-1-13 0,0 0 5 16,0-2 6-1,0-2-6-15,0 0-5 0,0-4 0 16,0-3 0-1,0 0-1-15,0-3 1 0,0-3 0 16,0-4 0 0,0-1 0-16,0-4 1 0,0-4-2 15,0 0 1 1,0-4 1-16,3 0-1 0,-3 2 0 16,0-2-1-1,4 4 1-15,-4-1 0 0,0-1-1 16,0 4 1-16,6-2-1 15,-6-1 0-15,0 1 0 16,7 0 0-16,-7-3 0 16,3 2 0-16,-3-3 0 15,0-4-1-15,0 2 1 16,0-3-1-16,6-1 1 16,-6 3 1-16,0-3 5 0,0 0-5 15,0 2-1-15,0-2-1 16,0 0 1-16,0 0 2 15,0 0 6-15,0 0 9 16,0 0 24-16,0 0 26 16,0 0 12-16,0 0-9 15,0 0-15-15,0 0-9 16,0 0-8-16,0 0-16 16,0 0-10-16,0 0 3 15,0 0-4-15,0 0-4 16,0 0-6-16,0 0 9 0,0 0-9 15,0 0 8 1,0 0-8-16,0 0 0 16,0 0-1-16,0 0-6 15,0 0-2-15,0 0-6 16,0 0 12-16,0 0-14 0,0 0 10 16,0 4 4-1,0 3 1-15,0 5 1 0,0-1-1 0,0 5-7 16,4-4 8-1,-1 5 1-15,-3-3 0 0,0-3-1 16,0 0-1 0,0-2 1-16,0-3 1 0,0 1 0 15,0 1 0 1,0 1 0-16,0 4-1 0,0 3 0 16,0-1 0-1,0 2-2-15,0-4 1 0,0-2 0 16,0-4 1-1,0 0 0-15,0-5 5 0,0-1-4 16,0 3-1 0,0-4 0-16,0 1 0 0,0 2 0 15,0-3-1-15,0 3 2 16,0-3 4-16,0 0-4 16,0 0 7-16,0 0 8 15,0 0 6-15,-7 0 8 16,1 0 24-16,-4 0 6 15,-13 0-41-15,-3 0-19 16,-3-3-4-16,-1-1 3 16,-6 0-17-16,10 1-47 15,3-2-83-15,-6-15-142 16,12 2-331-16,4-6-562 0</inkml:trace>
  <inkml:trace contextRef="#ctx0" brushRef="#br0" timeOffset="134924.42">29609 10704 188 0,'0'0'324'16,"0"0"-129"-16,0 0 16 15,0 0-14-15,0 0-37 16,0 0 3-16,0 0 1 16,39-16-20-16,-29 11-27 15,-3 0-11-15,-4 3-14 16,4-1-17-16,-7 0-12 15,3 1 10-15,-3 0-2 16,3-1-22-16,0 1-17 16,-3 1-15-16,14-3-7 15,-5 2-9-15,-2-2-1 16,13 1 0-16,-4 0-9 0,10-1 0 16,7 1 9-16,0 0-12 15,-1 1 0-15,1 2-30 16,3 0-35-16,3 0-39 0,-13 0-62 15,4 0-37 1,-7 0-123-16,-13 0-291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3:46:00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7033 7986 7 0,'0'0'0'16,"-164"-29"-7"-16</inkml:trace>
  <inkml:trace contextRef="#ctx0" brushRef="#br0" timeOffset="2136.84">4811 6825 7 0,'0'0'32'0,"0"0"17"0,0 0 0 16,0 0-16-1,0 0-15-15,0 0 5 16,0 0-6-16,0-59-15 0,7 51 6 15,-7-2 25 1,0 0 21-16,9-4-20 0,-9-2 10 16,4-2-24-16,2 2-6 15,4 0 1-15,-7-1 12 16,1 4 6-16,-4-3 8 16,6 6 1-16,-6-4-12 15,7 2 3-15,-4 2-1 16,-3-2-21-16,7 5-3 15,-7 0 9-15,0 3 13 16,0 1 2-16,0 3-10 16,0 0-4-16,0 0 1 15,0 0 1-15,0 0 2 16,0 0 60-16,0 0-1 0,0 0-18 16,0 0 10-16,0 0 8 0,0 0-5 15,0 0-11 1,0 0-8-16,0 0-4 0,0 0-2 15,0 0-4 1,0 0-11-16,0 0 2 0,0 0-3 16,0 0-11-1,0 0-13-15,0 0-2 0,0 0 0 16,0 0-3-16,0 0 1 16,6 0-1-16,7 0 0 15,7 0 8-15,9 0 5 16,1 0-6-16,9 0-4 15,-6 0-1-15,19 0 0 16,4 0-7-16,-7 0 7 16,6 0-8-16,-6 0 2 15,10 0-1-15,-3 0-1 16,-10 0 7-16,19 3-1 16,-3-1 9-16,-3 0 4 0,0 2-4 15,-3-4-2 1,13 3-6-16,-4 2 2 0,10-3-2 15,0 0 2 1,4 1-2-16,-10-2-1 0,9 3 3 16,-3-4 5-1,4 0-6-15,-4 0-2 0,4 0 2 16,-4 0-2 0,0 0 0-16,-9 0 0 0,6 0-4 15,-17 0 5-15,4 0 0 16,-10 0-1-16,-3 0 0 15,0 0-5-15,3 0 11 16,-10 0-6-16,-3 0 0 16,7 0 4-16,-4 0 0 15,-13 0-8-15,13 0 5 16,-3 0-6-16,-6 0 6 16,9 0-1-16,0 0 0 15,-6 0 2-15,0 0-1 16,-4 0-1-16,1 0-5 0,-11 0 7 15,1 0 1 1,0-4-2-16,-10 4 0 0,6-1 1 16,-6 1-1-16,-7 0 2 15,3 0-8-15,-6 0 5 16,10 0-4-16,-6 0-1 16,5 0 0-16,-2 0 6 15,-7 0-6-15,6 0 0 16,-6 0-1-16,0 0 2 15,0 0 5-15,0 0 5 0,0 0-3 16,0 0 4 0,0 0 3-16,0 0 1 15,0 0-1-15,0 0-6 16,0 0-1-16,0 0-9 0,0 0 0 16,0 0-1-16,14 0-15 15,2 20-312-15,7 3-181 16,-13-7-470-16</inkml:trace>
  <inkml:trace contextRef="#ctx0" brushRef="#br0" timeOffset="6305.35">10962 5513 10 0,'0'0'173'0,"0"0"-60"16,0 0-18-16,0 0 10 15,0 0 11-15,0 0-32 16,0-36-45-16,0 30 2 16,0-1 17-16,0 2 16 0,0 1 7 15,0 1 4 1,0 3-1-16,0-1-10 0,0-2-2 15,0 0-2 1,0 1-15-16,0 2-6 0,0-2 7 16,0 0 2-16,0-1-7 15,0 2-6-15,0-5-13 16,0 0-1-16,0-2 7 0,-3-1 5 16,-3-3-15-1,-1 1-7-15,-6-2-10 16,-3 0 0-16,6-3 5 15,-10 0-9-15,0-2 3 16,1 1 4-16,-7-2-1 16,3-1 3-16,-13 2-10 0,6 0 4 15,-9-2 3 1,3 2-11-16,-16 0 15 16,16 0-2-16,-4 0-8 0,-5 0 0 0,2 6 7 15,14-2-7 1,-7 4-1-16,16-2 3 15,-16 4-3-15,16 2 5 16,-2-1-9-16,-1 4-1 16,3-3 1-16,-3 5-2 15,-6-1 0-15,2 2-6 16,-12 0 5-16,3 0-1 16,-13 0 2-16,0 0-1 15,0 0 1-15,-16 0 0 0,9 0 0 16,-3 0-1-1,0 7-2-15,20-5 3 0,-7-1 2 16,17 1-2 0,-1-2 1-16,4 3-1 0,13-3 1 15,-3 2 0 1,6-2-1-16,0 2-1 0,0 2 0 16,-10-2-9-16,7 4 3 15,-3-2 6-15,-4 6 0 16,1-4 0-16,-1 4 0 0,-3 0 1 15,0 3-6 1,4 0 4-16,-7 3 0 0,-1 2 2 16,11 0-1-1,-10 0-5-15,13-3 6 0,-13 0 0 16,16-1 0 0,0 0 0-16,0-2 0 0,0 0-1 15,-3 5 0-15,7 0 0 16,-14 3 1-16,10 4 0 15,-13 4 0-15,0 0-1 16,4 1 1-16,-4 2 1 16,10 1 0-16,0-6-1 15,-4-2 1-15,4-4-1 16,0-6 1-16,7 0 0 16,-4-4 0-16,3 0-1 0,1 0 0 15,-7 1 0 1,13 1-1-16,-10 0 1 15,10 4 0-15,-13 0-1 16,13 1 1-16,0 3-1 16,0 4 1-16,-7 2 1 15,7-2 0-15,-10 1-1 0,10-1 0 16,0 2 1 0,0-2 4-16,-6-2-5 0,6 0 0 15,0 0 0-15,0 1 0 0,0-1 1 16,0 1-1-1,0 1 1-15,0 4 1 0,0-4-1 16,0 3 1 0,6 0-1-16,4 2 8 0,10 0-3 15,-10 0 2 1,9 0-7-16,1 0 0 0,-1 2 5 16,-2-3-5-1,6 4 6-15,3-2-5 0,-10-4 6 16,14 0 0-16,-1-4-7 15,1 0 7-15,-1 0 1 16,10 0 2-16,-3 0 4 16,7 0-5-16,-7 4-4 15,13-6 9-15,-13-1 1 16,6 0-8-16,-6-3-1 16,0-2 6-16,-6-2 4 15,-1-3-4-15,-9-2 0 0,9-3-1 16,7 0 1-1,-3-2 4-15,3-2 5 0,3 0-6 16,7 0 4 0,-3 0 2-16,3 0-3 15,6 0 0-15,4 0-10 16,-14 0 2-16,20-4-4 0,-13-4 5 16,4-2 3-16,6 1-5 0,-1-2 4 15,-2 1-2 1,-4-2-2-16,-6 1-9 0,0-1 8 15,-10 3-8 1,-3 1 10-16,-14 0-4 0,11-2 5 16,-4 0 9-1,-3 2-9-15,6-6 0 16,1 0 0-16,6 2-6 16,0-6-5-16,0 2 5 0,6-2-4 15,-12 1 8-15,-4-2 8 16,3 3 6-1,1-4-2-15,-11 4-2 0,-2-5-3 16,6-1-6-16,-4 1-10 16,1 0 9-16,0 0-1 15,-7 0 6-15,3 2-1 16,0-1-8-16,-6 1 6 16,0-1 0-16,0 3-3 0,-10-2 1 15,6 2 0 1,-6-3 5-16,0-3-3 0,13 1 0 15,-13-5-3 1,0 1-9-16,10-1 0 0,-10 2 1 16,0-1 0-1,0 0 7-15,0 3-7 0,0 0 0 16,0 1 5-16,0 0-5 16,0-1-1-16,-10 0 1 15,-3 1 5-15,13 0-5 16,-6 1-1-16,-4 1 0 15,0 1 0-15,0 0 1 16,1 2-1-16,-1-2 1 16,-3 3 0-16,0-4 0 15,3 5 0-15,0 0-1 16,-10-1 0-16,7-2-6 16,7 2 6-16,-4 2 6 0,-3-2-6 15,6 2 0-15,-3 0 0 16,-3 4 0-16,7-4 0 15,6 2 6-15,-10 2-6 16,3-2 6-16,-6 0-5 16,10 2-1-16,-3-2 8 15,-4 2-7-15,-3-2 0 16,0 2 0-16,13 0 0 16,-10 1-1-16,0 2-1 15,0 1 1-15,0-1-1 0,0 4-14 16,7-1-4-1,-3 4-95-15,-11 0-105 0,-32 18-251 16,0 14-204 0,0-6-191-16</inkml:trace>
  <inkml:trace contextRef="#ctx0" brushRef="#br0" timeOffset="10038.08">13629 6906 123 0,'0'0'43'16,"-131"0"-21"-16,76 0 31 16,5-16 67-16,21-6-51 0,9-6-24 15,7 0-45 1,7 3-13-16,-4-2-32 0,-6-7 2 15,6 8-51-15,0 6-147 16</inkml:trace>
  <inkml:trace contextRef="#ctx0" brushRef="#br0" timeOffset="11636.91">12615 6734 335 0,'0'0'199'16,"0"0"-41"-1,0 0-51-15,0 0 34 0,0 0 33 16,0 0-50 0,0 0-65-16,13 0-30 15,10 0 27-15,13 0 2 16,16 0 3-16,-6 0 5 16,19 0-12-16,7 0-6 15,-6 4 6-15,6-3-11 16,6 1-11-16,4-2 15 15,0 3-1-15,0-1-7 16,6 0 3-16,0 1-10 0,4-1 0 16,3-1-1-16,-7 3 0 15,-3-2-12-15,4 2-7 16,-4-2-6-16,0 2-5 16,-7 1 0-16,17 0 5 15,-10-1-5-15,7 1 1 16,-1 0-1-16,-2 0 7 15,-4 2-6-15,10-1 4 16,-13 2 0-16,-1-2-5 16,-2 0 11-16,-1-3-5 15,-6 0-1-15,-3-1-4 16,10 0 5-16,-4-2 1 16,-6 0-1-16,16 0 2 0,-7 0 3 15,7 0-5-15,-3 0 0 16,0 0-6-16,-7 0 0 0,-13 0 5 15,10 0-6 1,-3 3 1-16,9-2-1 0,-2 5 0 16,2-2 1-1,-3 0 0-15,4 0-1 0,-4 0 2 16,4-1-2 0,-7 0 1-16,-4-1 0 0,11 0 0 15,-10 0 0 1,6-2 0-16,-10 0 0 0,14 2 5 15,-4-2-5-15,-3 0 0 16,0 0 0-16,7 0 1 16,-11 0 6-16,1 0-7 15,3 0 1-15,-10 0 4 16,7 0-6-16,-4 0 6 16,1 0-6-16,9 0 0 0,-6 0 1 15,13 0 0 1,-1 0-1-16,-2 0 0 0,-7 0 0 15,0 0 1 1,0 0 0-16,-3 0 0 0,-11 0 0 16,18 0 11-1,-8 0 0-15,4 0 3 16,0-2-1-16,14-4 3 16,-8 0-7-16,-3-2 8 0,1 2-5 15,2-2-5-15,-9 4-7 0,-1-3 8 16,4 5-8-1,-9-3 6-15,2 3-1 0,7 1 5 16,-3-4-2 0,9 3-9-16,-9-4 2 15,6 4-1-15,4-2 1 16,-1 0 4-16,4 1-5 16,-10 1-1-16,3 1 0 0,-3-1 2 15,7-2-1 1,-7 3 5-16,3-4-5 0,0 3 9 15,4-3-9-15,-4 3 0 16,13 1 5-16,-2-5-4 16,-1 2-1-16,10 2 5 15,-7-2-6-15,7-1 2 16,-7 0-1-16,4-2 0 16,-1 4 0-16,-6-3-1 15,0 2 0-15,-6 0 2 16,3-1-2-16,-10 2 6 15,3-3 0-15,-16 4-6 16,10-2 6-16,-4 2 1 16,4-4 8-16,-1 5 7 15,-2-4-14-15,3 3-2 16,-1 0 0-16,-5-1 1 16,8 2 5-16,1-1-11 0,-16 2 0 0,16-4 0 15,-16 2 0 1,9 2 5-16,1-1 8 0,-1 1-8 15,-3 0-5 1,-3 0 8-16,0 0-3 0,0 0-4 16,6-3 5-1,-12 3 3-15,-1 0-8 16,4-2-2-16,-14 2 14 0,-6 0-7 16,0-2-1-1,-6 2-6-15,-11 0 6 0,-6 0 3 16,-6 0 6-1,3 0 3-15,-7 0 2 0,3 0-3 16,-2 0-7 0,-4 0 1-16,0 0-2 0,0 0 0 15,0 0 0 1,0 0-2-16,0 0 1 0,0 0-8 16,0 0 0-16,0 0-1 0,0 0-17 15,0 0-212 1,-13 0-343-16,-14 2-608 0</inkml:trace>
  <inkml:trace contextRef="#ctx0" brushRef="#br0" timeOffset="22536.63">5155 5319 643 0,'0'0'241'0,"0"0"-117"15,0 0-4-15,0 0 76 16,0 0-43-16,-141-58-79 16,128 53-36-16,-7 3-16 15,4 2-7-15,0 0-4 16,2 0 27-16,-5 0 0 15,-1 0-20-15,1 0 2 16,2 9-1-16,-6 1 0 0,-3 7-7 16,-3 0-3-16,-1 5-1 15,1 6 10-15,-1 0-8 16,4 6 0-16,-3 2-1 16,9 2 1-16,-9 2-2 15,19 2-7-15,-10 2 11 16,14-1-11-16,-4 3 0 15,7 0 0-15,3 1 0 16,-10 1 5-16,10 5 3 16,-4-3-3-16,4-4-5 15,0-3 5-15,0-4-5 16,0-4 0-16,17-1 8 0,-1 1-8 16,7-6 10-16,3 1-4 15,4 1 6-15,6-1 5 16,6 0-8-16,-6-2 12 15,13-4 7-15,-3 1-14 16,-10-2-1-16,16-4-3 16,-6 2-4-16,-3-6 0 15,-7-2-1-15,10-1-4 16,-17-3-1-16,0-2 7 16,1-4 6-16,-14 0-13 15,14-3 7-15,2 0-1 0,-2 0 15 16,-4 0 0-16,4-8-1 15,9-6 6-15,-10 1 5 16,-3-6-7-16,-9 2 2 16,6-2 8-16,-4-3 10 15,4 0 4-15,-6-2-15 16,-1-4-6-16,-3 4-10 16,3-1-3-16,-9 1 0 15,-1-1 6-15,1 1 6 16,3-4 5-16,-4 0-5 0,-6-3-3 15,13 0-12 1,-13-3-3-16,10 2 1 0,-10-1-2 16,7 5-1-1,-7-2 5-15,0 3-1 0,0 0 6 16,13 3 0 0,-13-3-5-16,0 3 3 0,0-4 0 15,0 1-14-15,0 3 5 0,0 2 2 16,0 1 2-1,0 4 10-15,-13-2-3 0,6-1 1 16,-3 3 0 0,-3-3-10-16,7-2 1 0,-4 1-9 15,-3 1 1 1,0-1 0-16,0 4 8 0,-4 2 3 16,4-1 1-16,0 0-2 15,-10-2-2-15,13 0-3 16,-9 0 1-1,-1 0-5-15,-3-1 13 0,0-2-4 16,4 1-2-16,-11 0 3 16,11 3 6-16,-11 3-4 15,11 0-14-15,-8 4 0 16,1 0-2-16,-10 3-8 16,0 7 1-16,-10 0-12 15,-22 4 0-15,-1 24-16 0,-16 12-64 16,10 16-57-1,-14 43-119-15,31-14-237 0,-1-11-496 0</inkml:trace>
  <inkml:trace contextRef="#ctx0" brushRef="#br0" timeOffset="36411.03">6107 13129 222 0,'0'0'299'16,"0"0"-162"-16,0 0-40 0,0 0-3 16,0 0-3-1,0 0 20-15,0-4 29 16,0 2 21-16,0 2-19 16,0 0-24-16,0 0-6 15,0 0-18-15,0 0-27 16,0 0-23-16,0 0-20 15,0 0-16-15,0 0-7 16,0 0-1-16,13 0 1 0,3-1 0 16,1-1 0-1,6-1 4-15,3 1-5 0,-10 0-6 16,13-1 4-16,-6 1-24 16,-3 0-43-16,0-3-3 15,-1 2-46-15,-9-2-52 16,6 2-46-16,-6 3-78 15,0 0-2-15,-10 0-81 0</inkml:trace>
  <inkml:trace contextRef="#ctx0" brushRef="#br0" timeOffset="36852.41">6097 13320 129 0,'0'0'324'0,"0"0"-142"16,0 0 0 0,0 0 17-16,0 0-35 0,0 0-33 15,0 0-17-15,56-26-14 16,-37 20-27-16,-9 5-24 15,-3-1-26-15,6-1-11 16,-3 3-12-16,-4 0-6 16,17 0-10-16,-17 0-86 0,14 0-63 15,-7 0-74 1,7 3-53-16,-10 0-40 0,-4 1-187 0</inkml:trace>
  <inkml:trace contextRef="#ctx0" brushRef="#br0" timeOffset="37916.54">6441 12893 322 0,'0'0'232'16,"0"0"-93"-1,0 0-17-15,0 0 8 0,0 0-23 16,0 0-17 0,0 0 7-16,0-24-4 0,-7 24-15 15,7 0 8 1,0 0-12-16,0 0-6 0,0 0-20 15,-3 0 9 1,3 0-17-16,-7 7-14 0,4 0-4 16,-7 0-2-16,10-1-20 15,-6 3-8-15,-4 5-2 16,10-1 10-16,-13 6-2 16,13 2 2-16,-7 2 0 0,7 5 1 15,0 1-1 1,-10 0 0-16,10 0 1 0,0-3-1 15,0 3 6 1,0-7-6-16,0-1 0 0,0 1-1 16,10-1-1-1,-3 0 2-15,6-5 1 0,3 0 0 16,-3 0 5 0,4-3 1-16,-4 1 1 0,3-2-7 15,-6-4 5-15,0 1 2 16,-1-4-6-16,1 2 4 15,0-5-5-15,0-1-1 16,0 3 0-16,-4-4 0 16,4 0-1-16,0 0-8 0,0 0-5 15,-10 0 2 1,10-4-10-16,-1 1 10 0,-5-3-1 16,2 5 7-16,-6-4-7 15,0-2-17-15,13 4 3 16,-13-4 17-16,7-5 10 15,-7 1 1-15,3-2 7 16,-3-1-6-16,0-1 8 16,0 1 0-16,0 0-9 15,0 4 10-15,-3 0 3 16,-4 3-6-16,-6 4 1 16,13 0 0-16,-6 3-3 15,-4 0-5-15,7 0 11 0,-7 0-11 16,0 0 1-1,0 0-2-15,-6 0 0 16,6 0-1-16,0 0-5 16,0 0 6-16,0 0 8 0,10 0 1 15,-9 0 12 1,-1 3 9-16,7-1-23 16,-1-1-7-16,1 4 0 0,3-3-2 0,-7 3-7 31,4 2 3-31,-3 0-7 0,-1 1-55 0,4 4-45 15,-7 7-111 1,0 0-167-16,-3-4-271 0</inkml:trace>
  <inkml:trace contextRef="#ctx0" brushRef="#br0" timeOffset="45946.87">8698 7640 660 0,'0'0'158'15,"0"0"-89"-15,0 0 29 16,0 0-5-16,0 0-47 16,0 0-17-16,0 3 22 0,0-3 30 15,0 0 10 1,0 0 17-16,0 0-11 15,0 0-21-15,-13 0-2 16,13 2-1-16,-3-2-11 16,-7 0-36-16,0 0-19 15,4 0 9-15,-7 0 9 0,3 0-16 16,-3 0 4 0,3 0-12-16,-10 1 1 0,14-1-1 15,-4 2-1-15,-10 2 2 16,10-4-1-16,1 1 6 15,-8 1-5-15,-6 1-2 16,14 1 1-16,-14 1 0 16,10-2 0-16,-10 2 0 0,6 1 0 15,4-3 0 1,0 2 0-16,0 0-1 16,3-1 1-16,-6 2 1 0,-1 0-1 15,11 0 8 1,-4-2-8-16,-6 3 9 0,-4 3-2 15,7 0-8 1,-3 2 0-16,9 2 1 0,-6 1-1 16,-3 1 0-16,3-1 0 15,-4-2 0-15,1 2 1 16,3 5 1-16,0-4 6 16,-4 2-7-16,8 0-1 15,-5 3 0-15,1-4 0 16,0 3 1-16,10-2-1 15,0 2 1-15,-7 4 0 16,0 0-1-16,4 5-1 16,-1 1 1-16,0-1 0 15,-2 0 0-15,5-2 1 16,-5-5 0-16,9-2 5 0,0-5-5 16,0 0 8-16,0-1-2 15,0 0 1-15,0 1-2 16,0 0 2-16,0 6 3 15,0-2 2-15,13 4-12 16,-7 0 1-16,-3 1 7 0,4-2-8 16,0 3 6-1,-1-2 2-15,4 3-8 0,0 0 10 16,-4 0-5-16,7-4 2 16,-6-2 0-16,-1-3-8 15,-6-2 2-15,14-1 7 16,-5-2-3-16,1-2 8 15,-3 4 3-15,12-1-1 16,1 2 12-16,-7-1-7 16,7 2 2-1,3-2 2-15,-1-1-10 0,-2 1-4 16,0-3-5 0,6-2 2-16,-6 2-2 0,-1-5 0 0,1 3-5 15,-10-2 10 1,9-2-10-16,-2 0 14 0,12-2-8 15,-9 0 4 1,-4-1-2-16,7 0 1 0,-3-2 5 16,-11 0-8-1,8 0 4-15,6 0-5 16,-7 0 3-16,4 0 13 16,-7-8 19-16,6-1-2 0,1-4-9 15,-7 1-9-15,10-2-9 16,-3 4-2-16,-4-4-1 15,-6 0 2-15,9 0 3 0,-9 2 0 16,3-4 2 0,4-2-1-16,-11 2-3 0,7-2 3 15,-3 4-2 1,-3-2 2-16,-7 0-1 0,13-2-5 16,-13 2 0-1,10-2-2-15,-1 2-6 0,-5 0 7 16,2 0-8-1,1-1 1-15,-4 2 6 0,-3-1-1 16,0-2 0-16,7 0 0 16,-7-2-5-16,0-2 5 15,0 2-5 1,0-2 1-16,0-2 6 0,0 2 1 16,0 1 3-16,0 0 2 15,0 1-13-15,0-2 1 0,0 0-1 16,0 1-1-1,0-2 8-15,0 4-8 0,-7-4 6 16,7 3-4 0,-3-2-2-16,3 0 1 0,-7-1 8 15,1 3-9 1,2 1 6-16,4 0-6 0,-9 2 1 16,9 0-1-16,-10 2 1 15,10-1 8 1,-13 1-8-16,6 0 8 0,7-1-8 0,-10 3-1 15,-3-1 2 1,7 2 5-16,-4 2-5 0,0-2 5 16,0 3 2-1,0 1 0-15,1-1 5 0,-4-1-1 16,9 1-4 0,-6 1-3-16,1 0-5 15,-1-3 8-15,0 2-7 16,10 2-1-16,-10 0 5 15,-3-5-5-15,10 2 0 0,-7 3 1 16,0-2 4 0,4 2-6-16,2 2 0 0,1 0 0 15,-3 2-1-15,2 1 1 16,-2-3-2-16,-7 1 2 16,13 1 0-1,-10-2 0-15,0-2 1 0,-6 4 0 16,-7-1 0-16,6 1-1 15,-6 3-14-15,-6 0-21 16,-7 0-45-16,0 10-95 0,-13 38-134 16,6-4-224-1,11-3-350-15</inkml:trace>
  <inkml:trace contextRef="#ctx0" brushRef="#br0" timeOffset="48756.64">8917 12630 438 0,'0'0'146'15,"0"0"1"1,0 0 38-16,0 0-27 0,0 0-54 16,0 0-26-1,0 0 13-15,-32-19-8 16,19 15-21-16,3 2 5 16,-3 0-3-16,13 0 6 0,-7-1-6 15,-3 2 1 1,-3-1-8-16,0-2-6 0,0 2-7 15,-3 1-7 1,3-2-5-16,-4 0-7 0,-2 3-3 16,9-1-9-16,-10 1 8 15,7 0-2-15,0 0 0 16,-7 0-3-16,7 0-8 16,-6 0 2-16,-1 0-9 15,-6 0 0-15,-4 0 1 16,7 0-1-16,-6 0 10 15,13 0-10-15,-4 0 0 16,-9 0 6-16,12 0-5 16,-2 0-1-16,2 0 0 15,-2 0 0-15,-4 0 7 16,6 1-8-16,-2 5 1 16,-1-3 0-16,0 3 0 15,-2-2 1-15,-1 2 7 16,10 0-7-16,-7 5-1 0,0-2 5 15,-6-1-5 1,7 0 1-16,5 4-1 0,1 0 5 16,-3-2-5-16,3 4-1 15,-3 0 0-15,9-1 0 16,-9 4 0-16,3 2-1 16,6 0 0-16,-3 3 0 0,10 4-1 15,0 1 1-15,-13-3-7 16,13 4 8-1,0 1-2-15,0-1 2 0,0 2 0 16,0 0 0 0,13 4-1-16,-3-1 2 0,-10 2 4 15,16 1-3 1,-6 3-1-16,-7-6 7 0,4 0-7 0,6-2 5 16,-3 2-5-1,0-4 1-15,-4-2 6 0,17-1-2 16,-6-1 3-1,2-2 3-15,7 0 6 0,-3 0 16 16,7-3 2 0,6 1 7-16,-7-4-2 0,10-1-5 15,-3-3-5 1,-3 0-1-16,-7-3 0 0,14-1-11 16,-4-2-10-16,-7-4-3 15,0 0 6-15,1-1 0 16,6-2-3-1,-3 0 1-15,-4 0-8 0,7 0 8 16,-7 0-9-16,1 0 13 16,-4 0-13-16,-3 0 5 15,3-7 1-15,-6 2 4 16,9-3-1-16,-6-1 7 16,3-3 5-16,0 2-6 15,-9-5-5-15,6 1-2 0,-4-5 0 16,-2 2 0-1,6-3-8-15,-7-1 0 0,4-2 0 16,-11 1 5 0,11-2-4-16,-10 5-1 0,0-4 8 15,-10 5-8 1,10 0 1-16,-10 0 7 0,9 1-2 16,-9-4-6-16,0-1 15 15,0-3-15-15,0-4 0 16,0-3 0-16,0 4-1 15,0-1 1-15,0 4-1 16,0 0 0-16,-9 5 7 16,9 3-6-16,-10-4-1 15,10 4 1-15,-10-1 0 16,0 0 0-16,0 0 10 16,0-3-11-16,7 5 1 15,-3-4 0-15,-4 1 1 0,-3 0-1 16,6-2 0-1,-3 2 0-15,-3 2 7 0,7 2-7 16,-11-1 9 0,4 3-1-16,7-3-3 0,6-1-4 15,-23 2-2-15,16-1 1 16,1-1-1-16,-4 4 1 16,7 0 0-16,-7-2 5 15,3 4 10-15,-3 2 2 16,7-1 5-16,-13 1 3 15,6-3-5-15,-6-1-6 16,-7 2-3-16,3-5-10 16,4 2-1-16,-7 4 5 15,3-2-6-15,-9 6-9 0,3 2-3 16,-4 4-15 0,4 0-47-16,-7 0-70 0,-3 0-81 15,-6 27-133-15,16-2-348 16,6-3-608-16</inkml:trace>
  <inkml:trace contextRef="#ctx0" brushRef="#br0" timeOffset="51896.91">5789 7788 487 0,'0'0'197'0,"0"0"-62"0,0 0 39 15,0 0-33 1,0 0-29-16,0 0-17 0,0 0 7 16,-36-41-8-1,33 36-6-15,-3 3-1 0,2-1 2 16,-9-2-24-16,7 3-13 15,-4-3-8-15,-3 0-3 16,0 1-13-16,-10-1-8 16,16 4-9-16,-16-3-10 15,7 2 20-15,3 1-5 16,0 1 13-16,0-2-5 0,3 2-12 16,3 0-11-1,-2 0 6-15,5 0-7 0,-9 0 0 16,-10 0-1-1,13 0 1-15,-9 0 0 0,-1 5 1 16,-3 0-1 0,7 1 1-16,-4-3 0 15,11 2 0-15,-1-3 0 16,-7 1 1-16,8 0-1 0,-1 1 0 16,-10-1-1-16,10 4 0 15,-6-1 0-15,-7 3 0 16,7 2-1-16,-1-3 1 15,-6 0 0-15,10 1-1 16,-3 1 0-16,3-4 0 16,6 4 0-16,1-2 0 15,2 1-1-15,-5 3-4 16,-1 2 6-16,0-3-1 16,-10 6 0-16,11-1 0 15,-8-1 0-15,-2 3 1 0,9-2-1 16,-3 1 0-1,-4 1 1-15,11 2 0 0,-4 0-7 16,-3 0 6 0,-7 2 2-16,14 1-1 0,-4-1 0 15,-3 1-5-15,6-1 4 16,-3 2 1-16,10-6-2 16,-9 2 2-16,9 0 0 15,0 0 0-15,0-3 1 16,0 0-1-16,0 3 1 15,0 0 0-15,9 2 0 16,1 2 0-16,7 0 0 0,2 0 7 16,4 2 7-1,-3-2 3-15,3-2-9 0,0 0 3 16,3-3-2 0,-13-2-9-16,6-1 11 15,-2-1-6-15,2-2-5 0,-9 3 0 16,10-2 10-16,9-1-5 15,-12 0 5-15,12-1-4 16,1-1-5-16,-11-2 9 16,11 1-2-16,-11-2 2 0,8 0-10 15,-5-5 5 1,-2 1 3-16,6 1-8 16,-6-3 0-16,-1 0 14 15,11 2-6-15,-4-4 7 16,-3 2-8-16,0-2 7 15,0 0-2-15,-4 0-6 0,-2 0-5 16,12 0 17-16,-9-6 9 16,-4-4-5-16,7-2 2 15,-3-2 2-15,-10-1-4 16,6 0-2-16,13-1-4 16,-15 1-7-16,2-4 15 15,-3 2-14-15,3-3 2 16,-6-1-5-16,10-1-7 15,-10 2 11-15,-1-3 3 16,1 3-5-16,0 1 7 16,-10-1 2-16,7 0 4 0,2 1-14 15,-5 2-8 1,-4-2 7-16,6 4-8 0,-6 1 0 16,3 2 0-16,-3-2 0 0,0 1 1 15,7-1 0 1,-7-3 0-16,10-2 5 0,-10-2-5 15,0 1 0 1,3 2 0-16,4-2 0 16,-7 4 0-16,3-1 0 15,-3 4 0-15,0 1 5 0,0 1 0 16,6 1-5 0,-6-2 5-16,0 2 0 0,0-3 7 15,0 0 1 1,0-2-5-16,0-1 12 0,-6-2-8 15,-4 0 2 1,-3 1 6-16,6-2-3 0,-6-1-5 16,-3 3-4-1,-13-5-7-15,9-1 7 0,-16 1-8 16,3-1-1 0,-13 4-6-16,7 2-12 0,0 7-11 15,-10 7-36-15,13 3-67 16,-13 27-130-16,6 13-228 0,1 3-329 0</inkml:trace>
  <inkml:trace contextRef="#ctx0" brushRef="#br0" timeOffset="56236.84">5394 12554 618 0,'0'0'153'15,"0"0"-80"1,0 0 49-16,0 0-10 16,0 0-38-16,0 0-1 15,0 0-7-15,-118-15 15 16,101 15-30-16,-9 0-4 0,-3 0-8 16,6 0 3-1,-13 0-22-15,6 0 5 0,-6 6 19 16,4 1-9-1,-4 2 7-15,0-1-11 0,-4 4-5 16,1-2 3-16,3 2-14 16,3 2 8-16,4-1-4 15,3 0-7-15,-4 3-5 16,11-2-6-16,9 2 0 16,0-3-1-16,-3 2-1 15,10 2 0-15,0 4 0 16,-4 3 0-16,4 2 1 0,3 1 0 15,-7-2 1 1,7 5 0-16,-6-2 11 0,2 5-3 16,1-4-2-1,3 1 2-15,0-1-2 0,0-1 1 16,0-2 6 0,0-1-4-16,0-1-1 0,0 2 9 15,0 1 2-15,0 1 11 16,7 3 9-16,6-2-17 15,3 2-2-15,-3-2 1 16,3 3-9-16,-2-3 2 16,5 2-5-16,11 3 12 15,-1-1 11-15,10 0 2 16,-6 3 5-16,19-5-3 16,4 2-10-16,-7-5 4 15,0-2-1-15,-3-2-17 16,0-8 12-16,-4 0 11 15,7-4-12-15,-3-4 13 0,3 0-6 16,-3-6-6-16,3-2 1 16,0 0-7-16,-9 0 1 15,9-4-7-15,-17-10-3 16,21-2-9-16,-17-4 14 16,-4 0-1-16,4-2-2 15,0-6 3-15,-6 2 2 0,-1 0-5 16,-9 0-3-1,0 3 2-15,-1 0-4 0,-9 3 4 16,6-1-10 0,-6 4 10-16,0-3 1 0,-10-2-6 15,10-4-6 1,0 2 0-16,-1-5 1 0,-5-2 0 16,-1-1 7-1,-3 1 1-15,0-3-8 0,0 1 1 16,0 1 9-16,0 0 4 15,-3 2-14-15,-10 2 11 16,-7-3-10-16,10 7 10 16,-16-3-5-16,16 4-7 15,-9-5 0-15,-1 4-1 16,7-2 1-16,-4 3 1 16,-2-5-1-16,-1 6 1 15,-6 0 1-15,6 1 4 0,11 5 7 16,-1 0-4-16,-10 2 0 15,10-1-1-15,-6-2-7 16,3 1 8-16,-3-4-2 16,2 4 1-16,-12-6-2 15,3 0 3-15,7 2 0 16,0 0 5-16,-4 2-2 16,-3 4 3-16,0-2-1 15,0 3-1-15,4 2 4 16,-4 6-8-16,16-2 10 0,-19 2 10 15,3 4-20 1,-6-3-9-16,-7 4-11 0,-10 0-6 16,-10 12-20-1,-9 15-19-15,-1 10-48 0,-2 11-71 16,2 7-78 0,1 22-207-16,19-15-90 0,23-17-454 0</inkml:trace>
  <inkml:trace contextRef="#ctx0" brushRef="#br0" timeOffset="58163.85">9834 6753 561 0,'0'0'230'0,"0"0"-64"0,0 0 19 16,0 0-30 0,0 0-43-16,0 0-21 0,0 0-24 15,0-5 1-15,-10 5 4 16,6 0 4-16,-5 0-8 16,-1 0-9-16,-7 0-19 15,-12 6-33-15,0 10-7 16,-7 10-1-16,-13 3-2 15,-1 8 2-15,-12 5 0 16,3 4-5-16,0 2 6 16,7 2-1-16,-4 1 0 15,21 0 1-15,-5 1-2 16,11-4-4-16,6-6 6 0,7-5 0 16,6-6-1-16,10-4 1 15,0-8 0-15,-10-3 1 0,10-9 5 16,0 1 1-1,0-7 18-15,0-1 6 0,0 0 10 16,0 0 9 0,0 0 9-16,0 0-6 15,0 0-15-15,0 0-17 16,0 0-9-16,0 0-11 0,0 0-1 16,0 0 0-16,0 0-31 15,0 0-57-15,0-3-76 16,0-7-105-16,0-9-66 15,0 0-57-15,0 4-245 16</inkml:trace>
  <inkml:trace contextRef="#ctx0" brushRef="#br0" timeOffset="58546.97">9091 7218 446 0,'0'0'293'0,"0"0"-149"0,0 0 12 16,0 0-30-1,0 0-55-15,0 0-26 0,0 0-10 16,-13 55 1-16,9-32 22 15,1 2 13-15,-3-2 2 16,2 3-12-16,4-4-14 16,0 0-4-16,0-4-13 15,13 0 19-15,7-4 26 16,6-4 2-16,4-3-5 0,6-4-19 16,-4-3-19-1,8 0-17-15,-4-10-6 0,9-10-11 16,-2-5-78-1,3-5-74-15,-7-13-163 0,-6 5-337 16,-10 6-65-16</inkml:trace>
  <inkml:trace contextRef="#ctx0" brushRef="#br0" timeOffset="59926.73">9978 6775 3 0,'0'0'510'0,"0"0"-322"16,0 0-29-16,0 0-8 15,0 0-28 1,0 0-39-16,0 0-14 0,0 5-2 16,0-1-3-16,0 6 3 15,0 0 11-15,0 8-9 0,0 5 4 16,0 6 5-1,-4 3 7-15,-6 8-2 16,1-1-20-16,9 3-21 16,-7 3-18-16,4 3 1 15,-7-2 7-15,10 3-4 16,0 2 1-16,0 1-4 16,0 0-8-16,0 0-8 15,0 2 2-15,0 5 1 0,0 1 8 16,3 7-5-1,4 1-1-15,-7 3-4 0,0 3-5 16,3-1 8-16,4-2-13 16,-7-1 6-16,9-2 4 15,-5-4-5-15,2-1 7 16,-2-5-3-16,2-3-4 16,-6 1 2-16,7-2 2 15,-1 0 5-15,1 2 7 16,-7-4-13-16,0 4 3 15,0-1 1-15,0 0-4 16,0 7 2-16,-13-3 1 16,6 4-11-16,-3-1 9 15,0 2-9-15,1 3 5 16,-8 0 2-16,4 1-1 0,3 0 2 16,-6-2 5-16,6 1-2 0,0 1-2 15,1-2-1 1,-5 4-9-16,8-5 8 15,-4 0-7-15,-3-1 7 16,10 2 2-16,-10 0 2 0,3 4-3 16,0 4 7-1,-6-3-5-15,-4 2 4 0,0-1 3 16,11-2 0-16,-11-4-6 16,7 0-2-16,6-2-4 15,-9-1-6-15,3 2 6 16,-3 1-5-16,-4 1 8 15,-3 2 3-15,7 1 5 16,-4-3-16-16,4-1 12 16,-1-2-7-16,1-2-5 15,0 0 0-15,2 1 0 16,-2 2 5-16,-4 1-4 16,1-1 4-16,9-2-5 0,-10-7 1 15,4-2 4 1,-4-4-6-16,-3 2 0 0,-3 0 8 15,7 0-8 1,-4-3 2-16,0-4 6 0,3-9-7 16,10-11-2-1,-3-12 1-15,13-3 0 0,0-7 0 16,0-3 1 0,0 0 11-16,-6 0 0 0,6 1-6 15,0 1-5-15,-3 5-1 16,-4 0-1-16,4 3-1 15,3-4 1-15,-10 4 0 16,3-4 1-16,7-2 0 16,0 0 0-16,0-2 1 15,-9 1-1-15,9-3 1 16,0 3-1-16,0-3 1 16,0 0-1-16,0 0-1 0,0 0 0 15,0 0-10-15,0 0-20 16,0 0-66-1,0-6-82-15,0-10-82 0,0-13-66 16,0-20-200-16,0 3-102 16,0 5-206-16</inkml:trace>
  <inkml:trace contextRef="#ctx0" brushRef="#br0" timeOffset="60346.97">9071 11821 542 0,'0'0'233'0,"0"0"-101"15,0 0-22 1,0 0-22-16,0 0-14 15,0 0-9-15,0 0-7 16,-16 58-2-16,16-32 17 16,0 6 10-16,0 2 11 15,0 2-3-15,0 1-1 16,0-2 14-16,6 0-19 0,4-6-25 16,-3-5 6-1,6-4 14-15,0-4 14 0,3-6-17 16,-6-7-4-16,0-3-14 15,0 0 2-15,9 0-10 16,1-8-16-16,-4-19-9 16,17-9-2-16,0-14-24 15,-1-8-106-15,27-32-129 16,-16 12-261-16,-1 6-300 0</inkml:trace>
  <inkml:trace contextRef="#ctx0" brushRef="#br0" timeOffset="61547.81">9840 6797 485 0,'0'0'156'16,"0"0"-31"-16,0 0-15 0,0 0-33 15,0 0-35-15,0 0 21 16,0 0 88-16,0 74-24 16,0-39-43-16,0 5 18 15,-6 2 3-15,-4 2-8 16,6 2-12-16,-5 6-12 0,-1 4-13 15,0 8-11 1,-6 2-18-16,-4 10-3 0,0 4-10 16,1 7-2-1,-4 2-5-15,0 3-3 0,3-1-2 16,7-5 0 0,-13 0 18-16,13-6-5 0,-3-5-12 15,3 0-6 1,-1-8 13-16,1-2-3 0,-6 1 0 15,-1-2-1-15,4 0 12 16,-4-4-3-16,-13-2-1 16,17-4-7-16,-4-2-10 15,-9 0 9-15,-1-3-9 16,4 1 8-16,-3-3-7 16,-1-5 5-16,1-2-6 0,3-4 6 15,-4-7 3-15,11-2-8 16,-1-1-1-16,0 0 5 15,11-2-6-15,-14-2 0 16,16-4 1-16,-9-3-1 16,9-7 0-16,7-4 1 15,0-4 0-15,0 0 14 16,0 0 32-16,0 0-15 16,0 0-19-16,0 0-13 15,0 0-13-15,7-4-19 0,-1-1-56 16,4-2-37-1,0 0-86-15,13-10-169 0,-7 2-295 16,-6-4-157-16</inkml:trace>
  <inkml:trace contextRef="#ctx0" brushRef="#br0" timeOffset="61856.72">9140 8946 631 0,'0'0'246'0,"0"0"-111"16,0 0-57-16,0 0-33 16,0 0 3-16,0 0 1 15,-66 122 21-15,63-95 5 16,-3-2 18-16,6-8-3 15,0-1-4-15,0-5 9 16,16-4-7-16,10-5-9 16,7-2 19-16,3 0-27 0,13-18-34 15,-3-16-37 1,13-8-63-16,13-33-146 0,-17 6-182 16,1 5-486-16</inkml:trace>
  <inkml:trace contextRef="#ctx0" brushRef="#br0" timeOffset="63036.56">9870 6880 423 0,'0'0'213'0,"0"0"-114"16,0 0 19-16,0 0 8 0,0 0 27 15,9 128 3 1,-9-83-14-16,0 8 21 0,0 5-13 15,0 6-42 1,0 4-11-16,-9 1-25 0,9 3-30 16,0-1-14-16,-14 5-3 15,14 5-1-15,-6 6-2 16,-1 8 0-16,-9 6-6 16,9 5-2-16,-12-3-6 15,2-5-2-15,-5-8-4 0,5-2 13 16,-2-6 10-1,-1-8-5-15,4 4-2 0,-4-4-7 16,7 1-3 0,-3-7-7-16,2-1 0 0,-2-4 0 15,-4 0 9 1,-2-3-9-16,15-2-1 0,-13 0 0 16,-6 0 11-16,3-2 6 15,0 0-11-15,0-2 6 16,-6 0 0-16,9-3-2 15,-9-2-8-15,9-4 5 16,-6-3 8-16,-3 1-3 16,6-2 9-16,6-3-6 15,-9 4-8-15,3-4 1 16,4-8-7-16,2-2 0 0,-2-10 0 16,9-2 6-16,10-8-7 15,-10 4 1-15,0-4-1 16,0 2 2-16,4 4-2 15,-4 0 1-15,-3 2 6 16,6-4-6-16,-2 0 0 16,-1-1 0-16,3-2 0 15,1 1-1-15,-1 0 0 16,-3 2 7-16,-9 4-6 16,9 0-1-16,-3 4 9 0,0 0 13 15,0-4-6 1,3-2-8-16,0-6-2 0,10-2 0 15,-7-4-6 1,7-2 0-16,0 0 9 16,0 0 12-16,0 0 19 15,0 0 6-15,0 0-20 16,0 0-17-16,0 0-8 0,0 0-1 16,0 0 0-1,0 0-1-15,0 0-11 0,0 0-65 0,0-8-74 16,10-22-145-1,7 2-285-15,-8-2-143 0</inkml:trace>
  <inkml:trace contextRef="#ctx0" brushRef="#br0" timeOffset="63450.77">8996 9946 687 0,'0'0'338'15,"0"0"-141"1,0 0-31-16,0 0-52 0,0 0-49 16,0 0-5-16,0 0 23 15,-20 18 3-15,20 0-16 0,-16 8-27 16,3 6 1-1,3 6 8-15,-10 2-8 0,14 0-12 16,-4-2 20 0,7-4 17-16,-4-10-7 15,7-4-19-15,0-6 0 16,0-6 16-16,17 2 50 0,2-3 19 16,1-4 3-16,9 3 0 15,1-6-36-15,6 0-18 16,-7 0-14-16,4-16-31 0,3-6-25 15,10-8-7 1,-7-2-56-16,4-3-126 0,2 2-190 16,-5 8-345-1,-11 10-451-15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3:50:21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 1811 218 0,'0'0'257'0,"0"0"-168"16,0 0 4-16,0 0-13 15,0 0-22-15,0 0-7 16,0 0 14-16,0 0 10 16,0 0-13-16,0 0 3 15,0 0 2-15,0 0-15 0,0 0-6 16,0 0 3-1,0 0-15-15,0 0-15 0,0 0-11 16,0 0-8-16,0 10-11 16,0 4 5-16,0 6 6 15,0 4 11-15,0 7-9 16,0 7 4-16,0 8 10 16,0 5-5-16,0 2-2 15,0 1 6-15,0-1-8 16,0-3-6-16,0-4 8 15,0 0-8-15,0-3 10 16,0-2 2-16,0 1 3 16,0 1-2-16,7 2-1 0,-7 0-1 15,10 1-2 1,-7 4 2-16,4 0-11 16,2 2 9-16,-9 2-9 0,7 0 6 15,-1 0 0-15,1-2-5 16,-7 2 4-16,0 0 2 15,10-4 0-15,-10 1-1 16,0-5-7-16,6-3 9 16,-6-1-8-16,13-1 6 15,-13-2-6-15,10 2 7 16,-10-4 0-16,7-1 4 0,-7 0-11 16,0-2 1-16,13-4-1 15,-7-6 5-15,-2-2 6 16,-4-2-3-16,6 0 1 15,-2-1-1-15,-1 0-1 16,0-2 0-16,7-2-7 16,-10-3 9-16,3 0-4 15,4-4 0-15,-7 3 1 16,3-2 5-16,-3-2-4 16,0 2 0-16,0 2-1 0,0-2 3 15,0 4 5 1,0 0-1-16,3 7-6 0,-3 2-1 15,0 3-4 1,0-1-2-16,4-2 5 0,-4-2-6 16,9-4 1-1,-5-1-1-15,-4-1 1 16,6-1 6-16,-6 1-6 0,3-5 1 16,-3 0-1-16,0-1 11 15,0-5-6-15,0-1 1 0,0 1 1 16,0-1-7-1,0-2 0-15,0 0 8 16,0 0-2-16,0 0-6 16,0 0 5-16,0 0-6 0,0 0-29 15,7-7-95 1,-7-8-87-16,10-26-91 0,0 3-228 16,-10-2-24-16</inkml:trace>
  <inkml:trace contextRef="#ctx0" brushRef="#br0" timeOffset="1875.41">1745 4076 476 0,'0'0'160'16,"0"0"-97"-16,0 0 30 15,0 0-4-15,0 0-29 16,0 0 0-16,0 0 2 16,49-22 15-16,-29 18-9 15,-10 4-4-15,-4-1-8 16,17 1-14-16,-3 0-7 0,-4 0 0 16,4 0-6-1,-4 0 5-15,7 0-10 0,-3 0 20 16,6 0 0-1,3 0-5-15,7 0 16 0,-3-4-17 16,6 1-17 0,-12 1-8-16,15 0-6 15,-12 2 3-15,-8 0-9 16,8 0 7-16,-7 0-8 0,13 0 2 16,-7 0 6-16,-12 0-6 0,25 0 12 15,-26 0-2 1,27 0-10-16,-17 0 5 0,4 0-6 15,-1-3 1 1,7 1 7-16,-3 1-2 0,0-5-6 16,-1 5 1-1,4-5 5-15,4 3 2 0,-8 0-3 16,4-1-6 0,13 1 16-16,-3 1-1 0,3 1-5 15,0-5-4 1,4 5 0-16,-1-4-5 0,-6 0 2 15,6 1 9 1,-9-1-6-16,-4 1-6 0,10 1 1 16,-10 3 0-16,-3-2 0 15,0 2-1-15,-3 0 2 16,6 0-2-16,0 0 1 16,-3 0 0-16,-3 0 0 0,3 0 4 15,-6 0-4 1,9 0-1-16,-3-1 0 15,0 1 0-15,-7 0 1 16,14-3 1-16,-7 0 5 16,-3 3 5-16,-11-1-11 15,8 1 5-15,12-2 7 0,-15 2-13 16,2 0 1 0,1 0 1-16,-1-3-1 0,0 3 5 15,7-1-5-15,-3-2 5 16,3-2-3-16,0 4 4 15,3-5-6-15,-12 5 0 0,2-3 5 16,4 3-4 0,-14 1-1-16,-6-2 8 0,4 2-9 15,-7 0 1 1,-4 0 0-16,-6 0 6 16,10 0-5-16,-10 0 14 0,3 0 0 15,-3 0 5-15,0 0 4 16,0 0 4-1,0 0 2-15,0 0-10 16,0 0-6-16,0 0-9 0,0 0 0 16,0 0-6-1,0 0-6-15,0 0-50 0,0 0-84 16,0 0-91-16,0 0-118 16,0 0-227-16,7 0-149 0</inkml:trace>
  <inkml:trace contextRef="#ctx0" brushRef="#br0" timeOffset="2505.39">4386 3754 662 0,'0'0'333'0,"0"0"-209"16,0 0 6-16,0 0-28 15,0 0-59-15,0 0-18 16,0 0 7-16,0-4 13 16,0 4-10-16,0 0-14 15,10 0 7-15,3 0 26 16,6 0 4-16,7 0-15 16,-6 0-17-16,0 4-13 15,9 1-12-15,-3 2 7 16,-6 1-8-16,0-1 1 15,-14 1 0-15,17-1 0 16,-16 0 6-16,6 0-6 0,6 1 0 16,-15-1 5-1,9 2-5-15,-3 1 1 0,-7-2 9 16,0 3 0 0,0 2 0-16,-3 1 2 0,0 2-4 15,0 2 6-15,0 3 5 16,0-2 21-16,-9 6 3 15,-8 2-7-15,-2 2-8 16,-4 0-11-16,6-3-11 16,-2-4 0-16,9-2-6 0,0-4-1 15,0-4 0 1,10-5-2-16,0-4-9 0,0-3-61 16,0 0-112-1,0 0-115-15,0-12-331 0</inkml:trace>
  <inkml:trace contextRef="#ctx0" brushRef="#br0" timeOffset="3783.83">1556 2047 680 0,'0'0'137'16,"0"0"-66"-16,0 0 28 0,0 0-22 15,0 0-13 1,0 0-5-16,0 0 5 16,0 0 12-16,0 0 4 15,0 0 12-15,0 0-14 0,0 0-17 16,0-7-7 0,9-2-32-16,-2-6-15 0,6-4-6 15,3-1-1-15,-6-4 1 16,3 2 0-16,0-4 0 15,4 0 0-15,-4 2-1 0,0 0 0 16,6 2 1 0,-9-1 0-16,0 0 0 15,0 0 0-15,-7 6 0 16,0 1 6-16,7 3-6 16,-6 6 0-16,-4 2 0 0,0 2-1 15,6-1 2-15,-6 4-2 16,0 0 2-1,0 0-1-15,0 0 11 16,0 0-2-16,0 0-8 0,0 0 8 16,0 0-10-16,0 0 1 15,3 0-1-15,4 0-8 16,-7 0 1-16,20 4 7 16,-11 9 1-16,11 4 10 15,-10 5-3-15,9 4 2 16,-2-3-4-16,6 2-5 15,-13 1 9-15,-4-2-4 16,7 0-4-16,-3-1-2 16,-3-3 1-16,2-5-1 0,-5 1 1 15,2-6-1 1,4 0-1-16,-10-6-9 0,0-1-24 16,10-3-71-1,-10 0-59-15,0-3-29 16,0-14-121-16,0-4-194 0</inkml:trace>
  <inkml:trace contextRef="#ctx0" brushRef="#br0" timeOffset="6559.37">5145 4055 392 0,'0'0'405'15,"0"0"-282"-15,0 0-75 16,0 0-12-16,0 0-28 16,0 0-7-16,0 0 30 15,0 0 70 1,0 0 25-16,0 0-9 0,0 0-12 16,0 0-28-16,0 0-26 15,0 0-15-15,0 0-5 16,0 0 2-16,0 0 5 15,0 0 3-15,0 0 0 16,0 0 3-16,0 0-1 0,0 0-4 16,0 0-15-1,-10 0-17-15,-10 3-7 0,11 1 0 16,-18 5 0 0,8 3-2-16,-1-1 1 0,-3 5-6 15,0 0 6-15,4 0 0 0,6 3-1 16,-4-3 1-1,-2 1-8-15,9 1 9 16,10-3-1-16,-10 4 1 16,10 0-1-16,0 4-7 15,0 0 7-15,0 1-1 16,0-2-9-16,0-1 2 16,10-8 0-16,0-2-3 0,-1-6-1 15,5-3-6 1,-1-2 7-16,-4 0-10 0,1-2-14 15,10-14-8 1,-7-4 13-16,3 0-5 16,1-4-2-16,6-2-6 15,-4 3-1-15,-2 0 10 0,-11 1 15 16,7 0 18-16,-10 1 2 16,4 1 2-16,-7 4 18 15,0 3-11-15,3 1-8 16,-3 9 24-16,0-3 6 15,0 5-2-15,7 1-3 16,-7 0-6-16,0 0-4 16,0 0 12-16,0 0 26 0,0 0-3 15,0 0-16 1,0 0-10-16,0 0-7 16,0 1-6-16,0 1-12 0,0 2 7 15,0-3-7-15,0 5 0 16,0 3-9-16,0 7 9 15,0 4 1-15,0 8 1 16,0 2 4-16,0 6 1 16,10 3-1-16,-10 2 1 15,3 2-6-15,3 3 2 0,-2 0 3 16,2 2-6-16,-6-2 1 16,7-4 0-16,-7-1 1 15,13-6-1 1,-3-3 1-16,-10-3-1 0,6-8 1 15,-6 1-2 1,13-9 1-16,-13-6 0 0,0-1 0 16,0-3 8-1,0-3-8-15,0 0 5 0,0 0 2 16,0 0 0-16,0 0-1 16,0 0-7-16,0 0-9 0,0 0-2 15,0 0-7 1,0 0-36-16,10 0-62 0,-10 0-82 15,7-13-70 1,-7 3-86-16,0 2-58 0</inkml:trace>
  <inkml:trace contextRef="#ctx0" brushRef="#br0" timeOffset="6886.55">5112 4603 639 0,'0'0'267'0,"0"0"-106"0,0 0 14 16,0 0-37-1,0 0-11-15,0 0-13 0,0 0 0 16,16-9-27-16,-16 9-43 16,7-1-19-16,-4 1-19 15,14-4-6-15,-4 2 2 16,13 1-2-16,-10 1-43 16,20 0-122-16,10 0-139 15,-20 0-215-15,4 0-66 0</inkml:trace>
  <inkml:trace contextRef="#ctx0" brushRef="#br0" timeOffset="7329.13">5511 4547 208 0,'0'0'611'0,"0"0"-416"0,0 0-27 16,0 0-45-16,0 0-53 16,0 0-12-1,0 0 6-15,0 0 10 0,0 0-7 16,0 0-13-1,0 7-2-15,0 4 1 0,0 5-17 16,0 5 8 0,0 0 5-16,0 4-10 0,0 3-6 15,10-1-10-15,-10 3-3 16,0-3-10-16,0-3-4 16,0-2-5-16,10-3 10 15,-7-5-10-15,-3 0 6 16,3-5-7-16,-3-2 1 15,0-2-1-15,0-4-7 16,10-1-88-16,-10 0-165 16,4-6-298-16,-4-10-201 0</inkml:trace>
  <inkml:trace contextRef="#ctx0" brushRef="#br0" timeOffset="9161.54">728 2239 411 0,'0'0'302'0,"0"0"-221"16,0 0-35-16,0 0 71 16,0 0-7-16,0 0-5 0,0 0 21 15,29-84-10 1,-19 54-15-16,3 2-36 15,-6-4-15-15,12-2-8 16,-2 0-12-16,6 0-18 16,-10 3-2-16,10 1-8 15,-4 1-2-15,-9 7 2 16,-4 2-2-16,8 6 1 16,-14 6-1-16,9 0-48 0,-9 6-60 15,0 2-49 1,0 0-67-16,0 0-74 0,0 0-80 15</inkml:trace>
  <inkml:trace contextRef="#ctx0" brushRef="#br0" timeOffset="9655.64">636 1827 380 0,'0'0'250'16,"0"0"-187"-16,0 0-37 0,0 0-24 15,0 0 9 1,0 0 27-16,0 0 9 0,46 86-8 16,-36-60 18-1,16 3-5-15,-3 0-3 0,3 4 0 16,-6-6 35-16,9 5-35 15,1-4-34-15,-4-5 2 16,-7-1-1-16,1-1-10 16,-14-6-5-16,8-3 9 15,-14-3-4-15,9-4-4 16,-9-2-2-16,0-1 1 0,0 2 0 16,0-4-1-1,10 1-15-15,-10 4-76 0,7-1-127 16,-7 2-97-16</inkml:trace>
  <inkml:trace contextRef="#ctx0" brushRef="#br0" timeOffset="10185.85">1199 2011 159 0,'0'0'304'0,"0"0"-232"16,0 0-41-16,0 0 25 16,0 0 2-16,0 0 5 15,0 0 12-15,3 22 21 16,-3-15-7-16,0 2-14 16,0 3-2-16,0-2-7 15,0 8-3-15,0 0-8 16,7 4-9-16,-4 1-5 0,-3 0-2 15,3-5-4 1,-3 6-8-16,7-2 1 16,-7-2-5-16,0-2-2 15,6 2-7-15,-6-4 1 0,0 2-14 16,10-6 8 0,-10 0-8-16,0-3 0 0,0-4 5 15,0-1-5-15,0-4-1 16,0 0 2-16,0 0 6 15,0 0-8-15,0 0-38 16,0-9-130-16,0-6-366 0</inkml:trace>
  <inkml:trace contextRef="#ctx0" brushRef="#br0" timeOffset="12464.92">2252 3562 211 0,'0'0'128'16,"0"0"-82"-16,0 0 29 0,0 0 9 15,0 0-2-15,0 0-5 16,0 0 25-16,79-13 27 16,-63 3-9-16,7-2 7 15,-6-2-30-15,6 1-23 16,-4-1-25-16,-3 2-18 15,7 2-9-15,-10 1-5 16,4 2-2-16,-7 1 5 0,6-1 0 16,-3-2 1-1,3-1-1-15,4 0 6 0,0-2 6 16,6 2-10-16,-6-2-2 0,2-2 1 16,5 0 8-1,-8 2 9 1,11-4-3-16,-1 0-3 0,-3 0-16 15,4 0-3 1,-14-4 4-16,14 0 10 0,6 0 1 16,-7 2-9-16,4-2-8 0,-4 0-1 15,1 3-1 1,-4-2-2-16,3 3 2 16,-9-3 0-16,9 3-9 0,-9 1 1 15,9-3 9-15,-2 2-9 16,-8-4 15-1,4 2-8-15,-7-2 4 16,11 0 0-16,-4 0 3 0,-7 0 5 16,10-2 10-1,-10 3-1-15,1 0-1 16,-7-1-7-16,3 0 2 0,-7-1-2 0,14 1 0 16,-10 1-12-1,-4-3-8-15,17-2 8 0,-10-2 0 16,4-1 3-1,-1-2-3-15,4 0 4 16,-11 2-1-16,11 3-6 16,-10-2 1-16,-4 3 8 15,7-3-3-15,4 1 3 16,-4-2 1-16,-3 2 3 0,0-1 0 16,6-1-5-1,-6 1-8-15,-4-1 1 0,7 3-6 16,0-3 6-1,4 0-7-15,-7 3 1 0,-1 2 0 16,-2-4 0-16,6 4 0 16,0-5 1-16,-10 1 5 15,17-3 2-15,-10-3-3 16,3 1 1-16,-3 0 4 0,0 2-2 16,-1 3-8-1,-2 3 6-15,3 2-6 0,-4 7 14 16,-6-6-15-1,13 5 6-15,-13-2 6 0,10 0-12 16,0 0 0 0,-10-1 6-16,10 0-4 0,-4 2 4 15,-2 2-5 1,-4 1 12-16,6 3 6 0,-6 3-4 16,0 1 6-16,0 0-9 15,0 4 2-15,0 0-14 16,0 0 6-16,4-2-6 15,-4 0 0-15,0 4 7 16,0-3-7-16,0 3 6 0,0-3 11 16,0 3-5-1,0 0 0-15,0 0-11 16,0 0 16-16,0 0-8 0,0 0 1 16,0 0-1-1,0 0 1-15,0 0-2 0,0 0-7 16,0 0-1-1,0 0 5-15,0 0-5 0,0 0-6 16,0 0 5 0,0 0-68-16,0 0-187 0,0 0-338 15,-4 3-600-15</inkml:trace>
  <inkml:trace contextRef="#ctx0" brushRef="#br0" timeOffset="16035.63">3764 4275 539 0,'0'0'129'0,"0"0"-27"16,0 0 41-16,0 0-13 0,0 0-18 0,0 0-21 15,0 0-22 1,0-10-19-1,0 7-8-15,0-4 7 0,0 0 0 16,0-2 4-16,0 0 18 16,0 0 12-16,10 0-1 15,-10 0-21-15,0-3-14 16,0 5-19-16,0-5-7 16,3 3-7-16,-3 0 2 15,0 0-5-15,3 0 9 16,-3 0 5-16,0 1 0 0,0-4-3 15,10 1-9 1,-10-1 0-16,4 2 2 16,-4-2-2-16,0 4-1 15,6-4-3-15,-6 3 3 0,0 1-3 16,3-1 2 0,-3 2 6-16,0 1 5 0,0-1-4 15,0-3-8-15,0 4-3 16,0-4 4-16,0 1 0 15,0 2 0-15,0-1-2 16,0 4-2-16,0 0 2 16,0-1-3-16,0 3-5 15,0-3 10-15,0 1-4 16,0 0-6-16,0-2 1 0,0 4 5 16,0-2-4-1,0 1 6-15,0 2 3 0,0 1-2 16,0-4 2-16,0 4-6 15,0 0 1-15,0 0 1 16,0 0-8-16,0 0 16 16,0 0 6-16,0 0-11 15,0 0-4-15,0 0-6 16,0 0 1-16,0 0-1 16,0 0 0-16,0 0 5 15,0-2-6-15,0-2 1 16,7 2-1-16,-7 0 1 15,0 1-1-15,0-4 1 16,0 3 0-16,0-5 7 0,0 1-7 16,0-1 0-1,0-1 1-15,0 0-1 0,0-2 1 16,0 1-1-16,0 1 5 16,0 1-4-16,0-1 5 15,0-5-6-15,0 5 11 0,0-3-11 16,0 0 0-1,0-1 12-15,0-1-4 0,0 3 2 16,0-6-10 0,0 2 8-16,0-2 5 0,0 4-13 15,0-2 11 1,0-1-11-16,0 0 0 16,0 1 11-16,0 0 1 0,0-2-1 15,0 0 11-15,0 0-10 16,0 2 3-16,0-2-4 15,0 4 3-15,0 1-1 16,0-4-4-16,0-1-10 16,0 0 2-16,0-4-1 15,0 0 7-15,0-6-1 16,-7 2-5-16,4-3 12 0,-7 4-8 16,0-3 8-1,7 6 1-15,3 2 1 0,-3 3-2 16,-7 0-7-1,10-1-6-15,0-1 10 0,-13 2-5 16,13-1-6 0,-7-1 12-16,7 0-11 0,0 1 6 15,0 0 1 1,-9 0-7-16,9 0 0 0,-10 4 0 16,10-5 0-1,0 0 9-15,0 1-10 0,-13-4 0 16,13 1 0-16,-4 2 0 15,1-3 2-15,3 2-1 16,-6 0-1-16,6 2 11 0,-4 2-10 16,4-1 7-1,0 3-7-15,-9 0-1 0,9-1 0 16,-4-1 4 0,4 0-3-16,0 0-1 0,0 1 0 15,-3 3 1-15,3-4 0 16,-3 2-1-16,3 3 0 15,0-2 1-15,0 1-1 16,0-5-1-16,0 4 1 16,0-4 0-16,0 3 0 15,-7-5 0-15,7 1 1 16,0 1 0-16,-3 0 0 16,-4-1 0-16,7 3 0 15,0-3 0-15,-6 3 0 16,6 0-1-16,0 3 0 0,-3 1-2 15,3 0 2 1,0 0 0-16,0 0 0 0,0 0 0 16,-4 0-1-1,4 2 0-15,0-2 0 0,0-2 0 16,0 2 1-16,0 1-2 16,0 0 2-16,0 0 0 15,-6 1 1-15,6-1-1 0,0-2 0 31,0 4 0-31,0-4 0 0,0 2 0 16,-4-1 0-16,4 0 0 16,0-1 1-16,0 4 1 0,-6-1-1 15,6 0 0 1,0 4-1-16,0-3 0 0,0 5 0 16,0 1-1-16,0-2 1 15,-13 2-1 1,13 0 0-16,0 0-5 0,0 0 5 15,0 0-8 1,0 0-9-16,0 0-3 0,0 0-9 16,0 0 17-16,0 0-1 15,0 0-4-15,0 0 0 16,0 0 8-16,0 0-4 16,0 0 4-16,0 0-2 15,0 2-3-15,0-1 14 16,0 5-14-16,0 1-5 15,0 1 14-15,0 2-8 16,0 2-13-16,0 0-3 16,0-3-3-16,0 2-3 15,0-5 11-15,0 0-2 16,13 1 2-16,-7-3-5 16,-2-1-10-16,-4-1 2 0,6-2-5 0,-6 0 3 15,0 0-3 1,0 0 10-16,0 0 23 0,0 0 10 15,0 0 10 1,0 0 2-16,0 0-4 0,0-2-1 16,0 2 6-1,-6 0-13-15,-4 0-13 0,-10 0-21 16,10 7 0 0,-9 5 16-16,9 2 8 0,-10-4 8 15,14 2 1-15,3-2-10 16,3-1-2-16,0 0-3 15,0-1 0-15,0 0 4 16,0-5-6-16,3 2 8 16,13-2 0-16,-6-3 1 15,6 0 9-15,7 0 1 16,7 0 8-16,-17-4 1 16,10-10 1-16,-17 2 1 0,11-3-1 15,-11-1 3 1,-3 1 3-16,-3 0-1 0,0-2-2 15,0 1-5 1,0 6 5-16,0 4 3 0,-3-1-4 16,-7 5-5-1,-6 2-8-15,3 0-6 0,-7 0-9 16,4 2 2 0,-4 6 2-16,10 4 0 0,-3-3 3 15,7-1 2 1,6 1-7-16,0 1-5 0,0-1 2 15,0-2 4 1,0 2 2-16,0 2 1 0,6-5-4 16,-6-2 4-16,13-2 8 15,-3-2-7-15,-10 0 8 16,7 0 1-16,-7 0 7 16,13-3 6-16,-7-10-3 0,-6 0-11 15,0-3-3 1,0-8-66-16,-6 2-178 0,-14 4-493 0</inkml:trace>
  <inkml:trace contextRef="#ctx0" brushRef="#br0" timeOffset="17815.68">1860 2440 33 0,'0'0'240'16,"0"0"-154"-16,0 0-25 0,0 0-22 15,0 0-22 1,0 0-5-16,0 0 1 0,78-27 27 16,-58 22 27-1,0 2-1-15,9-4 5 0,1-1 1 16,5 0-22-1,-5 2-22-15,-1-1-12 0,11 2 4 16,-1 0-6-16,-3 1-2 16,0-2 11-16,3-1-4 15,4-2-3-15,-7-3-3 16,3 2 3-16,3-2 14 0,1 0-7 16,-4 4 3-1,7-2 10-15,-10 0-1 16,7 1-9-16,-4 0-13 15,-3 5-11-15,-13 0-2 16,13-2 1-16,-7 5 6 16,1-4-7-16,6 3 0 0,-4-3 1 15,4 1 1 1,4-1-1-16,-4 1-1 0,-4 0 1 16,4 0 0-16,-6 3 0 0,-1 0 12 15,-3-2-4 1,-3 3-8-16,0 0 5 15,0 0-6-15,-3 0 1 16,-1 0 6-16,1 0-7 16,-4 0 0-16,4 0-1 15,0 0 1-15,-1 0 1 16,1 0-1-16,-10 0 1 16,9 0-1-16,1 0 1 0,0 0-1 15,-7 0 0 1,10 3 0-16,-14-2 1 0,11-1 0 15,-4 0 7-15,-3 0 4 16,4 0 0 0,2 0-1-16,-5 0 7 0,-5 0-1 15,1 0-7-15,0 0 0 16,-3 0-8-16,2 0 8 16,1 0-1-16,-7 0-8 0,1 0 8 15,-4 0-3 1,13 0 2-16,-13 0 11 0,0 0 23 15,0 0 16 1,0 0 4-16,0 0-3 0,0 0-6 16,0 0-2-1,0 0-1-15,0 0 5 16,0 0 2-16,0 0-2 16,0 0-12-16,0 0-10 15,0 0-13-15,0 0-11 0,0 0-7 0,0 0 7 16,0 0-8-1,0 0 1-15,0 0-1 0,0 0 0 16,0 0-1 0,0 0 1-16,0 0-1 0,0 0 1 15,0 0 0 1,0 0 0-16,0 0 8 0,0 0-2 16,0 0 2-1,0 0 3-15,0 0-11 0,0 0 5 16,0 0-6-1,0 0-1-15,0 1-26 0,0 7-125 16,-17-4-374-16,4 3-625 0</inkml:trace>
  <inkml:trace contextRef="#ctx0" brushRef="#br0" timeOffset="26719.74">3944 4586 629 0,'0'0'368'16,"0"0"-252"-16,0 0 0 16,0 0-54-16,0 0-50 0,0 0-12 15,0 0-6 1,-3 3-1-16,3-3 1 15,0 0 6-15,0 0 17 0,0 0 33 16,0 0 28-16,0 0-4 16,3 0-10-16,7 0-20 15,-7 0-8-15,4 0-8 16,2 0-12-16,-9 0 1 16,14 0 4-16,-5 0-10 15,-2 0 0-15,13 0-10 16,-11 0 6-16,11 0-5 15,0 4-1-15,-4-1 5 16,0 0-5-16,7 1 8 16,-13-2-8-16,10 1 7 15,-10-2-8-15,-4 2 2 0,7 0-2 16,-13-1 1 0,10-1 0-16,-3-1-1 0,-7 3 2 15,0-1 0-15,19-2-2 0,-16 0 1 16,4 2 0-1,-7-2 5-15,0 0-5 0,7 4 0 16,-1-4 1 0,1 1-1-16,-4-1 0 0,-3 2-1 15,10 1 0 1,-7-1 0-16,10 0 0 0,-10 0 0 16,7-2 1-1,-7 0 1-15,11 3-1 0,-14-3 1 16,0 0 5-1,0 0 5-15,9 0-3 0,-9 0 5 16,0 0-3-16,0 0-9 16,0 0-1-16,0 0 0 15,0 0-1-15,0 0-1 16,0 0 1-16,10 0 0 0,-10 0 0 16,0 0 1-1,10 0-1-15,-10 0 1 0,0 0 0 16,10 0 0-1,-10 0-1-15,0 0 0 0,10 0-19 16,-7 0-46 0,0 0-67-16,7 0-74 0,-7 4-80 15,4 2-41 1,-7-1-74-16</inkml:trace>
  <inkml:trace contextRef="#ctx0" brushRef="#br0" timeOffset="27405.66">4340 4485 502 0,'0'0'321'16,"0"0"-167"-16,0 0-2 0,0 0-35 15,0 0-49 1,0 0 5-16,0 0 11 0,0 0-10 15,10 0-26 1,-10 0-1-16,13 0 15 0,0 0-9 16,-3 0-15-1,0 4-13-15,9 0-6 0,-6 4-5 16,4-1-5-16,-8 0-7 16,11 1 12-16,-10-2-6 15,0 1 0-15,6 0 0 0,-6 0-7 16,-7 0 8-1,0-1 0-15,11 2 1 0,-14-6 8 16,3 6-7 0,3-2 3-16,-6 1 0 0,0 1-5 15,0-2 1 1,0 4-1-16,0 2 4 0,0 3 3 16,-6 4-1-16,-14 0-15 15,1 5 0 1,-11-2-27-16,10 0 0 0,-6-3-2 15,7 0 4 1,6-5 14-16,-4-4 10 0,4-4 0 16,10 0-6-16,3-5 6 15,0-1-5-15,0 0 4 16,0 0-9-16,0 0-1 16,0 0-13-16,0 0 0 15,0 0 0-15,13-1-141 16,0-8-28-16,-6 2-113 15,6 1-314-15</inkml:trace>
  <inkml:trace contextRef="#ctx0" brushRef="#br0" timeOffset="28465.8">3944 4398 5 0,'0'0'406'16,"0"0"-212"-1,0 0-33-15,0 0 0 0,0 0-37 16,0 0-11 0,0 0 1-16,0 0-8 0,0 0-23 15,0 0-19 1,0 0-13-16,0 0 1 0,0 0-10 15,0 0-5-15,0 0-5 16,0 0-15-16,0 0-9 16,0 0-7-16,0 0-1 15,0 0 7-15,0 0-7 16,0 0 1-16,0 0 0 16,0 0 9-16,0 0 0 0,0 0-9 15,0 0 1 1,0 0 4-16,0 0-5 0,0 0-1 15,0 0 0 1,0 0-1-16,0 0 1 0,0 0 0 16,0 0 0-1,0 0 0-15,0 0-1 0,0 0 1 16,0 0-6-16,0 0 6 0,0 4 5 16,0 3 4-1,0 5-2-15,0 3 5 0,-6 2-3 16,-8 3 1-1,-12 2-9-15,3 1 0 0,7 2 0 16,0-5-1 0,3-2 0-16,-7-3 0 0,13-6 0 15,4-2 0 1,3-4-2-16,0-3-8 0,0 0 4 16,0 0-5-16,0 0-4 15,0 0 0-15,0 0 8 16,0 0 7-16,0 2 0 15,0-1 0-15,0 6 3 16,0 0 6-16,10 2 4 16,-4 1 0-16,8-2-1 15,-1 0 2-15,3 0 10 16,0-4 31-16,-3 0 19 16,7 0-19-16,0-4-25 15,-7 3-8-15,0 0-12 16,-3-1-3-16,-1 0-5 15,1 0 4-15,-6 1-5 16,5-2 1-16,-2 3-2 16,-7-2-102-16,0-1-196 0,0 4-223 15,0-3-186-15</inkml:trace>
  <inkml:trace contextRef="#ctx0" brushRef="#br0" timeOffset="29711.49">4196 5163 560 0,'0'0'280'0,"0"0"-146"0,0 0 15 16,0 0-50-16,0 0-41 15,0 0 0-15,0 0 10 16,0-10 16-16,0 10 0 15,0 0-7-15,-10 0-12 16,-3 0-11-16,7 0-3 16,-14 0-10-16,10 0-28 15,-6 6-12-15,-1 4 0 16,4-2 5-16,-3 1-5 0,9 0 12 16,1-3-7-1,-4 2-4-15,10 1-1 0,-13 2 0 16,13 1 0-1,0 1 5-15,-7 0-5 0,7-2-1 16,0 3 0 0,0-4 0-16,0 2-9 0,0-1 8 15,7 0-1 1,6 1 2-16,3-2 0 0,-9 4 1 16,9-1-1-16,-3 1 1 15,4-4 0-15,-1 2 8 16,-6-3-9-16,10-3 0 15,-14-1 0-15,7-5 0 16,-3 0 6-16,-3 0-4 16,12 0-2-16,-9 0 1 15,3-5-1-15,-3-2 0 16,0-3-1-16,-4 4 0 0,4-4-15 16,-7 3 10-16,-3-4-2 15,7 3 7 1,-7-4-9-16,0-2 9 0,0-1-15 15,0 0 5 1,0-1 1-16,-10-2-4 0,0 2 6 16,4-4 7-16,-4 0 0 15,0-2-5-15,-3-1 5 16,3 0 1-16,-9-3-2 16,12 2 0-16,-3 2 2 0,-3 0 0 15,7 0 0 1,6 2 0-16,0 5 9 15,0 0-8-15,0-4 15 16,0 4 0-16,0-1 5 16,0 2 10-16,0 4-11 15,0 0-4-15,0 2 2 0,0 0-9 16,0 2-2-16,0-3-7 16,0 1-1-16,6-4 1 15,7-1-1-15,-3 2-1 16,-3-2-4-16,6 1 5 15,3 2-11-15,-9 3-45 16,6-2-41-16,-4 2-41 16,1 2-60-16,10 0-130 0,-14 5-179 0</inkml:trace>
  <inkml:trace contextRef="#ctx0" brushRef="#br0" timeOffset="30635.63">4608 5101 541 0,'0'0'215'0,"0"0"-59"0,0 0-12 15,0 0-44 1,0 0-19-16,0 0 10 0,0 0 4 16,-29 0-62-1,9 14-18-15,10 2-15 0,-13 4 0 16,10 2 7 0,4 3-6-16,-1-2 0 0,0-3 0 15,0-4-1 1,10 0-1-16,0-2-11 0,0-2 11 15,0-4-20-15,0-1 4 16,10 0-24 0,0-3-49-16,6-4-28 0,-6 0-24 15,-4 0 6 1,8 0 58-16,-5-10 39 0,1-3-7 16,0-2-23-16,-7-3 4 0,7-2 46 15,-3 2 17 1,-7 0 2-16,6 3 22 15,-6 6 14-15,13 3 13 16,-13 0 2-16,0 4 11 0,10 0 27 16,-10 2 11-1,0 0-3-15,0 0-7 0,0 0 2 16,0 0-5 0,0 0-8-16,0 0-11 0,0 4 15 15,0 8-18 1,0-2-5-16,0 6-3 0,7 4 6 15,-7 2-13-15,13 6-2 16,-13 2 5-16,0 4 4 16,10 2-3-16,-10 2 2 15,6-4-23-15,-6 0-22 16,3-2-2-16,-3-6 0 16,0-2-8-16,4-2 12 0,-4-2-12 15,6-6-1 1,-6-4 0-16,0-3 0 0,7-2-2 15,-7-3-4 1,0-2 6-16,0 0 1 0,0 0 5 16,0 0-6-1,0 0-7-15,0 0-43 0,0 0-59 16,0 0-39 0,0 0-71-16,3 0-86 0,-3-7-230 15,7 0-91-15</inkml:trace>
  <inkml:trace contextRef="#ctx0" brushRef="#br0" timeOffset="30955.68">4569 5464 720 0,'0'0'371'0,"0"0"-182"16,0 0-31-16,0 0-48 0,0 0-21 16,0 0 13-1,0 0-4-15,39-21-41 16,-22 19-32-16,-4 0-15 15,6-2-3-15,-2 0-7 16,-1 3-7-16,10 0-96 16,0 1-132-16,-9 0-162 0,6 0-227 0</inkml:trace>
  <inkml:trace contextRef="#ctx0" brushRef="#br0" timeOffset="31268.62">4926 5399 676 0,'0'0'259'0,"0"0"-44"16,0 0-38-16,0 0-29 15,0 0-17-15,0 0-16 0,0 0-8 16,9-3-17-16,-9 13 0 16,10 0 1-16,-10 5-27 15,4 5-27-15,-4 0-15 16,0 0-8-16,0-1-14 16,0 1-30-16,0-1-69 0,3 1-122 15,-3-8-288 1,0-2-328-16</inkml:trace>
  <inkml:trace contextRef="#ctx0" brushRef="#br0" timeOffset="33804.44">4075 1508 121 0,'0'0'230'0,"0"0"-93"15,0 0-10-15,0 0-41 16,0 0-29-16,0 0-17 16,0 0 2-16,0 0-9 15,0 0 5-15,0 0 14 16,0 0 4-16,0 0-7 16,0 0-17-16,0 0-9 15,0 0-4-15,0 0-12 16,0 0-7-16,-3 2-24 15,-17 3-203-15,0-3-43 16,11 2-91-16</inkml:trace>
  <inkml:trace contextRef="#ctx0" brushRef="#br0" timeOffset="34010.44">3777 1571 546 0,'0'0'269'0,"0"0"-132"0,0 0 28 15,0 0-65 1,0 0-64-16,0 0-36 16,0 0-44-16,-26-5-157 0,19 5-373 15</inkml:trace>
  <inkml:trace contextRef="#ctx0" brushRef="#br0" timeOffset="34172.72">3777 1571 401 0,'-167'8'240'0,"157"-8"-151"16,-3-1-24-16,-3-2-65 15,-4 1-45-15,11 2-259 0</inkml:trace>
  <inkml:trace contextRef="#ctx0" brushRef="#br0" timeOffset="34345.4">3349 1601 438 0,'0'0'176'0,"0"0"-137"16,0 0-16-1,0 0-23-15,0 0-28 16,0 0-240-16</inkml:trace>
  <inkml:trace contextRef="#ctx0" brushRef="#br0" timeOffset="34548.23">3054 1641 312 0,'0'0'387'0,"0"0"-279"15,0 0-54 1,0 0-54-16,0 0-15 0,0 0-102 15,0 0-151-15</inkml:trace>
  <inkml:trace contextRef="#ctx0" brushRef="#br0" timeOffset="34735.37">2868 1657 183 0,'0'0'531'16,"0"0"-433"-16,0 0-7 15,0 0-48-15,0 0-43 16,0 0-105-16,0 0-247 0</inkml:trace>
  <inkml:trace contextRef="#ctx0" brushRef="#br0" timeOffset="34915.8">2658 1647 408 0,'0'0'78'0,"0"0"-38"0,0 0-40 16,0 0-40-1,0 0-246-15</inkml:trace>
  <inkml:trace contextRef="#ctx0" brushRef="#br0" timeOffset="35115.62">2341 1651 487 0,'0'0'228'16,"0"0"-105"-16,0 0-42 15,0 0-81-15,0 0-6 16,0 0-91-16,0 0-158 16,-66-7-306-16</inkml:trace>
  <inkml:trace contextRef="#ctx0" brushRef="#br0" timeOffset="35500.51">1785 1694 398 0,'0'0'174'16,"0"0"-97"-16,0 0 25 15,0 0-9-15,0 0-53 16,0 0-34-16,0 0-6 16,0-50-81-16,-10 50-259 0</inkml:trace>
  <inkml:trace contextRef="#ctx0" brushRef="#br0" timeOffset="35655.49">1785 1694 235 0,'-56'-19'502'0,"56"19"-412"0,3 0 7 16,-3 0-71-1,3-2-26-15,-3-2-97 16,0 2-140-16,0 0-291 0</inkml:trace>
  <inkml:trace contextRef="#ctx0" brushRef="#br0" timeOffset="37605.76">4520 1573 455 0,'0'0'176'0,"0"0"18"15,0 0 24-15,0 0-52 16,0 0-28-16,0 0-8 16,0 0-9-16,3 0-12 15,-3 0-12-15,0 0-10 16,0 0-12-16,0 0-22 16,0 0-23-16,3 0-19 15,-3 0-11-15,14 0 1 16,-5 0-1-16,1 0 1 0,20-2 0 15,-11-3 8 1,11 4-2-16,-1-5-6 16,-6 4-1-16,3 2 1 15,-9 0-1-15,2 0 0 0,-12 0 0 16,6 0-2-16,-3 0 1 16,9 0 0-16,-9 0 1 15,-3 2 0-15,6-2 1 16,-7 0 0-16,-2 4 1 15,2-4-1-15,-3 2 0 16,1-2 0-16,2 0-1 16,1 1 1-16,-7-1 0 15,3 0 1-15,4 0-2 16,-7 0 1-16,0 0 5 0,0 0-6 16,0 0 7-1,0 0-6-15,0 0 5 0,0 0-4 16,0 0 7-16,0 0-8 15,0 0 1-15,0 0-1 16,0 0-1-16,0 0-26 16,0 0-107-16,0 0-110 15,0 0-34-15,0 3-4 16,-10-3 4-16,-3 0-102 0</inkml:trace>
  <inkml:trace contextRef="#ctx0" brushRef="#br0" timeOffset="38405.37">4703 1598 227 0,'0'0'362'0,"0"0"-188"15,0 0 14 1,0 0-7-16,0 0-46 0,0 0-12 15,0 0-3-15,0 3-21 16,0-3-19-16,0 0-30 16,0 6-32-16,0 0-17 15,0 5 7-15,3 6 9 16,-3 1 5-16,7 8 7 16,-4 0-5-16,0 3-10 15,1-2-13-15,6 2 5 16,-10 0-5-16,9 1 0 15,-9-4 0-15,10 2 9 16,-10-2-9-16,7-1 0 16,-7-3 0-16,0 3 0 15,0-2 0-15,0 0-1 16,13 1 2-16,-13-1-1 0,0-3 0 0,0-1 0 16,0-2 0-1,0 2 0-15,0-3 0 0,0 0 0 16,0 1 0-1,0-2-1-15,0-4 0 0,0 1 1 16,0-4 6 0,0-3-7-16,0-1-1 0,10 2 1 15,-10-4-1 1,0 3 1-16,0 2 0 0,0-2 1 16,0-1-1-16,0 1 1 15,0 0-1-15,0-3 1 16,0-1-1-1,0-1 0-15,0 0 1 0,0 0-1 16,0 0 2-16,0 0 4 16,0 0 4-16,0 0-1 15,0 0 5-15,0 0 0 16,0 0 3-16,6 0-1 16,-6 0-10-16,0 0-6 15,0 0-44-15,0-10-88 0,0 0-128 16,0 1-330-16</inkml:trace>
  <inkml:trace contextRef="#ctx0" brushRef="#br0" timeOffset="38945.6">4595 2277 116 0,'0'0'380'15,"0"0"-195"-15,0 0-23 0,0 0 0 16,0 0-41-1,0 0-31-15,0 0-2 0,0 0 11 16,0 0-9-16,0 0-23 16,0 0-19-16,13 0-6 15,-3 0 35-15,20-5-1 16,-4-2-14-16,6 1-20 16,-5 0-8-16,12-1-18 15,-10 2-3-15,1 3-3 16,-7 0-4-16,0 2 0 15,-4 0-5-15,-9 0 1 16,0 0-1-16,0 0 0 0,-1 0 1 16,-9 0-1-1,0 0 2-15,0 0 4 0,0 0-6 16,0 0 0 0,0 0 0-16,0 0 0 0,0 0-1 15,0 0 0-15,0 0-6 16,10 0 6-16,-10 0-1 15,4 0 0-15,-1-4-81 16,10-10-118-16,-13 0-209 16,0 0-280-16</inkml:trace>
  <inkml:trace contextRef="#ctx0" brushRef="#br0" timeOffset="39765.75">4520 1783 42 0,'0'0'636'0,"0"0"-498"16,0 0-39-16,0 0 28 15,0 0-27-15,0 0-8 16,0 0 7-16,0 0-15 15,0 0 13-15,0-3 18 16,3-4 3-16,4-7-18 16,16-2-46-16,-7-2-26 0,4 0-12 15,-14 0-5 1,17 4-5-16,-16 2 0 0,6-2-5 16,-3 6 8-16,-4-2-9 15,-3 1 1-15,1 2 0 16,2-1 0-16,1-1-1 0,3 2 0 15,-7 2 1 1,0 4-1-16,-3-3 0 0,0 4 0 16,0 0 0-1,0 0-1-15,0 0-6 0,0 0 1 16,0 0 5-16,0 0 0 16,0 0 0-1,0 0 0-15,0 0-11 0,3 0 2 16,10 8 4-1,-6-2 6-15,-1 4 13 0,8 0 3 16,-5 2-3-16,1 2-11 16,-3-2 7-16,16 4-8 15,-7 2 1-15,4 0 4 16,-1 2-5-16,-2 0-1 16,-1 0-20-16,-3 1-151 15,0 3-128-15,-3-3-76 16,-10-8-209-16</inkml:trace>
  <inkml:trace contextRef="#ctx0" brushRef="#br0" timeOffset="40660.72">4654 2003 218 0,'0'0'487'0,"0"0"-420"16,0 0-14-1,0 0 9-15,0 0 12 0,0 0 47 16,0 0-4 0,23 10-12-16,-16 0-10 0,-1-2-22 15,-3 1-9 1,10 4-4-16,-3 1-14 0,7 0 1 16,-8 2 4-16,1-3 13 15,10 0-20-15,-10 3-18 16,6-3-11-16,-6-3-3 15,0 3-12-15,-1-5 2 16,-5 1 4-16,2-4-5 0,-2-1 7 16,-4 0-6-1,6-2 7-15,-6-2 2 0,0 3-2 16,0-3-8 0,0 2 0-16,0-2 1 0,0 2 0 15,3 1 4-15,-3-1-5 16,0 0 6-16,0 1-6 15,0-1 0-15,0-2 1 16,0 1-1-16,0 1 0 16,0 2 6-16,0-3-7 15,0 2 2-15,0-1-1 16,0-2 5-16,0 0 0 16,0 0-4-16,0 0-1 0,4 0-1 15,-4 0 2 1,6 0-2-16,-6 0 10 15,7-2 24-15,-4-8 44 16,4-3 0-16,-1-3-28 16,7-1-9-16,-3-2-23 15,0 3-9-15,0-1-7 16,-10 5 0-16,9-1-1 0,-9 6 0 0,10-1-1 31,-10 2-22-31,4 4-80 0,-4 2-114 0,0 0-288 16,0 0-347-1</inkml:trace>
  <inkml:trace contextRef="#ctx0" brushRef="#br0" timeOffset="42125.75">5750 1841 725 0,'0'0'269'0,"0"0"-39"16,0 0-30-16,0 0-61 0,0 0-14 15,0 0 18 1,0 0 11-16,0-6-7 15,0 3-29-15,-6 3-31 16,-7 0-8-16,-4 0-35 16,1 0-33-16,-7 0-11 15,-7 3-9-15,11 7 8 0,-7 4-5 16,6 0 6-16,0-4-6 16,7 4 3-16,0-2-4 15,10-2-4-15,-7 2-2 16,10 3-8-16,0 0 2 15,0 6 3-15,0 1 8 16,0 0-2-16,0 4 4 16,13-4-2-16,0 1 0 15,7-7 2-15,-7 0-2 16,3-5 1-16,-3-2-12 16,4-3-20-16,-11-5 7 0,-6-1 2 15,13 0 9-15,-3 0-5 16,-3-16 22-16,6-4 4 15,-7-3 14-15,4-5-6 16,-6 1 5-16,-1 1-12 16,0 1 0-16,-3 2 0 15,0 3 0-15,0 3 7 16,10 3-7-16,-10 0-1 0,0 1 1 16,0 0-1-1,0-1 0-15,0-4 0 16,0-2 1-16,0-4 0 15,0-3 5-15,0 0-5 16,0-3 2-16,-10 5-2 16,7-4 1-16,0 2 10 15,-1-4-12-15,-6 1 0 16,4-2 8-16,-7 4 9 0,6 4-8 16,7 5-7-16,0 6 23 0,0 3-16 15,0 2 7 1,0 0-9-16,0-2-7 0,0 0-1 15,7-2 0 1,6-2 0-16,3 2-9 16,-6-2 8-16,3 2 1 15,4 4-11-15,-4 2-9 0,3 5-100 16,-6 1-102 0,0 0-124-16,-10 11-184 0,9 2-137 0</inkml:trace>
  <inkml:trace contextRef="#ctx0" brushRef="#br0" timeOffset="42595.64">5780 2161 649 0,'0'0'492'16,"0"0"-300"0,0 0 19-16,0 0-38 0,0 0-39 15,0 0-68 1,0 0-23-16,81-84 4 16,-58 60 13-16,-3-3-9 0,0 4-21 15,-1 0-23 1,-9 3-5-16,19-1-2 0,-12 4 0 15,2 0-7 1,1 1-24-16,-10 0-54 0,-4 2-48 16,8 2-66-16,-14 2-69 15,0 0-140-15,0 4-282 0</inkml:trace>
  <inkml:trace contextRef="#ctx0" brushRef="#br0" timeOffset="42971.68">5789 1810 494 0,'0'0'531'15,"0"0"-434"-15,0 0-3 16,0 0 7-16,0 0 20 0,0 0 47 16,0 0 38-16,69 34-67 15,-49-25-44-15,-7 1-49 16,0 1-21-16,7 4-12 15,-1-1-6-15,-9 2-6 16,6 2-1-16,-3 3-1 16,4 1-90-16,-14 9-147 15,4-7-268-15,-7-2-247 0</inkml:trace>
  <inkml:trace contextRef="#ctx0" brushRef="#br0" timeOffset="43505.67">6087 2052 225 0,'0'0'326'0,"0"0"-158"16,0 0-34-1,0 0-20-15,0 0-27 0,0 0-18 16,0 0-5-1,0-3 4-15,0 3 10 0,0 0-14 16,0 0-15 0,10 4 5-16,-10 4 4 0,10-2 9 15,-4 4 12-15,1 2 1 16,-4 2-13-16,7 2-11 16,-7-1-2-16,4 6 4 15,-4 2 6-15,0 3-30 0,-3-1-8 16,0 2-20-1,0-1-5-15,0-4 0 0,4-5 1 16,-4-4 8 0,0-5-10-16,0-7 0 0,0-1 6 15,0 0-6 1,0 0-1-16,0 0 1 0,0 0-29 16,0 0-144-16,0-1-184 0,0-8-320 0</inkml:trace>
  <inkml:trace contextRef="#ctx0" brushRef="#br0" timeOffset="48540.44">3515 1647 127 0,'0'0'103'0,"0"0"-67"0,0 0-6 16,0 0-19-16,0 0 2 15,0 0 62-15,0 0 47 16,0 0-8-16,0 0-21 15,0-3-25-15,0 3-26 16,0 0-19-16,0 0-8 16,0 0-4-16,0 0-1 15,0 0-8-15,0-1 12 16,0-1 18-16,0-3 13 16,0 3-29-16,0-3-16 15,0 0-14-15,0 2-2 0,0-1 14 16,0 4-5-1,0 0 7-15,0 0-1 0,0 0 1 16,0 0 1-16,0 0 19 16,0 0 16-16,0 0 18 15,0 0 2-15,0 0-26 16,0 0-22-16,0 0 8 16,0 5 2-16,0 4 14 15,0 3 13-15,4 4-7 16,-4-2 2-16,3 5-11 15,10-2-13-15,-6 4-4 16,-4 2 13-16,3 3-4 0,-6 0 17 16,10 4-1-1,-10 2-3-15,0-4-23 0,0-1-3 16,0-1 7-16,0 1-6 16,0-5-8-16,0-1 17 15,10-4 2-15,-10 1 2 16,0-2-5-16,10 3-2 15,-10-4-6-15,0 2-2 16,6 2 2-16,-6 1 2 16,13-1 0-16,-13 4-10 15,0-3 6-15,10 0-1 16,-10 1-4-16,7-4-2 16,-7 1 2-16,13-2 9 15,-7-2-11-15,-2-4 2 16,-4 0-1-16,6-2 0 0,-6-1 1 15,0 0-1-15,0 0 0 16,4-1 6-16,-4 2-6 16,0 0 0-16,0-1 5 15,0 0-6-15,0-1 0 16,0 0 1-16,0 1-1 16,0-1 0-16,3 1 0 15,-3 0 0-15,0-2 1 16,0-2-1-16,0 1 1 15,0-4-1-15,0 1 7 16,0-1-6-16,0 0 5 16,0 0-5-16,0 0 0 0,0 0-1 15,0 0 0 1,0 0 1-16,0 0-1 0,0 0 0 16,0 0-1-16,0 0 1 15,0 0 1-15,0 0-1 16,0 0-2-16,0 0-7 0,0 0-1 15,6 0-3 1,-6 0 12-16,7 0-1 0,-4 0-3 16,4 0 5-1,-7 0 1-15,6 0 5 0,7 0 6 16,-3 0-3-16,-3 0 2 16,6-1 2-16,6 1-4 15,-12-4 0-15,6 3-3 16,3-1 8-16,4-1 3 15,-4-1-9-15,1-1 6 16,-4 4-1-16,0-5 0 16,3 0-1-1,-3 2 5-15,7-1 5 0,-10 1-10 16,6 1-3 0,-9 1-8-16,6 1 0 0,-3 1-1 0,-1 0 1 15,1-4 0 1,3 4-1-16,-6 0 1 15,-1-2 0-15,17 2 0 16,-16 0 1-16,6-1-2 0,-3 1 1 16,0 0 0-1,-7-4 0-15,3 3 0 0,1-1 0 16,-4 2 0-16,-3 0 1 0,7 0-2 16,-7 0 2-1,0 0-1-15,0 0 1 16,0 0-1-16,0-3 0 15,0 3 0-15,3 0-1 0,-3 0 0 16,0 0 0 0,3 0 1-16,-3 0 0 0,0 0 7 15,0-3-7 1,0 3 0-16,0 0 8 0,0-1-8 16,0 1 11-1,0-1 5-15,0 1-5 0,0 0 6 16,0-4 5-1,0 0 14-15,0-2 12 0,0-6-8 16,0-2-10-16,4-2-10 16,-4 2-5-16,0-5-1 15,0 3 0-15,0 0-8 16,0 0-5-16,0 0 7 0,0 0 1 16,0 0 1-1,-4-1-10-15,1 0 11 0,0-2-11 16,-4 1 5-1,-3-3 0-15,4-1-6 0,3 0 1 16,-1 0 10 0,-2 1-11-16,6-1 1 0,-10 5 7 15,10-2-7 1,-13 4 1-16,13 1 4 0,0 0 6 16,-7-2-11-16,7 0 5 15,-9 0-6-15,9 2 6 16,-14 2-6-16,14-2 0 0,-6 4-1 15,6 2 0 1,0 0 0-16,0 2 0 0,0-3 1 16,0 0-1-1,0 2 1-15,0-4 0 16,0 3 0-16,0-6 1 0,0 0 0 16,-7 2-1-1,7-7 0-15,-3 4 0 16,3-3 1-16,-6 0-1 15,6 3-1-15,0 1 1 0,0 1-1 16,0 5 1-16,0-2-1 16,0 0-1-16,0 7 1 15,0-2 0-15,0 1 1 16,0 0 0-16,0-2 0 16,0 2 0-16,0-1 0 15,0 1 0-15,0-3 0 16,0 3 0-16,0 0 0 0,0 0 0 15,0-2-1 1,0 2 1-16,0-3-1 16,0 4-5-16,0-1 5 15,0 1 0-15,0 0 0 16,0 1 1-16,0 2 0 16,0 0 0-16,0 0-1 15,0 0 1-15,0 0-1 0,0 0 0 16,0 0-5-16,-4 0-4 15,4 0 10-15,-10 0 0 16,10 0 31-16,-6 0-10 16,-4 0-3-16,-6 0-18 15,3 5 0-15,-7-4 6 16,0 1-6-16,-9 3-1 16,9 0 0-16,-9-1 0 0,9 2 1 15,-6 0 1 1,6-4 0-16,1 2-1 0,2-2 0 15,4 0 5 1,0 2-5-16,7-4 0 0,-1 0 0 16,4 0 2-1,-4 0-1-15,1 0 0 0,6 0-1 16,-3 0 9-16,3 0-8 16,0 0 5-16,0 0-5 15,-4 0-1-15,4 0 1 16,-6 0 1-16,2 0 6 15,4 0-7-15,-6 0 7 0,-7 0-7 16,13 0 1 0,0 0 4-16,-7 0-6 0,7 0 1 15,-10 0 0 1,10 0-1-16,0 0 0 0,0 0-2 16,0 0-7-1,0 0-8-15,0 0-104 0,0 0-138 16,0 0-100-16,0 0-317 15,0 0-235-15</inkml:trace>
  <inkml:trace contextRef="#ctx0" brushRef="#br0" timeOffset="51657.96">3800 2334 234 0,'0'0'101'16,"0"0"-12"-16,0 0-17 0,0 0-28 15,0 0 22 1,0 0-2-16,46-115 1 15,-33 101 10-15,-13 1 10 16,10-1-7-16,-4 1-25 0,7 0-9 16,-13-4 6-1,10 5-6-15,0-4-2 0,0 0-10 16,0 2-8-16,-4 2-1 16,-2 0-1-16,-1 4 1 15,0-4 9 1,7-2-1-16,-7 2-1 0,4-1-4 15,-4-4-8-15,-3 1-5 16,6 3-2-16,-6-3-3 16,0 3 5-16,10 3-2 0,-10-4 2 15,0 2 3 1,4 2-14-16,-4-2-1 0,6 2-1 16,-6 0 1-1,0 1 0-15,0 0-1 0,3 1 1 16,-3-2-1-1,0 1 1-15,0 0 1 0,0 1-1 16,0 2-1-16,0-2 1 16,0 2 6-16,0 0-7 15,0 0 0-15,0 2-9 16,0-1-8-16,0 4-18 0,0-5-15 16,0 5 8-1,0-1 10-15,0-1 21 16,0 3 2-16,0-2 8 15,0 2-8-15,0 0-8 0,0 0 5 16,0 0-7 0,-3 0 6-16,3 0 12 15,-10 0-29-15,0 7 15 16,4 3 15-16,-4 9-1 16,-6 2 1-16,-1 8 1 15,-9 3 1-15,3 4-1 0,7 4 0 16,-4 3 10-16,-9 1-4 15,13 4 9-15,-4 0-7 16,-10 1 19-16,11-1-4 16,2-2-6-16,8-2-11 15,-8-8 6-15,11-5 1 0,-1-12 1 16,4-6 2 0,3-8 1-16,-7-4 4 15,7-1 12-15,0 0 20 16,0 0 10-16,0 0-1 15,0-7 11-15,0-9 8 0,0-10-50 16,7-2-26 0,3-5-4-16,9-3-1 0,-6-5 7 15,4 4-7 1,9-4 1-16,0 2-1 0,-3 0 6 16,0 1 2-16,-3 0 0 0,-4 2 1 15,0 1 11 1,7 1-7-16,-3 3-1 15,-4 4 2-15,-9 0-2 16,6 5-7-16,-3 4 2 16,-7 0-7-16,3 2 0 15,4 2 0-15,-6 4 9 16,-4 4-4-16,0 0 0 16,0 4-5-16,0 2 9 0,0 0 5 15,0 0 4-15,0 0 11 16,0 0-4-16,0 0-14 15,0 0 16-15,0 11-9 16,-14 6-17-16,5 9 4 16,-14 10-5-16,0 8 0 15,-7 10 6-15,-6 9-6 16,0 4-1-16,0 1 0 16,7 2 0-16,3-5 0 15,9-8 1-15,8-11-1 16,-4-10-1-16,9-10 0 15,-2-10 1-15,6-4-1 16,0-6 1-16,0-5-1 0,0-1 1 16,0 0 0-1,0 0 0-15,0 0-9 0,0-6 9 16,0-14 16-16,10-6 15 16,9-13-21-16,1-3-8 15,-1-7 5-15,14-2-5 16,-7-1-2-16,1 0 1 15,-5 8 0-15,-5 1 0 16,2 4 0-16,1 3 0 16,0 2 1-16,-7 0-1 15,3 4 1-15,-6 0-1 16,-4 5 6-16,4 1 1 0,-6 7-7 16,-4 5 10-16,6 4 12 15,-6 4 4-15,0 4 1 16,0 0-6-16,0 0-8 15,0 0-7-15,0 0 1 16,0 4 20-16,-6 11-12 16,-8 6-15-16,5 9 11 15,-14 8-6-15,0 10-6 16,3 8 8-16,-9 3-2 0,-1 6-5 16,1 5-1-1,-1-4 1-15,1 1 0 0,13-6-1 16,6-13-5-1,-3-5 4-15,9-14 1 0,4-9-6 16,0-8 5 0,0-5 1-16,0-5 0 0,0-2 0 15,0 0-6 1,0 0 1-16,0 0 5 0,0-9 7 16,0-10 17-16,4-7-4 0,19-7-9 15,-7-10-9 1,13-8-1-16,1-6 0 0,-7-2 0 15,3-4 0 1,3 0 7-16,-9 3-8 0,6 6 1 16,-6 6 0-1,-7 2 0-15,-7 8 0 0,14 8 0 16,-17 4 9 0,4 4-8-16,-7 6 8 0,0 2 2 15,6 2-11 1,-6 6 9-16,0 1-3 0,0 5-5 15,0 0 11-15,0 0-13 16,0 0 0-16,0 0-6 16,0 8 6-16,0 11 0 15,-6 7 0-15,-1 8 9 16,-16 10-3-16,7 8-4 16,-7 6-1-16,-3 2 5 0,-7 2 3 15,17-4 0 1,0-4 4-16,-4-4-2 0,7-10-5 15,6-8-6 1,-2-10 6-16,5-7-6 0,4-8 10 16,0-5 4-1,0-2 8-15,0 0 2 0,0 0-3 16,0 0-8-16,0 0-13 16,0 0-4-16,0-4-19 15,0-2-153-15,0-4-190 0,0 1-281 16,0 2-161-16</inkml:trace>
  <inkml:trace contextRef="#ctx0" brushRef="#br0" timeOffset="67255.64">7910 5467 879 0,'0'0'266'15,"0"0"-127"-15,0 0 31 0,0 0-44 16,0 0-46-16,0-24-29 0,0 22 19 16,-4 0 21-1,1-1-8-15,3 3 12 16,-10-1 4-16,0-3-7 15,-3 3-14-15,-16-4-13 16,13 3-44-16,-4-2-20 16,-10 1-1-16,11 2 14 15,-11 1-2-15,4 0-5 16,-3 0 3-16,3 0-9 16,-1 0 5-16,1 1-5 15,-13 12-1-15,13-3 0 0,6 6-2 16,-9 4-5-16,3-1 0 15,3 4 6-15,-4 2 0 16,8-1 0-16,-11 3-7 16,21-1 7-16,-14 5 0 15,10-6 1-15,-4 5 0 16,11 2 2-16,-11-2 4 16,4 4-6-16,7 2 1 15,6 3-1-15,0 1 0 16,-10-2 0-16,10 6 1 15,0-7 1-15,0 2-2 0,0-1 0 16,0-4 0 0,10-3-1-16,9-1 1 0,-2-2 0 15,2-1 6 1,-2-5 5-16,6 0-9 0,-4-2 4 16,1-2 1-16,-1 0 5 15,8 0-6-15,-4-3-4 16,3 4 4-16,-3-4-5 0,3 0 7 15,-7 1-6 1,11-2 4-16,-4 1-5 0,-3-2 0 16,0-1 1-1,0 2-1-15,6-6 0 0,-3 0 6 16,-6-2 2 0,9-2 8-16,-9-2 12 0,-4-2 3 15,14 0 6-15,-1 0 10 16,1 0-11-1,-7-4-8-15,13-8-4 0,-7 2-7 16,10-4-12 0,-3 2 0-16,-6 0-5 0,-10-2 6 15,6 2-6-15,3 4-2 16,1 0 2-16,-17-3 4 16,10 2-5-16,-10 1 0 15,3 0-1-15,7-2 1 16,3-1 0-16,-10-4 2 15,11-1 7-15,-1-2-2 16,-10-4 2-16,14 1 3 16,-7-2-11-16,-4 1 1 15,-2 2 7-15,2 0-8 0,-6 1 6 16,4-6 5-16,-8 1 4 0,1-4-7 16,10-1 5-1,-10 0-8-15,-10 0 0 0,19 2 1 16,-12 0 11-1,-4 1-4-15,-3 1 11 0,0 3-7 16,0-2-16 0,0 1 24-16,0-2-6 0,0-1-10 15,0 1-8 1,-10-3-2-16,-3 3 9 0,7 0 0 16,-4-2-8-16,-10 2 6 15,10 1-5-15,-9 2-1 16,9 2 9-16,-13 2-9 15,17 2 11-15,-17 0-3 16,0 2-9-16,3-1 0 16,-9 0-7-16,-1 1 7 15,11-1 10-15,-11 2-9 16,-6-2 2-16,7 2-3 0,2-1-2 16,-2 4 1-1,0-2 1-15,-11 4 1 0,14-1-1 16,-7 0-2-1,-3 1 2-15,-3 6 0 0,0 0 0 16,0 2 1 0,3 0-1-16,-4 0-1 0,4 4-12 15,4 10-20 1,-4 2-57-16,6 7-71 0,7 2-81 16,7 28-89-16,-4-7-245 15,14-3-220-15</inkml:trace>
  <inkml:trace contextRef="#ctx0" brushRef="#br0" timeOffset="69385.44">7537 8219 548 0,'0'0'204'16,"0"0"-122"-16,0 0-21 0,0 0-29 15,0 0-18-15,0 0 11 16,0 0 43-16,0-3 52 15,0 3-9-15,0 0-12 16,0 0-20-16,0 0-7 16,0 0-10-16,0 0-1 15,0 0-11-15,0 0-12 16,0 0-2-16,9 0-5 16,-9 0 3-16,7 0 1 15,19 0 9-15,-3 0-5 16,0 0-9-16,3 0-5 15,0 0 8-15,7 0-5 0,-3 0-2 16,-1 0-2 0,-3 0-9-16,-10 0-1 0,7 0-13 15,-3 0 8 1,0 0-8-16,-1 0 8 0,-6 0-3 16,4 0-6-16,-1 0 0 15,4-2 1-15,9 2 0 16,-12-1 0-16,12-3 5 15,0 2-6-15,-6 2 2 16,4-1 9-16,-1-2-5 16,0 3 2-16,-10-2-1 15,10 0 6-15,-6 2 2 0,-7-2 4 16,3-2 2 0,-9 4 3-16,6-1-1 0,-3 0 1 15,10 1 3 1,-11 0-8-16,-2 0 2 0,-1 0-8 15,-2 0-4-15,9 0 6 16,-7 0-5-16,-2 0 1 16,2 0-10-16,4 0 0 15,-7 0 1-15,7 0 10 16,-10 0-11-16,7 0 18 16,-7 0-8-16,6 0 11 15,-6 0 0-15,0 0-1 16,13 0-6-16,-13 0-6 15,0 0 4-15,0 0 8 16,0 0 6-16,0 0 10 16,10 0 4-16,-10 0-3 15,0 0-8-15,0 0-7 16,0 0-7-16,0 0-5 0,0 0-10 0,0 0-1 31,-10 0-170-31,-16 0-404 0,3 0-892 0</inkml:trace>
  <inkml:trace contextRef="#ctx0" brushRef="#br0" timeOffset="93567.82">9205 7416 360 0,'0'0'101'16,"0"0"-59"-16,0 0 23 15,0 0-19-15,0 0-16 16,0 0 15-16,0 0 43 16,0 0 20-16,0 0 8 15,0 0-2-15,0 0-14 16,0 0-22-16,0 0-13 16,0 0-10-16,0 0-5 15,0 0-7-15,0 0-5 16,0 0-1-16,0 0-4 0,0 0 9 15,0 0-2-15,0 0-11 16,0 0-10-16,0 0-12 16,0 0-6-16,0 0-1 15,0 0-6-15,10 0 5 16,3 0 1-16,0 0 8 16,17 0 2-16,2 0 3 15,4 0 0-15,14 0 3 16,-11-2 0-16,16 1-10 15,-12 1-5-15,0 0 2 16,-1 0 4-16,-3 0-6 16,1 0 0-16,-4 0 0 0,-7 0 1 15,7 0-1 1,0 0 1-16,7 0 12 0,-4 0-1 0,7-5-2 16,-10 3 0-1,6-2-3-15,-6 4-7 0,-3 0 5 16,3 0-5-1,-7 0 8-15,1 0-3 0,-14 0-5 16,4 0-1 0,-10 0 1-16,-4 0 0 0,-6 0 9 15,0 0 16 1,0 0 32-16,0 0 0 0,0 0 1 16,0 0-18-1,0 0-13-15,0 0-7 0,0 0-8 16,0 0 0-16,0 0-13 15,0 0-4-15,0 0-55 16,-6 0-111-16,-11 0-148 16,-2 0-400-16</inkml:trace>
  <inkml:trace contextRef="#ctx0" brushRef="#br0" timeOffset="94615.5">9254 7553 104 0,'0'0'224'16,"0"0"-103"-16,0 0 35 15,0 0-28-15,0 0-57 16,0 0 5-16,0 0 34 0,10-5 25 16,-3 3-8-1,6 0-20-15,6-3-14 0,-9 4-11 16,13-2-27 0,-6 0-13-16,-1 3-6 0,4 0-11 15,-4 0-4-15,7 0-2 16,-4 0-6-16,1 0 9 15,6 0 10-15,-3 0 4 16,3 0-8-16,1-2 0 16,2 2-2-16,10-1-7 15,-13 1-4-15,4 0 3 16,3 0-4-16,-14 0-2 16,17 0-5-16,-13 0-5 15,0 0 8-15,6 0-2 0,4 0 10 16,3 1 1-16,3 1 3 15,-6-2 11-15,3 0-10 16,-13 0-6-16,0 0-4 16,-3 0-6-16,-11 0-5 15,1 0 4-15,0 0-6 16,0 0 1-16,-7 0 0 16,4 0 0-16,-7 0 0 15,9 3-1-15,-9 0 0 0,10-3 2 16,-10 1-1-1,10 2 9-15,-10-1-2 0,7 0 1 16,-7 0 2 0,13-2 3-16,-7 3 5 0,-6-1-1 15,0-2 8 1,0 0 11-16,0 1 6 0,0-1-10 16,0 0-8-16,0 0-3 0,0 0 4 31,0 0 2-31,0 0-4 0,0 0 4 0,0 0-3 15,0 0-5 1,0 0-7-16,0 0-12 0,0 0 13 16,0 0-8-1,0 0-6-15,0 0 0 0,0 4 0 16,-6 3-94 0,-14-1-296-16,-9-2-736 0</inkml:trace>
  <inkml:trace contextRef="#ctx0" brushRef="#br0" timeOffset="108559.29">12605 8286 613 0,'0'0'313'0,"0"0"-193"16,0 0 6-16,0 0 13 16,0 0-19-16,0 0-28 15,0 0-8-15,95 0 1 16,-76-2 2-16,4-3-24 15,-3 3-19-15,3-3-7 16,0 4-5-16,3-5-3 16,-3 6-7-16,-4-1-10 15,8 1-5-15,-8 0 3 16,1 0-2-16,0 0-7 16,6 0 6-16,-7 0-7 0,4 0 2 15,3 0-1-15,-9 0 7 16,6 0-7-16,-4 0-1 15,1 0 2-15,-4 0-1 0,4 0 0 16,-7 0 8 0,7 0-9-16,-4 0 1 15,0 0 0-15,7 0 0 16,-3 0 5-16,0 0-5 0,-4 0-1 16,-3 0 0-1,3 0-1-15,-6 0 0 0,0 0 0 16,-3 0 0-1,6 0-7-15,-4 0 8 0,11 0 3 16,-10 0-2-16,3 0 0 16,0 0-1-16,0 0 1 15,-3 0-1 1,6 1 0-16,-12-1 0 0,2 0 1 16,14 4 0-16,-20-4 0 15,10 0 0-15,-1 0 0 0,1 0 0 16,0 0 0-1,-7 0 0-15,1 0 7 0,9 0-8 16,-7 0 7 0,-6 0-5-16,0 0 8 0,0 0 8 15,0 0 1 1,0 0 9-16,0 0 5 0,0 0-10 16,0 0-5-1,0 0-13-15,0 0-5 0,0 0 0 16,0 2-1-1,0-1-18-15,0-1-84 0,0 2-247 16,-10-2-664-16</inkml:trace>
  <inkml:trace contextRef="#ctx0" brushRef="#br0" timeOffset="117415.59">13789 7538 222 0,'0'0'202'0,"0"0"-121"15,0 0-10-15,0 0-6 16,0 0-18-16,0 0-13 16,0 0-8-16,0 0-3 15,0 0-6-15,0 0-7 0,0 0 3 16,0 0 6 0,0 0 4-16,0 0-3 15,0 0 3-15,0 0-1 16,0 0-3-16,0 0 4 15,0 0-4-15,0 0-3 16,0 0-6-16,0 0-10 16,0 0 1-16,0 0 1 0,0 0 0 15,0 0-2 1,0 0-2-16,0 0 1 0,0 0 0 16,0 0 1-16,0 0 11 15,0 0 2-15,0 0 5 16,0 0 0-16,0 0-2 15,0 0-3-15,0 0 0 16,0 0 5-16,0 0 11 16,0 0 8-16,0 0-1 15,0 0 1-15,0 0-3 0,0 0-5 16,0 0 2 0,0 0-9-16,0 0-6 0,0 0 7 15,0 0-4-15,0 0-5 16,4 0 2-16,2 0 0 15,1 0-1-15,3 0-2 16,-10 0 4-16,6 0 5 16,-6 0-6-16,13 0-4 15,-13 0-1-15,10-3-1 16,3 3-2-16,0 0-2 16,-3 0-4-16,-4 0 14 0,8 0-15 15,-1 0 7 1,3 0-7-16,-3 0 9 15,3 0-1-15,-6 0 3 16,7 0 4-16,6 0-6 16,-4 0 5-16,1 0-1 0,-4 0 1 15,1 0 5-15,-4 0 1 16,6 0-5-16,-9 0-15 0,0 0 0 16,3 0 1-1,3 3 8-15,-6-2-9 0,10 4 0 16,-4-3 5-1,4-2 5-15,-4 2-2 0,7-2 6 16,6 0-14 0,-12 3 7-16,9-3-8 0,7 2 13 15,-14-2-1 1,11 0 0-16,6 1 13 0,-3-1-3 16,-4 0 11-16,7 0-9 15,0 0-14-15,-3 0 4 16,-4 0-6-16,-3 0-8 15,4 0 1-15,6 0 5 16,-7 0 1-16,-3 0-6 16,-3 0 1-16,7 0 4 15,6 0 0-15,-7 0-6 16,-6 0 1-16,7 0 0 0,-8 0-1 16,18 0 0-1,-14 0 1-15,3 4-1 0,4-4 1 16,-13 0-1-16,9 1 1 15,-13-1 1-15,7 0-2 16,4 0 0-16,-8 0 1 16,1 0 0-16,-1 0 0 15,1 0 0-15,-4 0 1 16,-6 0-1-16,-3 0 1 16,-4 0-1-16,-3 0-1 15,10 0-1-15,-7 0 1 16,4 0-1-16,-7 0 1 15,3 0 6-15,-3 3 0 16,0-3 4-16,7 0 2 16,-7 0 6-16,0 0 1 15,0 0 9-15,0 0 9 16,0 0 1-16,0 0-1 0,0 0-3 0,0 0-5 31,0 0-12-31,0 0-8 0,0 0-9 0,0 0 0 16,0 3-103-1,0-2-277-15,-7-1-819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4:04:13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4510 7814 82 0,'0'0'394'15,"0"0"-265"-15,0 0-98 16,0 0-3-16,0 0 27 16,0 0-6-16,0 0-23 15,3 0 17-15,-3 0 52 16,0 0 21-16,7 0-3 16,-7 0-18-16,0 0-13 15,0 0-13-15,3 0-5 16,-3 0-10-16,0 0-12 15,0 0-11-15,0 0-2 0,0 0-12 16,0 0 5-16,3 0-2 16,-3 0-18-16,0 0 5 15,0 0 4-15,4 0-11 16,6 0 0-16,-1 0 1 16,1-3-1-16,10 0 7 15,-10 0-6-15,9 2-1 16,-2-2 2-16,15 0 0 15,-12 2-2-15,6-1-2 16,-10 2 2-16,7 0 0 16,-6 0 0-16,6 0 0 15,13 0-1-15,-7 0 1 16,1 0 1-16,9 2 6 0,7-1-6 16,-4-1 0-16,1 0-1 0,-1 0 13 15,-3 0-12 1,1 0 11-16,-4 0-12 0,0 0 0 15,-7 0 0 1,4 0 7-16,-7 0-7 0,-6 0-1 16,6 6 1-1,3-5 0-15,-9 4-6 0,-4-4 6 16,7 2 0-16,7 2-1 16,-1-4 1-1,10 4 0-15,-3 1 0 0,0-5 9 16,-6 1-3-16,9 1-6 15,-9 0 1-15,-1 0-2 16,-9 1 2-16,-4 2 0 16,13-3-1-16,-9 2-4 15,-4 1 4-15,7 0 1 16,-3-2 5-16,9 1-6 16,-9-2 2-16,16 1-4 15,0-1 2-15,7-3 0 16,-4 3 3-16,7-3 3 0,3 0 7 15,-10 0-12 1,3 0 5-16,-9 0 1 0,6 0-5 16,-12 0-1-1,-4 0 1-15,3 0-1 0,-10 0-1 16,7 0 1-16,-3 0 0 0,-1 0-1 16,11 0 1-1,-1 0 0-15,1 3-1 16,-1-3 0-16,7 0 0 15,-7 0 0-15,7 0 1 16,-6 0-1-16,-1 0 1 16,1 0-1-16,-4 0 9 15,-3 0-9-15,3 0 0 0,-6 0 0 16,-1 0 0 0,1-3 1-16,-4 0 1 0,14 1-1 15,-11 1-1 1,-2-5 0-16,-1 5 0 0,-3 1 0 15,0-4 0 1,-3 4 0-16,10 0 0 16,-10 0-1-16,-1 0 1 15,8 0 1-15,-14 0-1 0,4 0 0 16,-4 0-1-16,-3-1 1 16,6 1 0-16,4 0 0 15,0-2 1-15,0 0-1 0,-10-3 2 16,13 4 4-1,-7-3 5-15,-2 0-10 16,-4 1 11-16,6 2-11 16,-6 1 7-16,0 0-7 0,0-2 12 15,0 2-4 1,0-6 3-16,0 2-6 0,0-5-5 16,-10-1 25-1,-3-3 5-15,7 0-14 0,-4 0-16 16,-10 1 5-16,14 0-6 15,-4 3 0-15,-3-1 9 16,6 5-9-16,-2 0-8 16,9 3 2-16,-10 2-7 15,-3 0-12-15,6 0-4 16,-3 0 7-16,-6 0-3 0,3 0 7 16,-4 3 11-1,4 10-2-15,7-3 8 0,-7 7-8 16,6-2-10-1,-3 2 4-15,10 3 9 0,0 1-7 16,0 0 12 0,0-5-10-16,0 2 5 0,10-2-7 15,7-5 11 1,-4 1 1-16,13-5-12 0,-7-4 8 16,8-3 5-16,5 0 12 0,-2 0-11 15,-1 0 11 1,1-14-5-16,-4-3-2 0,-10-3-4 15,14-2-1 1,-17 0 10-16,-3-1-9 0,-1 1 0 16,-9 1 11-1,4 1-3-15,-4 0-9 0,0 3 8 16,0 1-8-16,-4 1 17 16,-5 5 23-16,-1 1-18 15,0 6-22-15,0-2-1 16,-13 5-17-1,17 0 6-15,-17 0-5 0,10 0 1 16,-10 7 1-16,16 6 14 16,-6-1-16-16,-3 7 8 15,13-2-7-15,-7 3-2 16,0 6 5-16,10-3 4 16,0 3 2-16,0-2 7 15,0-2-9-15,0 0 9 16,13-2-1-16,-3-5 1 15,-4-2 0-15,14-3-1 16,-10-2 1-16,3-2 0 0,-3-4-1 16,-4-2-1-1,1 0-8-15,-7 0 10 0,13-2 14 16,-13-12 2-16,10-2-14 0,-10-6-1 16,0-4 13-1,0 4-14-15,0 0 0 0,0 1 0 16,0 4 0-1,0 4-11-15,-10 1-4 16,-3 3 14-16,6 2 1 16,7 4-2-16,-6-2-28 15,2 2-8-15,-2 3-3 0,6 0 10 16,0 0 23 0,0 0-1-16,0 0-6 0,0 0 5 15,0 0-16-15,0 0 7 16,0 0 12-16,0 0-9 15,6 0 7-15,-2 0 9 16,2 0-11-16,14 0 11 16,-4 0 28-16,7 0 11 15,3 0-22-15,-6 0 5 16,9 0 13-16,1 0 0 16,6-3 0-16,-3 0-3 15,-1 0-13-15,1 0-9 0,-4 3 6 16,-9 0-16-1,10 0 10-15,-1 0-2 16,-6 0-7-16,6 0 6 16,-6 0-6-16,13 0 0 0,-6-1 10 15,2-2-3-15,4 1-7 0,-6 2 5 16,6 0 7 0,-7 0-11-16,1-1 5 0,-1 1 2 15,10 0 3 1,-3 0-5-16,-6-4-6 15,-1 4 25-15,14-2-2 16,-10 1-14-16,9 1-1 16,-6-2 17-16,10-2-10 15,-7 4-15-15,-3 0 1 0,7 0 11 16,-14 0-13 0,-6 0 1-16,3 0-1 0,-9 0 1 15,2 0 0 1,1 0-1-16,6 0 0 0,-6 0 2 15,12 0-1 1,1 0 0-16,10 6 5 0,6-3 1 16,0 1-7-16,-3-1 1 15,-1 0 0-15,-2-2-1 0,-7 2 1 16,-7 0 5 0,-6-3-6-16,-6 0 1 0,-4 0 5 15,0 0 4 1,0 0 5-16,3 0 6 0,14 0-5 15,-11 0-7 1,17 0 4-16,0 0-7 0,-6 0 5 16,12 0-11-1,-16 0 0-15,4-3 1 0,-7 3 0 16,-4 0 1-16,-2 0-1 16,2 0 0-16,-9 0 0 15,10 0-1-15,-4 0 0 16,4 0 0-16,-4 0 0 15,10 0 1-15,1 0 0 0,-11 0 0 16,13 0 0 0,-6 0-1-16,3 0 0 0,-9 0 0 15,6 0 1-15,-13 0-1 16,9 0 1-16,7 0-1 16,-6 0 0-16,3 0 0 15,3 0 0 1,-10 0 1-16,17 0-1 0,-7 0 1 15,-6 0 0-15,0 0-1 16,-1 3 0-16,-9-1 0 16,3-2 0-16,-6 1 0 15,3-1 0-15,-4 0 0 16,-6 3 1-16,0-3-1 16,0 0 0-16,13 0 0 15,-13 0 6-15,0 0-4 16,0 0-1-16,0 0 0 15,0 0 6-15,0 0-7 0,0 0 0 16,0 0 1 0,0 0 5-16,0 0-5 15,0 0 5-15,0 0 0 0,0 0-4 0,0 0 6 32,0 0-6-32,0 0-1 0,0 0 5 0,0 0-5 15,0 0 5 1,0 0-6-16,0 0 0 0,0 0-2 15,0 0-4 1,0 0-1-16,0 3-3 16,-13-2-30-16,7 4-82 15,-24 6-122-15,1 1-95 0,-7-5-457 0</inkml:trace>
  <inkml:trace contextRef="#ctx0" brushRef="#br0" timeOffset="4320.02">4445 8365 500 0,'0'0'166'0,"0"0"-131"0,0 0-11 16,0 0 69-16,0 0-8 15,0 0-39-15,98-4-1 16,-72-2 26-16,-6-4-3 16,9 2-13-16,-9-2 4 15,9-4-4-15,-3 1-8 16,4-6-2-16,-1 2-8 16,1-2-2-16,-1 0-6 15,-3-1 3-15,-3-3 10 16,-6-2-8-16,2 1 10 15,1-1-1-15,-10-1-8 16,9 0-7-16,-12 0 6 16,6 1-12-16,-3 2 2 15,-4-3 4-15,-6 0 0 0,10-4-10 16,-7 2-4-16,4-2-1 16,-7-2-12-16,0 4 1 15,0-3 8-15,0-1 0 16,0 3-1-16,0-2 3 15,-10 0-12-15,-6 2 1 16,3 0 9-16,0 2-10 16,-1 1 22-16,-5 4 20 15,9 0-26-15,0 2 0 16,-9 1-14-16,12-2 4 0,-3-1-6 16,0 2 2-16,-3-1-1 15,3 2 0-15,-6 1 0 16,3-3 0-16,-3 4-1 15,6 1 0-15,-10-2 0 16,10 4 0-16,1 1 1 16,9 3 1-16,-10-1-2 15,6 3 1-15,1 2-1 0,0 2 1 16,-4-2 0 0,7 5 0-16,-3-2-1 0,-7 3-6 15,10 0 0 1,-3 0-9-16,0 0-6 15,0 0-5-15,3 0-7 16,-10 0 13-16,10 0 7 0,-7 0 3 16,-3 0-3-1,7 6-2-15,-13 4 3 0,3 6 1 16,-4 1 2-16,-2 6-6 16,2 2-5-16,-2-2-7 15,-4-1 14-15,6-2-1 0,-2-4 5 16,9 0-1-1,0-2-1-15,10-6-6 0,-13 0-1 16,13-4-4 0,0-2-2-16,0-2 5 0,0 0 1 15,0 0 1 1,0 0-8-16,13 0 25 0,-3-4 22 16,0-9 6-1,9-6-11-15,-6 0-5 0,4-1 3 16,-1-3-1-1,-3 1-6-15,-3 2 6 0,-3-1-2 16,-1 4-3-16,7 1-8 16,-3 0 20-16,-10 6-13 15,7 0-7-15,-7 1 6 16,13 4-7-16,-13 3 0 16,0 1-1-16,0 1 0 15,10 0-1-15,-10 0-4 16,0 0-4-16,6 0 4 15,1 0 0-15,6 0-1 16,-3 0 6-16,-1 0-10 16,11 0 4-16,-10 0 1 0,9 0-2 15,-9 3 2-15,10 4 5 0,-10 0 0 32,9-1-1-32,-2 2 2 0,2-2 1 0,-6 0-1 15,-3-4 1 1,7 3 0-16,-11-2 0 15,7 0 0-15,-3-3 7 16,0 0-6-16,9 0 5 0,-19 0 3 16,14 0 1-1,-11 0-3-15,7 0 3 0,-10 0-3 16,0 0 0 0,0 0 2-16,0 0-10 0,0 0-23 15,0 6-31-15,0 3-130 16,0 9-30-16,0 0-300 15,0-8-269-15</inkml:trace>
  <inkml:trace contextRef="#ctx0" brushRef="#br0" timeOffset="6370.85">7154 8625 514 0,'0'0'115'0,"0"0"-80"16,0 0-3-16,0 0 57 0,0 0-1 16,0 0-20-1,0 0 10-15,95-37 3 0,-89 30-23 16,7 1-28-16,7 0-5 16,-4 0-9-1,1 0 6-15,6-4 7 0,-14 1 11 16,21 1-5-1,-11-6 4-15,11-1 0 0,-7-4 5 16,0 2-5-16,-4-3 9 16,1-2 7-16,-10 3-1 15,9-4 6-15,-12 1-13 16,16 0-18-16,-7-2 15 16,-6-2-5-16,0-2 5 15,3-3-13-15,-3-4 0 16,3 0-9-16,-10-2-5 0,7-1 2 15,0-1-7 1,-4 1-6-16,7 1-3 0,-13-1 6 16,10-1-3-1,-10 2 0-15,0 1 1 16,0 2 2-16,0 1 3 0,0-2 4 0,0 2-6 16,-10 1-8-1,-9-3 5-15,9-1 17 0,-10 1-2 16,4-1-21-1,-7 2 5-15,3 7-6 0,-9-4-1 16,22 7 1 0,-12 2 0-16,-1 1 1 0,-3 4 6 15,7 1-6-15,0 3 0 16,-7 0 0-16,6 1-1 16,-6 2-1-1,7-3-6-15,-4 3 2 0,11-2 5 16,-11 4 1-16,13-4 0 15,-6 2 1-15,-3-1-2 16,13 3 1-16,-14 0 8 16,17 0-9-16,-13 2 1 15,7 1-1-15,6 2 0 16,0-3 0-16,-10 5-7 0,10 1 6 16,0 0-1-1,0 0-13-15,-13 0-6 0,13 0-1 16,0 0-10-1,0 0 2-15,0 0 2 0,0 0 9 16,0 0-16 0,0 1-9-16,-7 13 18 15,7 2 13-15,-6 3-2 0,-4 4-9 16,-3-1-2 0,6 0 6-16,-3 4 1 0,-3-6-5 15,7 0-5-15,3-4 6 16,-4-4-7-16,4-2-2 15,3-6-3-15,0-1 21 16,0-3 13-16,0 0 1 16,0 0 14-16,10-10 37 15,-7-9 6-15,13-1-39 16,-3-6-11-16,-6 4 0 0,6-1-6 16,-3 6-1-1,-4-1 8-15,1 1 3 0,6 0 0 16,-3 5-4-1,-10 0-6-15,6 0 0 0,7 7 5 16,-13-2 0-16,10 3-6 16,-10 2 0-16,0-2 0 15,0 4 1-15,7 0-1 0,-7 0 0 16,0 0-6 0,0 0 4-16,3 0-8 0,-3 0 0 15,10 0-3 1,6 0 7-16,-6 0 5 15,19 0 0-15,7 6 1 16,7 0 1-16,-4-1 26 0,0-2-1 16,-3 3-13-1,-6-5-1-15,-4-1-12 0,-16 2 6 16,3-2-4-16,-6 0 6 16,-7 0 0-16,0 3 5 15,0-3 5-15,0 0 12 16,0 0 7-16,0 0 5 15,0 0-5-15,0 2-24 0,0-2-13 16,0 2-12 0,-7 2-93-16,-6 4-205 0,3-2-454 15,-10-4-45-15</inkml:trace>
  <inkml:trace contextRef="#ctx0" brushRef="#br0" timeOffset="10782.06">9791 7206 103 0,'0'0'804'15,"0"0"-613"-15,0 0-65 16,0 0 45-16,0 0-39 15,0 0-91-15,0 0-35 16,29-28-6-16,-9 22 1 16,10 4 9-16,-1-2-3 15,7 2 5-15,13-3-2 16,0 2-9-16,3-3 1 16,11 3-1-16,2-2 5 15,-13 3-6-15,4-2-1 16,-17 4 0-16,-3 0-25 15,-13 0-30-15,-6 0-6 0,-11 0 15 16,7 0 10-16,-13 0 3 16,0 4 10-16,0-4 2 15,0 2 3-15,0-2 0 16,0 0-21-16,0 0-27 0,0 0-59 16,0 2-118-1,-13-2-151-15</inkml:trace>
  <inkml:trace contextRef="#ctx0" brushRef="#br0" timeOffset="11299.77">10472 6878 532 0,'0'0'297'16,"0"0"-191"-16,0 0-18 16,0 0 28-16,0 0-41 15,0 0-56-15,0 0-18 16,36-2 21-16,-14 2 14 15,8 0 5-15,-1 0 4 16,11 2 5-16,2 2-16 16,4 4-11-16,-10-2 0 15,10 1-5-15,-4 2-17 0,-16-1 5 16,4 2-5 0,-10-2-1-16,-7 0 0 0,-10 0-1 15,7-1-17 1,-10 1 2-16,0 1 16 0,-13 3 22 15,-10 6 4 1,-7 0-3-16,-6 4-7 0,-6-2-7 16,6 2-7-1,-3 1 8-15,3-6-10 0,6 2 0 16,1-9-5 0,19 0-49-16,-3-7-62 0,13 3-77 15,0-6-88-15,0 0-127 16</inkml:trace>
  <inkml:trace contextRef="#ctx0" brushRef="#br0" timeOffset="11915.49">10056 6920 641 0,'0'0'113'15,"0"0"-58"-15,0 0 39 16,0 0-16-16,-134-4-45 15,91 4-26-15,-12 6 0 16,2 8-6-16,-2 0 18 16,9 0 19-16,13 0 9 15,-6-2-12-15,32-4-6 16,-2-1-6-16,9-2 0 0,0 2-8 16,0-4 7-1,0 7 57-15,9 0-2 0,11-2-10 16,10 0 1-1,-1 2-9-15,-6-1-17 0,10 0-10 16,-4-1-12 0,-9-1-7-16,-4-2-5 0,4-1-8 15,-7 1 6-15,3-4-5 0,-6 3-1 16,10-4-13 0,19 0-117-16,-3-4-220 0,-7-9-307 15</inkml:trace>
  <inkml:trace contextRef="#ctx0" brushRef="#br0" timeOffset="14288.27">10272 6190 396 0,'0'0'184'16,"0"0"-135"-16,0 0-38 15,0 0-1-15,0 0 2 16,0 0 20-16,0 0 24 15,0 84 18-15,0-58-4 16,0-3 4-16,0 4-12 16,0 1 22-16,-7-2-17 15,4 6-7-15,-10 2-7 16,0 5-3-16,3 11-12 16,-9 5 0-16,-4 11-3 0,6 5-19 15,-2 4-3 1,-11 9-6-16,14 0-6 0,-4 4 0 15,1 2 5 1,-1 2-6-16,10 2 1 0,-3 5 0 16,-3 19 7-1,-4 24-6-15,10 26 4 0,-9-12-5 16,9-32 8-16,10-37-8 16,-7-26-1-16,4 7 1 15,3 14 11-15,-10 7-1 16,4-7 5-16,-14-5-2 15,20-11-6-15,-20-10 2 16,20-12 20-16,-9-11 18 16,9-11 13-16,-14-8-17 15,14-5-5-15,0-8-2 0,0-1 2 16,0 0 21 0,0 0 12-16,0 0 4 0,0 0-36 15,0 0-19-15,0 0-5 16,0 0-6-16,0 0 1 15,0 0-5-15,0 0-5 16,0 0-1-16,0 0 0 16,0-1-12-16,0-5-8 15,0-2-17-15,14-4-16 16,-14-4-28-16,0 0-90 16,0-20-77-16,0 6-161 15,0 2-196-15</inkml:trace>
  <inkml:trace contextRef="#ctx0" brushRef="#br0" timeOffset="15559.82">7288 6540 502 0,'0'0'67'15,"0"0"-30"-15,0 0 50 16,0 0 5-16,0 0-18 16,-33 128-15-16,27-84 9 15,-17 12 29-15,16 9-2 16,-9 12-1-16,3 25-20 16,-4 35 13-16,-2 38-5 15,-4 24-5-15,-3 15-16 16,-4-7-20-16,1-20-21 15,-7-11-2-15,6-25-11 16,1-14 2-16,9-29 23 0,14-20 22 16,3-22 9-16,3-4 9 15,0 4-22-15,0 5-16 16,0 3-1-16,0-13-16 16,0-9-8-16,0-13 3 15,0-10 1-15,0-6-2 16,0-10-10-16,0-7 7 15,0-1 0-15,0-5-1 16,0 0 14-16,3 0 13 16,3 0 6-16,-6 0 6 15,0 0-5-15,0 0-13 16,0 0-11-16,0 0-17 16,0-6-11-16,10-12-73 0,-10-7-110 15,10-5-116-15,6-18-47 16,7 10-161-16,-6 7-97 0</inkml:trace>
  <inkml:trace contextRef="#ctx0" brushRef="#br0" timeOffset="21293.16">18452 15910 170 0,'0'0'153'15,"0"0"-75"-15,0 0 0 0,0 0 23 16,0 0-43 0,0 0-34-16,-7-23-24 15,1 23-5-15,2-2-1 16,1 1 6-16,-3-2 14 16,2-1 24-16,-2 2 12 15,6-6-8-15,-3 2-6 16,-7 0 25-16,3 0-2 15,4-2-10-15,-4 3-1 0,-6 2-25 16,-3-3 0-16,6 5-2 16,0-2-14-16,1 3-6 15,-1-2 0-15,0 2 0 16,0 0 0-16,4 0 0 16,-4 0 14-16,3 0 16 15,1 0-12-15,-1 0-9 0,-3 0 8 16,-3 0-4-1,7 0-5-15,-4 0 0 0,-3 0 9 16,6 0 3 0,-3 0-4-16,10 0-1 0,-6 5 3 15,-7 2-9 1,13-1 0-16,-17 4 6 0,14 0 6 16,-13 2-2-1,6-2 5-15,-3 4 10 0,6-2 1 16,4 0-7-16,-7 2-17 15,4 2-2-15,-4 0 7 16,10-2 4-16,-10 5-2 0,10-4-2 16,0 1 5-1,0-2-2-15,0-1-9 0,0-3 2 16,0 3 1 0,0-3-2-16,0 3 6 15,0-1 1-15,0-1 7 0,0 1 2 16,0-2-1-1,0 2 4-15,0 1-6 0,0 1 3 16,0-1 1 0,0-1-5-16,0 2-10 0,0-1 0 15,0 2 0-15,10-2-8 0,0 0 8 16,-4 1 1 0,-6-2 0-16,10 2-5 0,-3 2 3 15,6 0 8 1,-4 0-9-16,-2-3-3 15,6 1-8-15,7-4 5 16,-7 4-5-16,3-2 2 0,-9-2 4 16,22-2 4-1,-16 1-1-15,4 1-3 0,-4-6 4 16,6 1 1-16,1-4 2 16,-4 2-2-16,4 0 0 15,-4-3 1-15,4 0-2 16,3 0 3-16,-4 0 4 15,8 0 10-15,-8 0-7 16,11-7-2-16,-7-2-5 16,3-1 0-16,-7 0-3 15,4-2-10-15,-6 2 10 16,-4-2-2-16,10 1-2 16,-17 3 5-16,7-3 6 0,-3 1 6 15,-3-2 7 1,-4-1 4-16,4-4-9 0,2-5-5 15,-5-4-14 1,5 0 3-16,-5-3-9 0,-1 0 0 16,7 2 1-1,-10-1-1-15,0 5 0 0,0-3 7 16,0 2-7-16,0 0-1 16,0-1 7-16,-13 4-6 15,6-5-1-15,-3 4 0 16,1-1 1-16,-1 6-1 15,3-3 2-15,-3 2-1 16,-3 2 8-16,7-4-8 16,-17 2 1-16,20 0-1 15,-11 0 1-15,-2 1 7 0,-4 0 3 16,7 1 2 0,-3 3-5-16,0 0 0 0,3 1-3 15,-7-1-4-15,10 5-1 16,-10-1 0-16,11 3-1 15,-14 0 0-15,10 2-1 16,0 2 1-16,-7 0-1 16,-6 2 0-16,6 0-5 15,1 0 4-15,-8 0-4 16,1 4 5-16,3 8-5 0,-6-2 6 16,9 4-1-1,4-2 0-15,3-2-7 0,-4 1 7 16,4 3-11-1,7-1 6-15,-4 3 5 0,-3-1-1 16,6 4 1 0,-3-2-1-16,1 2 2 0,-11-2 1 15,10 0-1 1,-3 3 1-16,7 0 0 0,-4 0-1 16,-3-2-1-16,9 3-5 0,1-1 6 15,-3 1 2 1,6-1 8-16,0-4-2 0,0 0 5 15,0 4-1 1,0-5 1-16,0 2-2 0,6 3-2 16,-3-1 10-1,7-2-1-15,0 2-2 0,-3-3-14 16,-4 3-2 0,0-2 0-16,10 11-58 0,-3-5-283 15,0-9-492-15</inkml:trace>
  <inkml:trace contextRef="#ctx0" brushRef="#br0" timeOffset="40624.76">16158 10502 74 0,'0'0'262'16,"0"0"-146"0,0 0-15-16,0 0 23 0,0-7-9 15,0 6-19 1,0-2-11-16,0 1 7 15,0-3 2-15,0 3-14 16,0 0-2-16,0 2-10 16,0-2-14-16,0 0 3 15,0 0-5-15,0-4-2 16,0 4-5-16,0-2-6 0,0-3 12 16,-10 4-4-16,10-3-14 15,-9 2-2-15,-1 0 1 16,3-2-8-16,4 0 1 15,-17-1-9-15,17 4-7 16,-10-3 1-16,3 3-10 16,0 0 7-16,1 1 1 15,-1 0 0-15,10 2-7 0,-13-3 14 16,6 3-2 0,7-2-4-16,0 2 2 15,0 0-2-15,-10 0 4 0,-3 0 2 16,7 0 4-1,-1 0-1-15,-3 0-8 0,-3 0-8 16,3 0 5-16,-9 0-5 16,9 0 0-16,0 0 3 15,-6 0-4-15,6 5-1 16,0-3 0-16,-3 0 1 0,13 2-1 16,-7-2 1-1,-2 4-1-15,-1 0 0 0,3 3-1 16,-6 5 0-1,-6-1 0-15,9 1-4 0,-10 2 5 16,10-2 0 0,-9 2 2-16,12 0 4 0,-12 2-5 15,9 0 1-15,0 0 7 16,-10 2-1-16,14-3 3 16,-4 2-5-16,-6 0 10 15,9 1-15-15,-9 3 19 16,3-1-7-16,-4 4-3 15,4 0-1-15,7-2 0 16,-4 4-8-16,0 0 14 16,0-2-1-16,0 4-4 15,0-4 0-15,-3 2 2 0,7-1-2 16,-4-1-1-16,3 0 3 16,-2-1-4-16,5 2 0 15,-2-1 3-15,3 2-4 16,-4 2 4-16,-6 0-5 15,6 1 8-15,7 1-2 16,-9 1 2-16,9 3 3 16,-14-2-6-16,14 0 1 15,0-2-5-15,0 2 7 0,0 0-7 16,0-1 5 0,0 2 3-16,0 0 1 0,0-4 0 15,0 1-5 1,0-6 2-16,14 0-5 0,-14 2 1 15,9-4 1 1,-2-2-3-16,-7 4 1 16,13-4-7-16,-6 0 0 15,-4 0 17-15,3 0-10 0,-2 4-2 16,12-2 3-16,-13-2-8 0,7 0 6 16,-7 0-5-1,14-2-1-15,-7 2 5 0,-4-1-4 16,7 0 5-1,4-1-6-15,-11-1-1 0,7 2 1 16,4 1 5 0,5-2-4-16,-8 2 4 0,8-2-6 15,-12-2 1 1,20 0 4-16,-11 0 1 0,11-2-4 16,-4 0 5-1,-6-2-6-15,2-4 11 16,5-2 1-16,-11 2-4 15,-3-3 10-15,10-4-10 0,-7 3-8 16,11-2 7-16,-14-2 2 16,13 0-9-16,-10 0 11 15,-3-2-11-15,4 0 18 16,12 0-13-16,-16 0 9 0,4 0 4 16,-8 0 1-1,11-8 4-15,0-3 3 16,-11-1-3-16,8 1 1 15,-4-1-5-15,3-2-7 16,4 0 2-16,-10-1-5 16,9-4 2-16,-6 3-6 0,4 0 8 15,-4-3-5-15,3 2 1 0,-6-2-1 16,0 2 5 0,6-1 2-16,-6-3 2 0,-3 2-9 15,6-1 3 1,-10-2 2-16,7 2-13 0,-4-3 9 15,4 2-1 1,-7 0-7-16,7 0 5 16,-3-1-6-16,-4 2 8 15,0 2-3-15,4 0 0 0,-1-3 1 16,-6 4 1-16,10-5-7 16,-10 1 0-16,0-1-1 15,0 1 6-15,7-1-5 16,-7 0 0-16,0 2 8 15,13-4-9-15,-13 2 0 16,0-4 6-16,10 4 0 16,-10-2-5-16,0 2 8 15,9 0-3-15,-9 2-4 16,4 0-1-16,-4 4 10 16,0-3-10-16,6 2 5 15,-6 1-6-15,7-4-1 16,-7 0 1-16,0-1 6 15,3 1-6-15,-3-3 0 16,0 5 0-16,0-3 0 0,7 1 0 16,-7-2 2-1,0-1 8-15,0-2-8 0,0-1-2 16,0 1 0 0,0-2 0-16,3 2 1 0,0 4-1 15,-3 0 1 1,0 0 0-16,0 1 0 0,0-2 5 15,0 0-6-15,0 3 1 16,0-4-1-16,0 0 0 16,0 2-1-16,0 4 1 15,0-3 1-15,0 3 0 0,0-2 1 16,0 2 5 0,-3-1-6-16,0 2 0 0,-4 0-1 15,4 3-5 1,3-1 5-16,-7 4 0 0,1-2 0 15,2 2 1-15,-5-2-1 16,-1 1 2-16,10-2-1 16,-13 0 0-16,6 0-1 15,7 3 0-15,-10-2 0 16,4 4 1-16,6 1 0 16,-7-1-1-16,4 0 0 15,0 2-1-15,-4-3 1 16,4 0 0-16,-7 1-1 15,0 0 1-15,10 0 1 16,-10-4-1-16,1 2 0 16,-1 2 0-16,7 0 0 0,-4-2-1 15,0 3-4-15,-6 4 5 0,7-5 0 16,6 4 1 0,-10 0-1-16,0-2 0 15,10 2 0-15,0 0 0 16,-13-1 0-16,13 4 1 15,0-3-1-15,0 4 0 16,-3-2 0-16,3 1-1 16,-3 1 1-16,-4-3-1 15,7 1 1-15,-3 0-1 16,-7 2 1-16,7-2 0 16,-1-2-1-16,1 3 1 15,-3 0 0-15,6-3-1 16,-4 4 0-16,-9-2-1 15,7 0-10-15,-1 2 6 16,-3-3-19-16,-3 3-39 16,-3 0-46-16,-4 0-84 15,-16 3-136-15,-3 11-237 0,0-2-523 0</inkml:trace>
  <inkml:trace contextRef="#ctx0" brushRef="#br0" timeOffset="44649.81">4540 7853 570 0,'0'0'227'15,"0"0"-139"-15,0 0-33 0,0 0 96 16,0 0 7-16,0 0-65 16,0 0-44-16,3 0-1 15,-3 0-3-15,0 0-11 0,6-3-1 16,-6 3 12-1,0 0-6-15,0 0 5 16,0 0 6-16,4 0-12 16,-4 0-11-16,6 0-5 15,4 0-10-15,3 0-5 16,0 0 18-16,17 0 3 16,2 0-6-16,1 0 12 15,10-3-11-15,-4 3 1 0,7 0-5 16,-10 0-13-16,-7 0 17 15,4 0-4-15,0 0-7 16,-11 0-5-16,1 0-6 16,0 0 10-16,0 3-1 15,7 2 2-15,-4 1-5 16,-7 0 9-16,11 0-1 16,-1-2 6-16,1 1-5 15,-1-2 8-15,-3 1-8 16,-6-3 3-16,6-1-1 15,-3 2-3-15,-3-2 5 16,-1 0 4-16,17 0-8 16,-13 0 1-16,7 0 2 0,6 0-12 15,-17 0 4-15,21 0-4 16,-11 0 0-16,7 0 1 16,-7 3-2-16,-12 0 0 0,16-2-5 15,-7 1 7 1,-3 1 1-16,3-3-2 0,-7 0 8 15,11 0 4 1,-4 0 2-16,3 0 0 0,-9 0 3 16,10 0-5-1,-1 0-7-15,0 0-3 0,1 0-8 16,6-5 11 0,-7 4 2-16,1-2-7 0,-1 0-1 15,-3 1-5 1,1-3 0-16,2 3 0 0,0-3 5 15,4 4-6-15,-3-1 0 16,-1 0 1-16,7 2 5 16,-6-3-5-16,-1 3-1 15,0-2 0-15,-2 2 0 0,2-1 2 16,-9 1-1 0,16-4 0-16,-13 4 5 15,6 0-5-15,-3-2-1 16,4 2 0-16,-4-2 0 15,3-1 8-15,1 2-8 16,-11-1 1-16,11 2-1 16,-4-3 1-16,-6 3 0 15,-1-3 0-15,11 3 0 0,-11-1 1 16,1-2-2-16,9 1 2 0,-2 1-1 16,-5-2 6-1,-2 0-5-15,6 3-1 0,-9-2 1 16,6 1-2-1,3 1 1-15,-7-4 0 0,11 1 1 16,-1-1 0 0,1 1 4-16,6-3 6 0,-4 3-12 15,-2-1 14-15,6 1-7 16,0-1 8-16,-3-1-4 16,-4 2-5-16,0 2-5 15,-2-2 0-15,-11 1 5 16,13 0-5-16,-9 2-1 15,3-3 1-15,-7 3 6 16,4-2-6-16,-4 2 0 16,7 0-1-16,3-2 0 15,-9 2 0-15,9 0 0 16,0 0 1-16,-10 0 0 0,7 0-1 16,-3 0 0-1,3 0 0-15,0 0 1 0,-4 0-1 16,1 0 0-1,0 0 1-15,9 0-1 0,-12 0 0 16,12 0 0 0,-6 0 0-16,-7 0 5 0,10 0-5 15,7-1 0 1,0-3 0-16,0 4 0 0,-4-1 1 16,0 1-1-16,1 0-1 15,6 0 1-15,-3 0 0 16,3-3 1-16,-7 3 0 15,7-3-1-15,-6 2 2 16,2 1-1-16,-6-2 0 16,4-1 0-16,-1 0 5 15,1 2-6-15,-7-2 2 16,6 3-2-16,4-2 2 0,3 2-1 16,3 0-1-1,0 0 1-15,-9 0-1 16,16 0-1-16,-7 0 1 15,-3 0 0-15,-7 0 1 0,14 0 0 16,-17 0-1-16,3 0 0 16,1 0 0-16,-1 2 2 15,-2-2-1-15,2 3-1 16,-6-3 0-16,0 1 6 16,9-1-5-16,1 0-1 15,-7 0 0-15,4 0 1 16,-4 0 0-16,-10 0 4 15,7 0-5-15,-3 0 0 16,-4 0 5-16,4 0-5 0,-4 0-6 16,7 0 6-1,-6 3 8-15,5-3-8 0,-2 0 1 16,6 0-7-16,-6 0 12 16,3 3-6-16,-7-3 0 15,4 0 0-15,-1 0 1 16,1 0-1-16,0 0 0 15,-4 0 1-15,-3 0-1 16,-3 2-2-16,0-2 1 16,-7 0-5-16,10 1 6 0,-3-1 6 15,-4 3-6 1,8-3 0-16,5 3-5 0,-9-2 5 16,16 3 0-16,-3-3 1 15,-3 1 5-15,-4 0-7 16,4 1 1-16,-10-1-2 15,-4 0 2-15,7-2 0 16,-3 0-1-16,-10 3 0 16,0-3 1-16,0 0 0 15,0 0 2-15,0 0-1 16,0 0-1-16,0 0 0 0,0 0 0 16,0 0 0-1,0 0 0-15,0 0 1 0,0 0 5 16,0 0 1-1,0 0 2-15,0 0 8 0,0 0-3 16,0 0-2 0,0 0 6-16,0 0 6 0,0 0-7 15,0 0-16 1,0 0-1-16,0 0-8 0,0 13-138 16,0 0-362-16,0-2-348 0</inkml:trace>
  <inkml:trace contextRef="#ctx0" brushRef="#br0" timeOffset="53115.89">16142 11028 530 0,'0'0'354'0,"0"0"-185"16,0 0-52-16,0 0 32 15,0 0-47-15,0 0-51 16,6 0-17-16,-6 0 14 15,0 0 5-15,0 0-30 16,10 0-14-16,-10 0-9 16,0 2-22-16,0 1-216 15,0-3-410-15</inkml:trace>
  <inkml:trace contextRef="#ctx0" brushRef="#br0" timeOffset="54319.91">16230 10772 211 0,'0'0'134'0,"0"0"-16"16,0 0 32-1,0 0-30-15,0 0-30 0,0 0-4 16,0 0 26-16,0 0 12 16,0 0-34-16,13-8-35 15,-9-2-26-15,9-4-10 16,0-2-19-16,-3 1 7 0,-4-4 0 16,7 5-6-1,-3 4-1-15,0 0 0 0,-10 4 0 16,0 3 0-1,6 2 0-15,-6 1 0 0,10 0-1 16,-10 0 1 0,0 0-1-16,0 0-6 0,0 0-3 15,0 0 4-15,0 0-6 0,3 0 2 16,4 0 4 0,-4 0-5-16,-3 6 11 0,4 3 0 15,-1-2-1 1,-3 3 0-16,10 0 1 0,-10 4 14 15,0-2 4 1,0 2 6-16,0 4 8 0,0 0-11 16,0 0-3-1,0 2 1-15,0 0-6 0,0 2-13 16,-10 1 0-16,10 1 7 16,-3 3-7-16,-1-3 0 15,1-1-2-15,3-3-11 16,0-3-107-16,0-7-228 15,0-6-376-15</inkml:trace>
  <inkml:trace contextRef="#ctx0" brushRef="#br0" timeOffset="55164.63">16260 11911 380 0,'0'0'255'15,"0"0"-125"-15,0 0-3 16,0 0 74-16,0 0-50 15,0 0-69-15,0 0-19 16,0 0 2-16,0 0-5 16,0 0-31-16,0 0-5 15,0 0-15-15,0 0-9 0,0 0-30 16,-4 0-85 0,-5 6-88-16,-8 0-187 0,11-1-448 0</inkml:trace>
  <inkml:trace contextRef="#ctx0" brushRef="#br0" timeOffset="55379.89">16260 11911 639 0</inkml:trace>
  <inkml:trace contextRef="#ctx0" brushRef="#br0" timeOffset="55879.84">16260 11911 639 0,'62'-166'205'0,"-62"160"-135"0,0-4-39 15,16 0-5-15,-6-6-11 0,-3-3-9 16,6-1 2-16,-10 1 34 15,7-1 0-15,-4 1-7 16,-6 2 13-16,10 3-12 16,-7 0-12-16,4 4-2 15,-7 0 0-15,3 3-6 16,4 2-3-16,-7 0-7 0,3 0-5 16,-3 3-1-1,0 0 1-15,0 2 6 0,0 0 1 16,0 0 2-1,0 0 0-15,0 0 3 16,0 0 6-16,0 0 3 16,0 0-8-16,0 0-11 0,0 0 4 15,0 0-6-15,0 0-1 16,0 0-1-16,0 0-9 16,0 10 10-16,0 10 0 15,0 2 14-15,0 3 17 16,0 8-4-16,-10 1-12 0,7 0-1 15,-7 5-5 1,0-2-3-16,4 1 1 0,-7 3 6 16,3-5-4-1,3 0-8-15,-3-5 5 0,7-7 3 16,3-4-3 0,0-6 4-16,0-6 7 0,0-4 23 15,0-4 19 1,0 0 6-16,0 0-3 15,0 0 1-15,0 0-10 0,0 0-16 16,0 0-2 0,0 0-16-16,0 0-8 0,0 0-11 15,0 0-49-15,0-6-171 16,0-2-411-16</inkml:trace>
  <inkml:trace contextRef="#ctx0" brushRef="#br0" timeOffset="58201.3">18625 15676 71 0,'0'0'557'0,"0"0"-452"16,0 0-21 0,0 0 49-16,0 0-28 15,0 0-38-15,0 0-37 0,0 0 12 16,-75-93 39 0,62 85-26-16,-3 4-28 0,6 0-26 15,-10-2 14 1,0 2 20-16,11 2-23 0,-8 2-6 15,4-2 4 1,-3 2 1-16,3 0 11 0,-4 0 6 16,-2 0-11-16,9 0-1 15,-10 0-1-15,4 0-15 16,-7 0 16-16,7 0-5 16,3 0-5-16,-10 0 6 15,0 8-11-15,3 4 0 16,4 1-1-16,-14 6 1 15,1-3 1-15,-4 8-1 16,-3-5-1-16,7 1 2 16,-7 1-2-16,13-4 2 15,-3 3-1-15,6-5 0 16,0 5 8-16,11-4-9 16,-1 4-1-16,7 0 0 15,3-2-1-15,0 8 2 0,0 0 22 16,0 4 28-16,0-1 11 15,3 2 2-15,16-2-8 16,-9 0-17-16,0-1-27 0,0-2 2 16,3 0-6-1,-13 0 6-15,3 0-2 0,7-1-3 16,-10 0 11-16,3 3-8 16,-3 1-2-1,7 6 2-15,-7-2-11 0,3 3 12 16,4-4-4-16,6 4-7 15,-3-5-1-15,-1-1 7 16,11-6-6-16,-7-3 11 16,10-4-12-16,3-4 11 15,4-1-4-15,-1-2 20 16,4-3-1-16,3 0 14 16,10-5-8-16,-7-2-4 15,10 0-7-15,-3 0-3 16,3 0 0-16,-10 0-5 0,7-9-3 15,-4 1-1 1,-2-6-3-16,2 1 3 0,-6-5 0 16,-3-1-2-1,6-4-1-15,-13 1-5 0,4-4 9 16,-7 4 1-16,-4-5-10 0,-2-2 12 16,-7-3-3-1,9-1-8-15,-9-3-2 0,0-2 1 16,0 3-1-1,-10-2 1-15,0 1-1 16,0 0 0-16,0 2 9 16,0 1-3-16,0 1 0 0,0 3-4 15,-10 0-2-15,10 0 6 16,-10 2-3-16,0 1-3 16,0 1 0-16,-3 1 0 15,0-2 0-15,-3 7 9 16,9 0-9-1,-9 4 0-15,-4 1 1 0,-3 1 5 16,7-3-6 0,-4 2 0-16,11-1 0 0,-14 0-7 15,-3 1 7-15,9 0 7 16,-6 4-7-16,-6-2 0 16,16 2-21-16,-10 4 15 15,-7-4-2-15,1 3 8 0,3 4 1 16,-4-3 0-1,4 4 0-15,3 0 11 0,-6 0-12 16,12 2 0 0,-12 0-1-16,19 0-10 0,-6 0 10 15,6 0 1 1,-6 0-2-16,9 0-8 0,-9 0-2 16,3 0-37-1,-4 6-42-15,4 3-51 0,-3 0-25 16,3-1-15-16,6-2-52 15,7-4-321-15,0-2-301 0</inkml:trace>
  <inkml:trace contextRef="#ctx0" brushRef="#br0" timeOffset="71710.09">17166 9558 332 0,'0'0'322'0,"0"0"-198"0,0 0-6 15,0 0 40 1,0 0-37-16,0-6-54 16,0 6-2-16,0 0 28 15,0 0 4-15,0 0-2 16,0 0-18-16,0 0-6 15,0 0-14-15,0 0 3 16,0 0-7-16,0 0 7 0,0 0-16 16,0 0 1-16,0 0 1 15,0 0-18-15,0 0-3 16,0 0-3-16,0 0-12 16,0 0 4-16,-7 0-2 15,7 0-1-15,-3 0 3 16,-7 0 0-16,1 0 4 15,-1 0-12-15,0 0 6 16,-6 6-7-16,2-3-5 16,-2 4 0-16,-4-2 0 15,7-1 0-15,7 3 0 0,-4-3 1 16,3 3-1 0,-2-2 0-16,-1 1 0 0,0 4 0 15,-3-2 0-15,6 1 0 16,-6 0 0-16,-3 2 6 15,3 1-6-15,-4 0 0 16,-2 2 2-16,3-1-1 16,-4-1 10-16,10 2-10 15,-3-4 8-15,-7 4-8 0,14-2 8 16,-7-2-3 0,0 2-4-16,0-2 4 0,-1 2 0 15,8 2-5 1,-4 1 6-16,-13 1 3 0,10 1-9 15,-3-1 0-15,-1 2 13 16,1-4-14-16,3 0 0 16,-7 0 1-1,4 0 0-15,3 3 8 0,-4 2-7 0,-2-2-2 16,2 3 5 0,-2 3-4-16,6-3-1 0,-13 2 1 15,3-1 1 1,16-1-1-16,-9-3 0 15,6 1-1-15,0-2-5 16,0 0 5-16,7-2 1 0,-7-2 0 16,4-1-1-1,-4-2 6-15,10-2-5 0,-3-3 0 16,3 3 4-16,-10-1-4 16,10-4-1-16,-3 4 0 15,3 1 0-15,-4-6 0 16,4 5-1-16,0-3 0 15,-3 0 1-15,3 1 4 16,0-4-4-16,0 3 0 16,0-3 0-16,0 0 5 15,0 0-4-15,0 0 5 0,0 0 0 16,0 0-4-16,0 0 8 16,0 0-10-1,0-3-69-15,0-6-50 0,3-2 1 16,1-1-71-16,-1-8-64 15,7-8-76-15,-1 0-194 16,-5 4-156-16</inkml:trace>
  <inkml:trace contextRef="#ctx0" brushRef="#br0" timeOffset="72730.05">16322 10085 178 0,'0'0'272'15,"0"0"-174"1,0 0-7-16,0 0 5 0,0 0-16 16,0 0-25-1,0 0-1-15,0 0 15 0,0 0 11 16,0 0-1 0,0 7 14-16,0-1-8 0,0 2-11 15,0 2-13 1,0 2-4-16,0 1-5 0,0 0 1 15,0 3-2-15,-10 1-12 16,10 2-5 0,-10-3-5-16,10 6-3 0,-13-5-11 15,13 0-14-15,-3-2 8 16,0-2-8-16,-4-3 5 16,7 0 0-16,-3 0-4 15,3-2 5-15,0-1-7 16,-10 0 1-16,10-4 0 15,0 2 0-15,0 2 0 16,0-2 0-16,0-1 5 16,0 2-6-16,0-4-6 15,0 3 5-15,0-3 0 0,0 1-13 16,0-3 12-16,0 2 1 16,0-2-1-16,0 0-9 15,0 0 11-15,0 0 8 16,0 0 0-16,0 0-8 15,0 0 12-15,0 0-2 16,0 0 11-16,0 0 15 16,10 0-9-16,-7 0-16 15,4 0-5-15,-4 0-5 0,0 0 15 16,10 0-7 0,7 0-9-16,-20 0 1 0,19 0 12 15,-5 0-12 1,-1 0-1-16,0 0 1 0,3 0 10 15,-3 0-10 1,0 0 0-16,0 0 0 0,-3 0 0 16,10 0 10-1,-10 0-4-15,3 0-5 0,0 0-1 16,-3 0 0-16,-10 0 8 0,6 0-8 16,-3 0 0-1,-3 0-1-15,10 0 0 0,-10 0 0 16,0 0 4-1,0 0-4-15,3 0 0 0,4 0 0 16,-7 0 0 0,3 0 1-16,4 0-2 0,-7 0 2 15,0 0 7 1,0 0 4-16,0 0-5 0,0 0 23 16,0 0-4-1,0 0 8-15,0 0-3 0,0 0 9 16,0 0-15-1,0 0-7-15,0 0-6 0,0 0-12 16,0 0-14-16,-7 0-140 16,-16 0-347-16,7-2-660 15</inkml:trace>
  <inkml:trace contextRef="#ctx0" brushRef="#br0" timeOffset="85599.87">23605 15651 861 0,'0'0'386'16,"0"0"-251"-16,0 0-70 15,0 0 111-15,0 0-35 16,0 0-106-16,0 0-35 0,0 0 0 16,0 0 0-16,-3 4 1 15,-7 4 9-15,0 2 12 16,-3 1-6-16,3 4 9 16,-9-1 9-16,9 5-11 15,-16-4-5-15,6 6-7 16,-9-4-2-16,2 3 1 15,5 1 1-15,-8 2-4 16,-6-1 2-16,0 2-3 16,-3 2 1-16,0 3-6 0,-10 0 0 15,13 0 0 1,-4-2 7-16,8 1-7 16,-4-4 1-16,6-2 5 0,1-2-1 15,3-2-4 1,-1 0 0-16,4-4-1 0,4-4 0 15,-4 0 1-15,10-4 5 16,3-2 2-16,3-4-2 16,4 0 1-16,0 0-2 15,-4 0-6-15,4 0 2 16,-3 0-1-16,2 0-1 16,-6 0 1-16,10 0-1 15,0 0-1-15,0 0 0 16,0 0-11-16,0 0-4 15,0 0-41-15,0 0-87 16,0 0-123-16,0 0-129 16,10 0-99-16,0 0 79 0</inkml:trace>
  <inkml:trace contextRef="#ctx0" brushRef="#br0" timeOffset="86072.28">22977 15969 684 0,'0'0'191'0,"0"0"-73"15,0 0 66-15,0 0-35 16,0 0-87-16,0 0-33 15,0 0 0-15,0 0 0 16,-10 10-7-16,-6 6-4 16,-1 4 9-16,-2 2 1 15,-7 6 2-15,-4 1 8 0,11 5 2 16,-11-2-14 0,4 4-7-16,-4-1-3 0,1 0-6 15,13-5-1 1,-1 1-8-16,4-3 0 15,3-6 10-15,4-2-9 16,6-6-2-16,0-6-2 0,0-6-7 16,0-2 9-1,6 0 27-15,14 0 27 0,6-2 32 16,4-11-8 0,6-3-32-16,-7 3-18 0,1-1-27 15,-1 4-1-15,-9 1-14 16,12-8-122-16,-2 7-231 15,-7-2-455-15</inkml:trace>
  <inkml:trace contextRef="#ctx0" brushRef="#br0" timeOffset="86740.1">23942 15919 871 0,'0'0'222'16,"0"0"-83"-16,0 0 109 16,0 0-48-16,0 0-130 15,0 0-53-15,0 0 18 16,72-112-1-16,-55 76-8 15,9-6-2-15,3-3-10 16,-6 2 7-16,-7-1-2 16,14 4-7-16,-11 8 8 15,-2-1-5-15,6 8 7 16,-7 4 7-16,-6 2-9 0,0 9 14 16,-4 4-3-1,-6 3-1-15,0 3-2 16,0 0-12-16,0 0-16 15,0 0-5-15,0 3-9 16,0 17 13-16,0 3 1 16,0 8 5-16,0 9 4 0,0 4 10 15,0 2-3-15,0 6 2 16,0 1-3-16,0-3-6 16,-3-1 0-16,-7-7 4 15,7-4-3-15,-7-4-2 16,-6-5-7-16,16-5-1 15,-10 1 0-15,-3-7-1 16,13 0-42-16,-7-6-131 16,-3-5-132-16,-9-3-182 15,12-4-211-15</inkml:trace>
  <inkml:trace contextRef="#ctx0" brushRef="#br0" timeOffset="87159.98">24636 15519 456 0,'0'0'413'0,"0"0"-183"0,0 0-2 16,0 0-4-1,0 0-77-15,0 0-65 0,0 0-22 16,6 0-6-16,-6 2-20 0,0 12 26 16,13 6 41-1,-3 8-11-15,-3 4 0 0,-1 4-22 16,1 2 0-1,-7 2-34-15,0 1-4 0,0-2-17 16,0 1-2 0,0-4-10-16,-7 0 11 0,1-4-12 15,-11-6 0 1,4-2-33-16,13-5-81 16,-6-6-62-16,-4-9-90 0,-3 0-219 15,6-4-100-15</inkml:trace>
  <inkml:trace contextRef="#ctx0" brushRef="#br0" timeOffset="87692.18">24636 15583 656 0,'0'0'189'0,"0"0"-48"16,0 0 34 0,0 0-39-16,0 0-73 0,0 0-7 15,0 0-3-15,88-106 8 16,-71 92-19-16,-4 5-9 16,3 1 14-16,-9 3-15 15,6 1-9-15,-4 4 11 16,-2 0-17-16,13 0-11 15,-11 0 7-15,11 0-12 16,-7 10 1-16,13 10-2 16,-6-4 13-16,0 6-7 15,6 0-5-15,-7 1 0 0,1 0 8 16,-10-1-9 0,0 1 0-16,-10 0-5 0,0-1 3 15,0-1 2-15,0 2 6 16,-20 2 19-16,-9-1-5 15,-7 0-4-15,-4 3-15 16,-5 1 4-16,-5-2-5 16,1-2-37-16,4 1-18 15,-5-5 8-15,21-7 3 0,3-1 18 16,13-8 0 0,-4-4-18-16,14 0 2 0,3 0-61 15,0-4-100 1,3-21 23-16,14 5-104 15,-4 1-402-15</inkml:trace>
  <inkml:trace contextRef="#ctx0" brushRef="#br0" timeOffset="88239.91">25248 15560 1235 0,'0'0'258'0,"0"0"-52"0,0 0 23 15,0 0-87 1,0 0-74-16,0 0-36 0,0 0-5 16,0 15-18-1,0 7 28-15,-20 8 26 0,14 6-4 16,-11 4-24-16,4-1-16 15,3 4-9-15,0-2-9 16,1-6 11-16,9-3-12 16,0-4 0-16,0-4-6 15,0-3 6-15,13-6 0 16,3-3 0-16,4-4 0 16,-4-6-17-16,17-2-15 15,-7 0-17-15,3-5 10 16,1-16 19-16,-1-7 11 15,-3-7-5-15,-6-7 3 16,0-4 11-16,-10-7 0 16,-7 0 1-16,-3 4 6 15,0 5 2-15,0 6-8 0,-10 10 38 0,-6 8 5 16,3 6-2 0,-1 6-8-16,-2 3-15 0,6 5-12 15,-3 0-1 1,-3 0-6-16,-4 11-14 0,-9 11-4 15,9 4-34 1,-6 4-30-16,-3 0-28 16,12 4-68-16,4 4-141 15,3-9-194-15,4-8-31 0</inkml:trace>
  <inkml:trace contextRef="#ctx0" brushRef="#br0" timeOffset="88602.13">25663 15502 1031 0,'0'0'355'16,"0"0"-160"-16,0 0 39 0,0 0-64 15,0 0-92 1,0 0-37-16,0 0 24 0,23 23 28 15,-10 0 6 1,-10 8-7-16,4 8 12 0,-7 4-34 16,0 1-25-1,0 0-16-15,0 0-14 0,0-2-6 16,0-5-1 0,-7-2-7-16,4-5 11 0,3-5-10 15,-13-6 1-15,13-2-3 16,-3-4-1-16,-7-4-23 15,10-2-88-15,-10 0-95 16,10-7-106-16,-13 0-229 16,13 0-78-16</inkml:trace>
  <inkml:trace contextRef="#ctx0" brushRef="#br0" timeOffset="88899.66">25709 15590 773 0,'0'0'214'0,"0"0"64"16,0 0-4-16,0 0-85 15,0 0-51-15,0 0-20 16,0 0-5-16,88-57-16 15,-58 49-21-15,-1 4-29 16,7 0-22-16,-3 1-17 16,3 3-8-16,-7 0-1 0,1 0-54 15,-10 0-128-15,6 3-57 16,-23 5-85 0,-3 2-269-16,0-5-76 0</inkml:trace>
  <inkml:trace contextRef="#ctx0" brushRef="#br0" timeOffset="89172.27">25768 15697 515 0,'0'0'202'16,"0"0"6"-1,0 0 19-15,0 0-36 16,0 0-32-16,0 0-5 15,0 0 2-15,39 42 20 0,-13-42 19 16,4 0-28 0,3 0-48-16,3 0-55 0,3 0-42 15,-3-4-16-15,-7 3-6 0,1 1-1 16,-11 0-109 0,-9 0-125-16,-10 0-97 0,10 0-291 15,-10 1-115-15</inkml:trace>
  <inkml:trace contextRef="#ctx0" brushRef="#br0" timeOffset="91070.09">3859 5581 1192 0,'0'0'239'0,"0"0"-146"16,0 0 35-16,0 0 5 16,0 0-70-16,0 0-45 15,0 0-10-15,29-20-7 16,-19 16 9-16,16-2 15 16,-9 0 18-16,6 0-8 15,0 4-9-15,13 2-4 16,-7 0-6-16,20 0-9 15,-3 0-7-15,3 12 2 16,10 4 5-16,-3 2-6 16,-1 6 1-16,-3 2-2 0,-9 3 0 15,9 3 0-15,-16 1-7 16,-6 0-1-16,-1 3 8 16,-12-2 9-16,12 2-1 15,-9-3-7-15,-1-1 6 16,4-1 2-16,3-4-9 15,-9-5 0-15,-4-7 0 16,3 0 0-16,-3-9 0 16,-6-5 2-16,-4-1 11 15,-3 0 3-15,0 0 8 16,0 0 5-16,0 0-2 0,0 0 7 16,0 0-6-16,0 0-13 15,0 0-15-15,0 0-42 16,0-7-123-16,0-5-201 15,0 1-454-15</inkml:trace>
  <inkml:trace contextRef="#ctx0" brushRef="#br0" timeOffset="91550.01">4657 5689 409 0,'0'0'208'0,"0"0"-149"16,0 0 8-16,0 0 2 15,0 0 39-15,0 0 33 0,0 0 19 16,102 44-21 0,-63-24-20-16,-10-6-50 15,-2 4-14-15,-4-2-13 0,-4-4-10 16,1 5-10-16,-10-3-7 16,-1 1 9-16,1 6-16 15,-3 1 6-15,3 2 2 16,-7 3-2-16,-3 3 6 15,0 0 52-15,0 1-20 16,-20 5-18-16,-19-1 1 16,10 1-7-16,-17 0-13 15,3-4-8-15,7-6-6 16,17-6 0-16,-1-7-1 16,10-3 0-16,0-8-56 15,10-2-110-15,0-4-199 0,20-14-382 0</inkml:trace>
  <inkml:trace contextRef="#ctx0" brushRef="#br0" timeOffset="92599.9">2756 4495 393 0,'0'0'508'0,"0"0"-433"16,0 0-45-16,0 0 5 15,0 0 4-15,0 0 36 16,0 0-5-16,95-51 6 16,-65 36 11-16,-1 1 3 15,-3 4-14-15,4 0-5 16,6 3-15-16,-13 2-10 15,13 1-12-15,-17 3-18 0,-6 1-3 16,-6 0-4 0,6 0-9-16,-13 0 0 0,0 0-10 15,0 13 10-15,0 10 42 0,-16 6 49 16,-1 6-34 0,-12 10-28-16,-7 3-15 0,6 2-5 15,-6 0-8 1,7-4 0-16,-1-2 4 0,8-8-5 15,15-1 0 1,-3-6-2-16,10-6-12 0,0-2-2 16,0-3 0-1,10-2 5-15,10-6-3 16,3-4 14-16,3 0 33 0,10-6 23 16,-7 0-26-16,7 0-14 15,13 0-1-15,-9-12-6 16,-1 2-8-16,-10-2-1 15,-3 3-46-15,-9 2-84 16,9-7-100-16,-10 4-128 16,-6-3-306-16</inkml:trace>
  <inkml:trace contextRef="#ctx0" brushRef="#br0" timeOffset="92949.85">3453 4272 863 0,'0'0'224'15,"0"0"-155"-15,0 0 37 0,0 0-24 16,0 0-38-1,0 0-30-15,0 0-14 16,13 34 87-16,-13 3 78 16,0 11-16-16,10 7-57 15,-10 7-39-15,0 1-23 0,0-4-18 16,10-2-4 0,-10-9-1-16,10-3-7 0,-4-9 0 15,-2-10-21 1,-4-6-100-16,9-13-132 0,-5-7-293 15,-1 0-134-15</inkml:trace>
  <inkml:trace contextRef="#ctx0" brushRef="#br0" timeOffset="93399.65">3535 4214 515 0,'0'0'241'15,"0"0"-151"-15,0 0 34 16,0 0-7 0,0 0-10-16,0 0-4 0,0 0-31 15,95-39-11-15,-75 39-30 16,-1 0-11-16,7 0-7 15,-9 2 3-15,6 12 5 16,6 6 8-16,-13-4 9 16,14 5 4-16,-10 0-7 15,-7-2-6-15,3 4-28 16,-16 1 27-16,10 0 7 16,-10 8-4-16,0 1-2 15,0 3 22-15,-10 6-10 16,-16 3-22-16,-7 1-19 15,-16-4-1-15,10-4-17 16,3-8-10-16,0-2-2 16,-4-11-29-16,1-8-68 0,10-5-5 15,3-4 29-15,6 0-22 0,10-13-13 16,10-25 5 0,0 3-37-16,0 1-226 0</inkml:trace>
  <inkml:trace contextRef="#ctx0" brushRef="#br0" timeOffset="93917.75">3964 4255 1020 0,'0'0'243'16,"0"0"-130"-16,0 0 32 15,0 0-61-15,0 0-84 16,0 0 6-16,0 0-6 16,19 49 57-16,-15-18 1 15,2 5-4-15,-6 0 5 0,3 1-17 16,4 1-15 0,-7 1-8-16,20-3-11 0,-11 0-6 15,-2-6-2 1,6-2-1-16,7-6-12 0,-1-8 6 15,-2-4 1 1,6-8 6-16,-7-2 9 0,4 0 4 16,-1-12 5-1,-2-11-2-15,12-11 0 0,-16-9-4 16,-3-3-6-16,-10-6 10 0,0 0-9 16,0 1 4-1,-3 5-2-15,-17 3 0 16,-9 9 12-16,22 7 14 15,-16 10 8-15,7 5-17 16,6 5-17-16,-6 4 16 16,6 3-25-16,-7 0-7 15,11 0-60-15,-11 9-12 0,8 8-16 16,-1 8-9 0,0 5-20-16,10 19-85 0,0-10-116 15,0-3-196-15</inkml:trace>
  <inkml:trace contextRef="#ctx0" brushRef="#br0" timeOffset="94270.08">4415 4064 1209 0,'0'0'258'0,"0"0"-119"0,0 0 29 16,0 0-80 0,0 0-72-16,0 0-16 0,0 0 0 15,23 26 40-15,-16-4 16 16,2 8 5-16,-2 6 15 16,6 7-21-16,-13-1-21 15,10 6-12-15,0-7-12 16,-10 5-8-16,10-7 5 15,-1 2-1-15,-2-5-5 16,-1-3 9-16,-2-7-9 0,6-5-2 16,-7-6 1-1,3-7-16-15,-2-4-69 0,2-4-66 16,-6 0-70 0,10-18-35-16,-10-4-104 0</inkml:trace>
  <inkml:trace contextRef="#ctx0" brushRef="#br0" timeOffset="94557.13">4418 3955 205 0,'0'0'1032'16,"0"0"-841"-16,0 0-35 15,0 0 20-15,0 0-89 16,0 0-52-16,0 0-3 16,102-40 9-16,-73 31 6 15,4 0-9-15,-7 4-22 0,14 1-9 16,-4 3-5-16,-7 1-2 0,0 0-29 16,1 0-102-1,-4 1-148-15,-16 8-219 0,-7 0-95 0</inkml:trace>
  <inkml:trace contextRef="#ctx0" brushRef="#br0" timeOffset="94769.91">4396 4249 567 0,'0'0'335'0,"0"0"-150"0,0 0 132 16,0 0-79-16,147-10-58 16,-95-6-84-16,27 0-50 15,-20 0-30-15,-4 3-13 16,4 3-3-16,-23 3-221 0,-13 2-418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A6E1-4E45-415D-9DCE-DAFE2783F85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B9456-3755-4A72-81C8-5B7B85F3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ckground-black-blackboard-board-159770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Forward:  Where is the end-effector based on a given configuration?</a:t>
            </a:r>
          </a:p>
          <a:p>
            <a:pPr>
              <a:lnSpc>
                <a:spcPct val="90000"/>
              </a:lnSpc>
            </a:pPr>
            <a:r>
              <a:rPr lang="en-US" dirty="0"/>
              <a:t>Inverse:  Where do the joints have to be to place the end-effector? (We did not cover this yet)</a:t>
            </a:r>
          </a:p>
          <a:p>
            <a:pPr>
              <a:lnSpc>
                <a:spcPct val="90000"/>
              </a:lnSpc>
            </a:pPr>
            <a:r>
              <a:rPr lang="en-US" dirty="0"/>
              <a:t>Now: How does joint </a:t>
            </a:r>
            <a:r>
              <a:rPr lang="en-US" b="1" dirty="0"/>
              <a:t>motion</a:t>
            </a:r>
            <a:r>
              <a:rPr lang="en-US" dirty="0"/>
              <a:t> and end-effector </a:t>
            </a:r>
            <a:r>
              <a:rPr lang="en-US" b="1" dirty="0"/>
              <a:t>motion</a:t>
            </a:r>
            <a:r>
              <a:rPr lang="en-US" dirty="0"/>
              <a:t> relate?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before, we considered static configurations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start to consider linear and angular velocities, as well as static forces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 tricks: 1) localize 2) linearize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http://thecalculuspage.com/images/derivativegraph1.jpg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joints contribute to all elements of the description of the end-effector (</a:t>
            </a:r>
            <a:r>
              <a:rPr lang="en-US" dirty="0" err="1"/>
              <a:t>x,y,theta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what happens when a 2DOF </a:t>
            </a:r>
            <a:r>
              <a:rPr lang="en-US"/>
              <a:t>rotational robot arm loses 1 DOF</a:t>
            </a:r>
          </a:p>
          <a:p>
            <a:endParaRPr lang="en-US" dirty="0"/>
          </a:p>
          <a:p>
            <a:r>
              <a:rPr lang="en-US" dirty="0"/>
              <a:t>Background image</a:t>
            </a:r>
          </a:p>
          <a:p>
            <a:r>
              <a:rPr lang="en-US" dirty="0">
                <a:hlinkClick r:id="rId3"/>
              </a:rPr>
              <a:t>https://www.pexels.com/photo/background-black-blackboard-board-159770/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A0A1-9A07-46B6-9556-F1CE9B457C28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60B3-3E3C-4F79-8433-6F5C4EF613E0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2B8-4792-488E-BF2B-B9E29A5D27D3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CDA-B54A-4019-876E-56D9C7CF189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03B-C0CE-48FC-8F22-3940643DEBFC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663B-6979-425A-8DA6-9064793B8B5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B4E5-F554-42AB-B422-7ABF677D2D18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FBFC-A084-4FA4-A18C-6DAB292935EB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EED5-64C3-4015-8348-CF372C18ACC9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E2D-5987-4631-908C-D8AF9ACB2256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C42B-496C-4533-A71A-4F2C99592AD6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C39-FA7D-465E-867E-20B8FECF630F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0598-E4E7-4CA8-9603-0ED1A3BC5819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4E0-016A-4759-B3F8-74685D9530B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519E-4DF5-466E-A674-41E04D2CFD24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D18A-F445-4469-8FCE-CBC21F12A58E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E57-58E5-4225-ABFC-D740B7186DE8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4592-16EA-414C-8B53-1B58A3A950B5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4AD-AAA1-4617-9CD5-3695DB868E7C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CD9-3AC4-412C-8A1A-275A3CB22817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B867-ABDB-4FCC-A145-ACE5AE048171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393-C15F-469C-BEE9-FD6EF73BA741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13FB-7880-4363-BBA9-2FF039BAEC57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3BCF-57CD-42C7-89AA-E8D89C59EE4A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tags" Target="../tags/tag18.xml"/><Relationship Id="rId7" Type="http://schemas.openxmlformats.org/officeDocument/2006/relationships/image" Target="../media/image2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28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5.xml"/><Relationship Id="rId7" Type="http://schemas.openxmlformats.org/officeDocument/2006/relationships/image" Target="../media/image3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29.xml"/><Relationship Id="rId21" Type="http://schemas.openxmlformats.org/officeDocument/2006/relationships/image" Target="../media/image44.png"/><Relationship Id="rId7" Type="http://schemas.openxmlformats.org/officeDocument/2006/relationships/tags" Target="../tags/tag33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8.xml"/><Relationship Id="rId16" Type="http://schemas.openxmlformats.org/officeDocument/2006/relationships/image" Target="../media/image40.png"/><Relationship Id="rId20" Type="http://schemas.openxmlformats.org/officeDocument/2006/relationships/customXml" Target="../ink/ink7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35.png"/><Relationship Id="rId5" Type="http://schemas.openxmlformats.org/officeDocument/2006/relationships/tags" Target="../tags/tag31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3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4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1.pn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8.png"/><Relationship Id="rId5" Type="http://schemas.openxmlformats.org/officeDocument/2006/relationships/tags" Target="../tags/tag14.xml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tags" Target="../tags/tag13.xml"/><Relationship Id="rId9" Type="http://schemas.openxmlformats.org/officeDocument/2006/relationships/image" Target="../media/image16.png"/><Relationship Id="rId1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D33-3F39-4CDE-8DFF-A5427C3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263-45A5-4EC2-901D-5FBF0693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slides are intended as presentation aids for the lecture.  They contain information that would otherwise be to difficult or time-consuming to reproduce on the board.  But they are incomplete, not self-explanatory, and are not always used in the order they appear in this presentation.  As a result, these slides should not be used as a script for this course.  I recommend you take notes during class, maybe on the slides themselves.  It has been shown that taking notes improves learning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0A7A-E375-4200-9CE8-3BA7FFA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96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Forward Kinematics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7" name="Picture 1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779640" y="1936026"/>
            <a:ext cx="6883482" cy="33068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775520" y="2747396"/>
            <a:ext cx="3828349" cy="2084812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5520" y="5517232"/>
            <a:ext cx="4664045" cy="5000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215276-63D2-4073-9482-0553F409A0EF}"/>
                  </a:ext>
                </a:extLst>
              </p14:cNvPr>
              <p14:cNvContentPartPr/>
              <p14:nvPr/>
            </p14:nvContentPartPr>
            <p14:xfrm>
              <a:off x="1629360" y="1808640"/>
              <a:ext cx="7075080" cy="314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215276-63D2-4073-9482-0553F409A0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000" y="1799280"/>
                <a:ext cx="7093800" cy="316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end-</a:t>
            </a:r>
            <a:r>
              <a:rPr lang="en-US" dirty="0" err="1"/>
              <a:t>effector</a:t>
            </a:r>
            <a:r>
              <a:rPr lang="en-US" dirty="0"/>
              <a:t> move?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95400" y="1988840"/>
            <a:ext cx="7962572" cy="3767112"/>
          </a:xfrm>
          <a:prstGeom prst="rect">
            <a:avLst/>
          </a:prstGeom>
          <a:noFill/>
          <a:ln/>
        </p:spPr>
      </p:pic>
      <p:sp>
        <p:nvSpPr>
          <p:cNvPr id="8" name="Rectangle 7"/>
          <p:cNvSpPr/>
          <p:nvPr/>
        </p:nvSpPr>
        <p:spPr>
          <a:xfrm>
            <a:off x="551384" y="4293096"/>
            <a:ext cx="8424936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504" y="2996952"/>
            <a:ext cx="712879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5400" y="2996952"/>
            <a:ext cx="79208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59496" y="1844824"/>
            <a:ext cx="216024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91744" y="1844824"/>
            <a:ext cx="180020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5896" y="1844824"/>
            <a:ext cx="302433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400" y="1772816"/>
            <a:ext cx="79208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BC6054-EB7D-4738-A095-76FD4B7C0AAC}"/>
                  </a:ext>
                </a:extLst>
              </p14:cNvPr>
              <p14:cNvContentPartPr/>
              <p14:nvPr/>
            </p14:nvContentPartPr>
            <p14:xfrm>
              <a:off x="228960" y="480240"/>
              <a:ext cx="5308200" cy="250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BC6054-EB7D-4738-A095-76FD4B7C0A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600" y="470880"/>
                <a:ext cx="5326920" cy="252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6523-1A04-4956-8BAF-F11913B16709}" type="slidenum">
              <a:rPr lang="en-US"/>
              <a:pPr/>
              <a:t>12</a:t>
            </a:fld>
            <a:endParaRPr lang="en-US"/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Jacobian Matrix</a:t>
            </a:r>
          </a:p>
        </p:txBody>
      </p:sp>
      <p:pic>
        <p:nvPicPr>
          <p:cNvPr id="397317" name="Picture 5" descr="txp_fig"/>
          <p:cNvPicPr>
            <a:picLocks noGrp="1" noChangeAspect="1" noChangeArrowheads="1"/>
          </p:cNvPicPr>
          <p:nvPr>
            <p:ph sz="half" idx="1"/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28007" y="1421465"/>
            <a:ext cx="4308475" cy="2038350"/>
          </a:xfrm>
          <a:noFill/>
          <a:ln/>
        </p:spPr>
      </p:pic>
      <p:pic>
        <p:nvPicPr>
          <p:cNvPr id="39732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3717032"/>
            <a:ext cx="7272808" cy="252844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9732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28248" y="1938825"/>
            <a:ext cx="1919287" cy="933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5A67-6F9E-4EAC-833B-32C02C3B792B}" type="slidenum">
              <a:rPr lang="en-US"/>
              <a:pPr/>
              <a:t>13</a:t>
            </a:fld>
            <a:endParaRPr lang="en-US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Jacobian and Velocities</a:t>
            </a:r>
          </a:p>
        </p:txBody>
      </p:sp>
      <p:pic>
        <p:nvPicPr>
          <p:cNvPr id="401418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8583" y="3404270"/>
            <a:ext cx="1747837" cy="3286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01425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3432" y="4596482"/>
            <a:ext cx="5681662" cy="4968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01428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1544" y="5517232"/>
            <a:ext cx="5537200" cy="520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388406" y="1969171"/>
            <a:ext cx="3770341" cy="83229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8B77-21D2-4FDD-99D1-873D75F97B58}" type="slidenum">
              <a:rPr lang="en-US"/>
              <a:pPr/>
              <a:t>14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Jacobian: Example</a:t>
            </a:r>
          </a:p>
        </p:txBody>
      </p:sp>
      <p:pic>
        <p:nvPicPr>
          <p:cNvPr id="408610" name="Picture 3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96339" y="1525417"/>
            <a:ext cx="3608388" cy="706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08613" name="Picture 3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4738" y="169419"/>
            <a:ext cx="4409475" cy="27954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38595" y="3683148"/>
            <a:ext cx="2501479" cy="2427380"/>
          </a:xfrm>
          <a:prstGeom prst="rect">
            <a:avLst/>
          </a:prstGeom>
          <a:noFill/>
          <a:ln/>
          <a:effectLst/>
        </p:spPr>
      </p:pic>
      <p:pic>
        <p:nvPicPr>
          <p:cNvPr id="408615" name="Picture 3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1275" y="2545858"/>
            <a:ext cx="5218113" cy="7127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2644BA-8EC6-4AB8-B215-8AFEF364727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54" y="3750094"/>
            <a:ext cx="3989497" cy="25592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08622" name="Picture 46" descr="txp_fig"/>
          <p:cNvPicPr>
            <a:picLocks noGrp="1" noChangeAspect="1" noChangeArrowheads="1"/>
          </p:cNvPicPr>
          <p:nvPr>
            <p:ph idx="1"/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40622" y="227527"/>
            <a:ext cx="4041837" cy="226705"/>
          </a:xfrm>
          <a:noFill/>
          <a:ln/>
        </p:spPr>
      </p:pic>
      <p:sp>
        <p:nvSpPr>
          <p:cNvPr id="408624" name="Text Box 48"/>
          <p:cNvSpPr txBox="1">
            <a:spLocks noChangeArrowheads="1"/>
          </p:cNvSpPr>
          <p:nvPr/>
        </p:nvSpPr>
        <p:spPr bwMode="auto">
          <a:xfrm>
            <a:off x="280561" y="135732"/>
            <a:ext cx="1160061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Reminder:</a:t>
            </a:r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FD5369C6-7D5E-4E98-A757-59E91133C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867" y="291683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B40300FC-1740-496A-A578-A4861FC06A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7667" y="2916838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DB2BFD44-49E2-4FB5-8071-4A02D2A4C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067" y="2916838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7444B080-2C6A-488C-B450-3919DDC57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2467" y="2916838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BDFC1D9A-526C-4E0A-B67B-FD96B59EE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4867" y="2916838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5A846865-4900-4E5B-97A2-08B9A334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267" y="2612038"/>
            <a:ext cx="304800" cy="304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" name="Oval 10">
            <a:extLst>
              <a:ext uri="{FF2B5EF4-FFF2-40B4-BE49-F238E27FC236}">
                <a16:creationId xmlns:a16="http://schemas.microsoft.com/office/drawing/2014/main" id="{DD204E1B-128C-4753-868F-4CAC7A9E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79" y="2727926"/>
            <a:ext cx="76200" cy="762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EE798795-3194-44B2-B488-C65971CA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304" y="1732563"/>
            <a:ext cx="228600" cy="2286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B83F51DF-7CB1-43D1-8530-439C9DF7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504" y="1808763"/>
            <a:ext cx="76200" cy="762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60CFACDE-E3FC-4D2E-A2DC-21666926F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1842" y="1888138"/>
            <a:ext cx="534987" cy="723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73CF87DD-5904-40E3-B2E5-A8C76FA0C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4242" y="1965926"/>
            <a:ext cx="479425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5E4E848C-E0D7-4FE1-8F1F-5EBF35BA3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8917" y="1780188"/>
            <a:ext cx="909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0F686719-F434-43CA-917F-1399D0DD78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8442" y="1892901"/>
            <a:ext cx="904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29">
            <a:extLst>
              <a:ext uri="{FF2B5EF4-FFF2-40B4-BE49-F238E27FC236}">
                <a16:creationId xmlns:a16="http://schemas.microsoft.com/office/drawing/2014/main" id="{7529F06E-619D-4A0A-99F1-909A59F06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0617" y="1770663"/>
            <a:ext cx="0" cy="131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4" name="Picture 30" descr="txp_fig">
            <a:extLst>
              <a:ext uri="{FF2B5EF4-FFF2-40B4-BE49-F238E27FC236}">
                <a16:creationId xmlns:a16="http://schemas.microsoft.com/office/drawing/2014/main" id="{F54749B7-21B2-47C1-B212-1C23C7663038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0467" y="2369151"/>
            <a:ext cx="227012" cy="2889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5" name="Picture 31" descr="txp_fig">
            <a:extLst>
              <a:ext uri="{FF2B5EF4-FFF2-40B4-BE49-F238E27FC236}">
                <a16:creationId xmlns:a16="http://schemas.microsoft.com/office/drawing/2014/main" id="{C1E7FFA2-093D-4177-AADC-98D5F704E462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04504" y="1432526"/>
            <a:ext cx="233363" cy="2968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6" name="Picture 32" descr="txp_fig">
            <a:extLst>
              <a:ext uri="{FF2B5EF4-FFF2-40B4-BE49-F238E27FC236}">
                <a16:creationId xmlns:a16="http://schemas.microsoft.com/office/drawing/2014/main" id="{09D3D0BA-9270-448D-91FE-171A6C6CEEA0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1979" y="1948463"/>
            <a:ext cx="615950" cy="2555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D69CDC-D206-45E4-B921-531F046326A1}"/>
                  </a:ext>
                </a:extLst>
              </p14:cNvPr>
              <p14:cNvContentPartPr/>
              <p14:nvPr/>
            </p14:nvContentPartPr>
            <p14:xfrm>
              <a:off x="992160" y="1399320"/>
              <a:ext cx="8406000" cy="459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D69CDC-D206-45E4-B921-531F046326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2800" y="1389960"/>
                <a:ext cx="8424720" cy="460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C596-D759-4A92-8B00-29C7CFDFFA8E}" type="slidenum">
              <a:rPr lang="en-US"/>
              <a:pPr/>
              <a:t>15</a:t>
            </a:fld>
            <a:endParaRPr lang="en-US"/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Jacobian can do…</a:t>
            </a:r>
          </a:p>
        </p:txBody>
      </p:sp>
      <p:pic>
        <p:nvPicPr>
          <p:cNvPr id="41268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2629" y="3337084"/>
            <a:ext cx="3327400" cy="520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41268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8382" y="2265514"/>
            <a:ext cx="2740025" cy="514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11624" y="4408653"/>
            <a:ext cx="3955160" cy="653954"/>
          </a:xfrm>
          <a:prstGeom prst="rect">
            <a:avLst/>
          </a:prstGeom>
          <a:noFill/>
          <a:ln/>
          <a:effectLst/>
        </p:spPr>
      </p:pic>
      <p:sp>
        <p:nvSpPr>
          <p:cNvPr id="10" name="Rectangle 9"/>
          <p:cNvSpPr/>
          <p:nvPr/>
        </p:nvSpPr>
        <p:spPr>
          <a:xfrm>
            <a:off x="2096811" y="4051464"/>
            <a:ext cx="5143536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, black, blackboard">
            <a:extLst>
              <a:ext uri="{FF2B5EF4-FFF2-40B4-BE49-F238E27FC236}">
                <a16:creationId xmlns:a16="http://schemas.microsoft.com/office/drawing/2014/main" id="{2269E047-6952-493A-A1C9-6A136CC3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this set of slides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– Intro to Robotics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  <a:p>
            <a:pPr lvl="1"/>
            <a:r>
              <a:rPr lang="en-US"/>
              <a:t>Chapter 5 (5.1 – 5.10)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351584" y="4723030"/>
            <a:ext cx="7370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note that this set of slides is intended as support for the lecture, not as a</a:t>
            </a:r>
          </a:p>
          <a:p>
            <a:r>
              <a:rPr lang="en-US" sz="1600" dirty="0"/>
              <a:t>stand-alone script.  If you want to study for this course, please use these slides </a:t>
            </a:r>
          </a:p>
          <a:p>
            <a:r>
              <a:rPr lang="en-US" sz="1600" dirty="0"/>
              <a:t>in conjunction with the indicated chapters in the text books.  The textbooks are</a:t>
            </a:r>
          </a:p>
          <a:p>
            <a:r>
              <a:rPr lang="en-US" sz="1600" dirty="0"/>
              <a:t>available online or in the TUB library (many copies that can be checked out for the</a:t>
            </a:r>
            <a:br>
              <a:rPr lang="en-US" sz="1600" dirty="0"/>
            </a:br>
            <a:r>
              <a:rPr lang="en-US" sz="1600" dirty="0"/>
              <a:t>entire semester.  There are also some aspects of the lectures that will not be </a:t>
            </a:r>
          </a:p>
          <a:p>
            <a:r>
              <a:rPr lang="en-US" sz="1600" dirty="0"/>
              <a:t>covered in the text books but can still be part of the homework or exam.  For those</a:t>
            </a:r>
          </a:p>
          <a:p>
            <a:r>
              <a:rPr lang="en-US" sz="1600" dirty="0"/>
              <a:t>It is important that you attend class or ask somebody about what was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182858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88" y="2130426"/>
            <a:ext cx="5600712" cy="1470025"/>
          </a:xfrm>
        </p:spPr>
        <p:txBody>
          <a:bodyPr>
            <a:normAutofit/>
          </a:bodyPr>
          <a:lstStyle/>
          <a:p>
            <a:r>
              <a:rPr lang="en-US" sz="6600" dirty="0"/>
              <a:t>Robotics</a:t>
            </a:r>
            <a:br>
              <a:rPr lang="en-US" sz="6600" dirty="0"/>
            </a:br>
            <a:r>
              <a:rPr lang="en-US" sz="1800" dirty="0"/>
              <a:t>The Jacobian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68" y="4357694"/>
            <a:ext cx="4200532" cy="1281106"/>
          </a:xfrm>
        </p:spPr>
        <p:txBody>
          <a:bodyPr>
            <a:normAutofit/>
          </a:bodyPr>
          <a:lstStyle/>
          <a:p>
            <a:r>
              <a:rPr lang="en-US" sz="2400" dirty="0"/>
              <a:t>TU Berlin</a:t>
            </a:r>
          </a:p>
          <a:p>
            <a:r>
              <a:rPr lang="en-US" sz="2400" dirty="0"/>
              <a:t>Oliver Brock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381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</a:t>
            </a:r>
            <a:r>
              <a:rPr lang="en-US"/>
              <a:t>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BX12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CMSY8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BX7"/>
              </a:rPr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408" y="284121"/>
            <a:ext cx="456216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C461B4-B04B-42F8-B875-BA23BF9B51D3}"/>
                  </a:ext>
                </a:extLst>
              </p14:cNvPr>
              <p14:cNvContentPartPr/>
              <p14:nvPr/>
            </p14:nvContentPartPr>
            <p14:xfrm>
              <a:off x="1928880" y="286920"/>
              <a:ext cx="9438840" cy="550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C461B4-B04B-42F8-B875-BA23BF9B51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9520" y="277560"/>
                <a:ext cx="945756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62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E9A7-A67B-4F9D-BB17-1E3081A3F100}" type="slidenum">
              <a:rPr lang="en-US"/>
              <a:pPr/>
              <a:t>5</a:t>
            </a:fld>
            <a:endParaRPr lang="en-US"/>
          </a:p>
        </p:txBody>
      </p:sp>
      <p:sp>
        <p:nvSpPr>
          <p:cNvPr id="389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sp>
        <p:nvSpPr>
          <p:cNvPr id="389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equations more readable we will adopt the following:</a:t>
            </a:r>
          </a:p>
          <a:p>
            <a:pPr lvl="1"/>
            <a:r>
              <a:rPr lang="en-US" dirty="0"/>
              <a:t>Vector:</a:t>
            </a:r>
          </a:p>
          <a:p>
            <a:pPr lvl="1"/>
            <a:r>
              <a:rPr lang="en-US" dirty="0"/>
              <a:t>Matrix:</a:t>
            </a:r>
          </a:p>
          <a:p>
            <a:pPr lvl="1"/>
            <a:r>
              <a:rPr lang="en-US" dirty="0"/>
              <a:t>Derivative of vectors and matrices:  </a:t>
            </a:r>
          </a:p>
          <a:p>
            <a:pPr lvl="1"/>
            <a:r>
              <a:rPr lang="en-US" dirty="0"/>
              <a:t>We’ll introduce more as we go along…</a:t>
            </a:r>
          </a:p>
        </p:txBody>
      </p:sp>
      <p:pic>
        <p:nvPicPr>
          <p:cNvPr id="38913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4053" y="2224320"/>
            <a:ext cx="3941763" cy="452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8913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5640" y="2795819"/>
            <a:ext cx="3662362" cy="4064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8913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44072" y="3312265"/>
            <a:ext cx="800100" cy="2730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Derivative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 descr="http://thecalculuspage.com/images/derivativegraph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434362"/>
            <a:ext cx="4464496" cy="48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59" y="2514482"/>
            <a:ext cx="3258412" cy="720080"/>
          </a:xfrm>
          <a:prstGeom prst="rect">
            <a:avLst/>
          </a:prstGeom>
          <a:noFill/>
          <a:ln/>
          <a:effectLst/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738618"/>
            <a:ext cx="3742990" cy="6480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7F667A-82EE-4BA6-9A9F-CBD633BCF170}"/>
                  </a:ext>
                </a:extLst>
              </p14:cNvPr>
              <p14:cNvContentPartPr/>
              <p14:nvPr/>
            </p14:nvContentPartPr>
            <p14:xfrm>
              <a:off x="902880" y="1850400"/>
              <a:ext cx="11066760" cy="249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7F667A-82EE-4BA6-9A9F-CBD633BCF1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3520" y="1841040"/>
                <a:ext cx="11085480" cy="25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31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Partial Derivative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050" name="Picture 2" descr="http://upload.wikimedia.org/wikipedia/commons/6/6e/Grafico_3d_x2%2Bxy%2B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556792"/>
            <a:ext cx="4464496" cy="31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 1" descr="File:X2+x+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809300"/>
            <a:ext cx="34480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5" y="5536268"/>
            <a:ext cx="6854552" cy="511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37" y="4390856"/>
            <a:ext cx="2814369" cy="4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DAE8-0CA5-4EF9-9667-B848D151A3AF}" type="slidenum">
              <a:rPr lang="en-US"/>
              <a:pPr/>
              <a:t>8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Infinitesimal Change and Velocities</a:t>
            </a:r>
          </a:p>
        </p:txBody>
      </p:sp>
      <p:pic>
        <p:nvPicPr>
          <p:cNvPr id="38708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1053" y="1700025"/>
            <a:ext cx="3273425" cy="838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8708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3778" y="1403163"/>
            <a:ext cx="2389187" cy="1438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8708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63752" y="3047813"/>
            <a:ext cx="2036762" cy="8921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87093" name="Picture 21 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4377" y="4682937"/>
            <a:ext cx="2182812" cy="4206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87094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7723" y="6081525"/>
            <a:ext cx="1144587" cy="412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AFBB14-04EF-494D-AB4F-A63F403FCD4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28" y="5257358"/>
            <a:ext cx="2694771" cy="50105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DA9C98-0679-485E-BA12-5BA22A0B577C}"/>
                  </a:ext>
                </a:extLst>
              </p14:cNvPr>
              <p14:cNvContentPartPr/>
              <p14:nvPr/>
            </p14:nvContentPartPr>
            <p14:xfrm>
              <a:off x="4651920" y="3558960"/>
              <a:ext cx="839160" cy="49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DA9C98-0679-485E-BA12-5BA22A0B57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42560" y="3549600"/>
                <a:ext cx="857880" cy="51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A46-BAAD-4F77-8823-D512333B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relationship between velocities?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A67079-E384-4332-88FD-649C7D35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EF6DAB-4D64-4051-A5F6-1FFB4CC9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432" y="1723879"/>
            <a:ext cx="3456384" cy="460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 1" descr="File:X2+x+1.png">
            <a:extLst>
              <a:ext uri="{FF2B5EF4-FFF2-40B4-BE49-F238E27FC236}">
                <a16:creationId xmlns:a16="http://schemas.microsoft.com/office/drawing/2014/main" id="{EE9B9B9E-6B92-4718-B391-74B59B06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723879"/>
            <a:ext cx="2414140" cy="180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68AFE4-AD15-4D84-BA4B-5928B86131DE}"/>
                  </a:ext>
                </a:extLst>
              </p14:cNvPr>
              <p14:cNvContentPartPr/>
              <p14:nvPr/>
            </p14:nvContentPartPr>
            <p14:xfrm>
              <a:off x="1477440" y="1836360"/>
              <a:ext cx="9640440" cy="479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68AFE4-AD15-4D84-BA4B-5928B86131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8080" y="1827000"/>
                <a:ext cx="9659160" cy="48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817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@8LDOBKMFUVWYY5H6" val="3571"/>
  <p:tag name="DEFAULTDISPLAYSOURCE" val="\documentclass{article}&#10;\pagestyle{empty}&#10;\usepackage{amsmath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{\mathbf{x}}_{(6 \times 1)} = \left( \begin{array}{c} {\mathbf{x}_p}_{(3 \times 1)} \\ {\mathbf{x}_r}_{(3 \times 1)} \end{array} \right 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05.875"/>
  <p:tag name="PICTUREFILESIZE" val="238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q}_{(n \times 1)} = \left ( \begin{array}{c} q_1 \\ q_2 \\ \vdots \\ q_n \end{array} \right 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56"/>
  <p:tag name="PICTUREFILESIZE" val="3290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\mathbf{x} &amp;=&amp; f ( \mathbf{q} )\\[0.2cm]&#10;\mathbf{q} &amp;=&amp; f^{-1} ( \mathbf{x} )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9.875"/>
  <p:tag name="PICTUREFILESIZE" val="161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 = g (\delta \mathbf{q}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3"/>
  <p:tag name="PICTUREFILESIZE" val="47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g = \mbox{?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2.75"/>
  <p:tag name="PICTUREFILESIZE" val="227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5413"/>
  <p:tag name="ORIGINALWIDTH" val="1589.472"/>
  <p:tag name="LATEXADDIN" val="\documentclass{slides}\pagestyle{empty}&#10;\usepackage{amsfonts}&#10;\begin{document}&#10;$$&#10;\delta \mathbf{q} = g^{-1} (\delta \mathbf{x})&#10;$$&#10;\end{document}&#10;"/>
  <p:tag name="IGUANATEXSIZE" val="20"/>
  <p:tag name="IGUANATEXCURSOR" val="12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mathbf{x} = f(\mathbf{q}) = \; \; ^0_nT(\mathbf{q}) \; \; = \; \; ^0_1T(q_1) \;\;  ^1_2T(q_2) \;\;   ^2_3T(q_3) \; \;  \cdots \; \;  ^{n-1}_nT(q_n)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71"/>
  <p:tag name="PICTUREFILESIZE" val="108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\begin{eqnarray*}&#10;x_1 &amp; =  &amp; f_1 ( ( q_1, q_2, \cdots, q_n)^T ) \\&#10;x_2 &amp; =  &amp; f_2 ( ( q_1, q_2, \cdots, q_n)^T ) \\&#10;x_3 &amp; =  &amp; f_3 ( ( q_1, q_2, \cdots, q_n)^T ) \\&#10;&amp; \vdots &amp; \\&#10;x_m &amp; =  &amp; f_m ( ( q_1, q_2, \cdots, q_n)^T ) \\&#10;\end{eqnarray*}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72"/>
  <p:tag name="PICTUREFILESIZE" val="889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x_i = f_i ( ( q_1, q_2, \cdots, q_n)^T 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32.75"/>
  <p:tag name="PICTUREFILESIZE" val="1295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\delta x_1 &amp;=&amp; &#10;\frac{\partial f_1}{\partial q_1} \delta q_1 +&#10;\frac{\partial f_1}{\partial q_2} \delta q_2 +&#10;\cdots +&#10;\frac{\partial f_1}{\partial q_n} \delta q_n\\[0.3cm]&#10;\delta x_2 &amp;=&amp; &#10;\frac{\partial f_2}{\partial q_1} \delta q_1 +&#10;\frac{\partial f_2}{\partial q_2} \delta q_2 +&#10;\cdots +&#10;\frac{\partial f_2}{\partial q_n} \delta q_n\\[0.3cm]&#10;&amp; \vdots &amp;\\[0.3cm]&#10;\delta x_m &amp;=&amp; &#10;\frac{\partial f_m}{\partial q_1} \delta q_1 +&#10;\frac{\partial f_m}{\partial q_2} \delta q_2 +&#10;\cdots +&#10;\frac{\partial f_m}{\partial q_n} \delta q_n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11.875"/>
  <p:tag name="PICTUREFILESIZE" val="1754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\delta x_1 &amp;=&amp; &#10;\frac{\partial f_1}{\partial q_1} \delta q_1 +&#10;\frac{\partial f_1}{\partial q_2} \delta q_2 +&#10;\cdots +&#10;\frac{\partial f_1}{\partial q_n} \delta q_n\\[0.3cm]&#10;\delta x_2 &amp;=&amp; &#10;\frac{\partial f_2}{\partial q_1} \delta q_1 +&#10;\frac{\partial f_2}{\partial q_2} \delta q_2 +&#10;\cdots +&#10;\frac{\partial f_2}{\partial q_n} \delta q_n\\[0.3cm]&#10;&amp; \vdots &amp;\\[0.3cm]&#10;\delta x_m &amp;=&amp; &#10;\frac{\partial f_m}{\partial q_1} \delta q_1 +&#10;\frac{\partial f_m}{\partial q_2} \delta q_2 +&#10;\cdots +&#10;\frac{\partial f_m}{\partial q_n} \delta q_n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11.875"/>
  <p:tag name="PICTUREFILESIZE" val="1754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 =&#10;\left [&#10;\begin{array}{cccc}&#10;\frac{\partial f_1}{\partial q_1} &amp; \frac{\partial f_1}{\partial q_2} &amp; \cdots &amp; \frac{\partial f_1}{\partial q_n} \\[0.5cm]&#10;\frac{\partial f_2}{\partial q_1} &amp; \frac{\partial f_2}{\partial q_2} &amp; \cdots &amp; \frac{\partial f_2}{\partial q_n} \\[0.5cm]&#10;\vdots &amp; \vdots &amp; \ddots &amp; \vdots \\[0.5cm]&#10;\frac{\partial f_m}{\partial q_1} &amp; \frac{\partial f_m}{\partial q_2} &amp; \cdots &amp; \frac{\partial f_m}{\partial q_n}&#10;\end{array}&#10;\right ]&#10;\delta \mathbf{q}&#10;= J_{(m \times n)}(\mathbf{q}) 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48.75"/>
  <p:tag name="PICTUREFILESIZE" val="1534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J = \frac{\partial f (\mathbf{q}) }{\partial \mathbf{q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0.75"/>
  <p:tag name="PICTUREFILESIZE" val="114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 \mathbf{x} = J (\mathbf{q}) \; \dot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5.875"/>
  <p:tag name="PICTUREFILESIZE" val="47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_{(m \times 1)} = J_{(m \times n)} (\mathbf{q}) \; \delta \mathbf{q}_{(n \times 1)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85.875"/>
  <p:tag name="PICTUREFILESIZE" val="1587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 \mathbf{x}_{(m \times 1)} = J_{(m \times n)} (\mathbf{q}) \; \dot \mathbf{q}_{(n \times 1)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65.875"/>
  <p:tag name="PICTUREFILESIZE" val="146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lim_{\delta t \rightarrow 0} \left ( \frac{\delta \mathbf{x}}{\delta t} = J (\mathbf{q}) \; \frac{\delta \mathbf{q}}{\delta t} \right ) 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99"/>
  <p:tag name="PICTUREFILESIZE" val="190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x &amp; = &amp; f_1(\mathbf{q}) = l_1 c_1 + l_2 c_{12} \\&#10;y &amp; = &amp; f_2(\mathbf{q}) = l_1 s_1 + l_2 s_{12}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59.875"/>
  <p:tag name="PICTUREFILESIZE" val="288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 = f(\mathbf{q}) \hspace{1.0cm} \mathbf{x} = (x,y)^T \hspace{1.0cm} \mathbf{q} = (\theta_1, \theta_2)^T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8"/>
  <p:tag name="PICTUREFILESIZE" val="2006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\begin{eqnarray*}&#10;\frac{\partial f_1}{\partial \theta_1} &amp;=&amp;  -(l_1 s_1 + l_2 s_{12})\\[0.3cm]&#10;\frac{\partial f_1}{\partial \theta_2} &amp;=&amp;  - l_2 s_{12} \\[0.3cm]&#10;\frac{\partial f_2}{\partial \theta_1} &amp;=&amp;  l_1 c_1 + l_2 c_{12}\\[0.3cm]&#10;\frac{\partial f_2}{\partial \theta_2} &amp;=&amp;  l_2 c_{12}&#10;\end{eqnarray*}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35"/>
  <p:tag name="PICTUREFILESIZE" val="1178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_{(n \times 1)} = \left ( x_1, x_2, \cdots, x_n \right )^T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50.75"/>
  <p:tag name="PICTUREFILESIZE" val="1590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J_{(2\times 2)}(\mathbf{q}) = \left [&#10;\begin{array}{cc}&#10;-(l_1 s_1 + l_2 s_{12}) &amp; - l_2 s_{12} \\&#10;l_1 c_1 + l_2 c_{12} &amp; l_2 c_{12}&#10;\end{array}&#10;\right ]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85.875"/>
  <p:tag name="PICTUREFILESIZE" val="4494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14.587"/>
  <p:tag name="ORIGINALWIDTH" val="3764.025"/>
  <p:tag name="LATEXADDIN" val="\documentclass{slides}\pagestyle{empty}&#10;\usepackage{amsfonts}&#10;\begin{document}&#10;\begin{eqnarray*}&#10;\delta \mathbf{x} &amp;=&amp; J(&#10;\left ( \begin{array}{c} 0\\0 \end{array} \right )&#10;) &#10;\left ( \begin{array}{c} \delta \theta_1 \\ \delta \theta_2 \end{array} \right ) \\[0.5cm]&#10;&amp;=&amp;&#10;\left [&#10;\begin{array}{cc}&#10;0 &amp; 0\\&#10;l_1 + l_2 &amp; l_2&#10;\end{array}&#10;\right ]&#10;\left (&#10;\begin{array}{c}&#10;\delta \theta_1\\&#10;\delta \theta_2&#10;\end{array}&#10;\right )\\[0.5cm]&#10;&amp; = &amp;&#10;\left (&#10;\begin{array}{c}&#10;0 \\&#10;(l_1 + l_2) \delta \theta_1 + l_2 \delta \theta_2&#10;\end{array}&#10;\right )&#10;\end{eqnarray*}&#10;\end{document}&#10;"/>
  <p:tag name="IGUANATEXSIZE" val="20"/>
  <p:tag name="IGUANATEXCURSOR" val="43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n' ( \theta ) = \cos ( \theta )  \hspace{2.0cm} \cos' ( \theta ) = - \sin ( \theta 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90"/>
  <p:tag name="PICTUREFILESIZE" val="186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l_1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.5"/>
  <p:tag name="PICTUREFILESIZE" val="69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l_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6.5"/>
  <p:tag name="PICTUREFILESIZE" val="69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(x,y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8"/>
  <p:tag name="PICTUREFILESIZE" val="238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 = J(\mathbf{q}) \; 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7"/>
  <p:tag name="PICTUREFILESIZE" val="570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 \mathbf{x} = J(\mathbf{q}) \; \dot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5.875"/>
  <p:tag name="PICTUREFILESIZE" val="47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delta \mathbf{q} = J(\mathbf{q})^{-1} \; \delta \mathbf{x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51"/>
  <p:tag name="PICTUREFILESIZE" val="83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_{(n \times m)} = \left [ \mathbf{x}_1 \mathbf{x}_2 \dots \mathbf{x}_m \right]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24.875"/>
  <p:tag name="PICTUREFILESIZE" val="125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q}, \dot\mathbf{q}, \ddot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5.875"/>
  <p:tag name="PICTUREFILESIZE" val="25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,2897"/>
  <p:tag name="ORIGINALWIDTH" val="1286,43"/>
  <p:tag name="LATEXADDIN" val="\documentclass{article}&#10;\pagestyle{empty}&#10;\usepackage{amsmath}&#10;\begin{document}&#10;$$&#10;m=\frac{\text{change in } y}{\text{change in } x} = \frac{\Delta y}{\Delta x}&#10;$$&#10;\end{document}&#10;"/>
  <p:tag name="IGUANATEXSIZE" val="20"/>
  <p:tag name="IGUANATEXCURSOR" val="179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24,963"/>
  <p:tag name="LATEXADDIN" val="\documentclass{article}&#10;\pagestyle{empty}&#10;\usepackage{amsmath}&#10;\begin{document}&#10;$$&#10;f'(a)=\lim_{h\to 0}\frac{f(a+h)-f(a)}{h}&#10;$$&#10;\end{document}&#10;"/>
  <p:tag name="IGUANATEXSIZE" val="20"/>
  <p:tag name="IGUANATEXCURSOR" val="142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,7895"/>
  <p:tag name="ORIGINALWIDTH" val="3790,279"/>
  <p:tag name="LATEXADDIN" val="\documentclass{article}&#10;\pagestyle{empty}&#10;\usepackage{amsmath}&#10;\begin{document}&#10;$$&#10;\frac{\partial f}{\partial x_i}(a_1,\ldots,a_n) = \lim_{h \to 0}\frac{f(a_1,\ldots,a_i+h,\ldots,a_n) - f(a_1,\ldots, a_i, \dots,a_n)}{h}&#10;$$&#10;\end{document}&#10;"/>
  <p:tag name="IGUANATEXSIZE" val="20"/>
  <p:tag name="IGUANATEXCURSOR" val="238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0369"/>
  <p:tag name="ORIGINALWIDTH" val="1524,963"/>
  <p:tag name="LATEXADDIN" val="\documentclass{article}&#10;\pagestyle{empty}&#10;\usepackage{amsmath}&#10;\begin{document}&#10;$$&#10;f'(a)=\lim_{h\to 0}\frac{f(a+h)-f(a)}{h}&#10;$$&#10;\end{document}&#10;"/>
  <p:tag name="IGUANATEXSIZE" val="20"/>
  <p:tag name="IGUANATEXCURSOR" val="142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LCMSS8</vt:lpstr>
      <vt:lpstr>CMMI8</vt:lpstr>
      <vt:lpstr>CMBX12</vt:lpstr>
      <vt:lpstr>CMBX10</vt:lpstr>
      <vt:lpstr>CMSY7</vt:lpstr>
      <vt:lpstr>CMBX7</vt:lpstr>
      <vt:lpstr>CMMI10</vt:lpstr>
      <vt:lpstr>CMR7</vt:lpstr>
      <vt:lpstr>CMMI7</vt:lpstr>
      <vt:lpstr>CMSY10ORIG</vt:lpstr>
      <vt:lpstr>CMSY8</vt:lpstr>
      <vt:lpstr>CMR10</vt:lpstr>
      <vt:lpstr>CMEX10</vt:lpstr>
      <vt:lpstr>Calibri</vt:lpstr>
      <vt:lpstr>Larissa-Design</vt:lpstr>
      <vt:lpstr>Custom Design</vt:lpstr>
      <vt:lpstr>Disclaimer</vt:lpstr>
      <vt:lpstr>Reading for this set of slides</vt:lpstr>
      <vt:lpstr>Robotics The Jacobian Matrix</vt:lpstr>
      <vt:lpstr>PowerPoint Presentation</vt:lpstr>
      <vt:lpstr>Notation</vt:lpstr>
      <vt:lpstr>Warm-Up: Derivative</vt:lpstr>
      <vt:lpstr>Warm-Up: Partial Derivative</vt:lpstr>
      <vt:lpstr>Infinitesimal Change and Velocities</vt:lpstr>
      <vt:lpstr>What is the relationship between velocities?</vt:lpstr>
      <vt:lpstr>Rewriting Forward Kinematics</vt:lpstr>
      <vt:lpstr>How does the end-effector move?</vt:lpstr>
      <vt:lpstr>The Jacobian Matrix</vt:lpstr>
      <vt:lpstr>Jacobian and Velocities</vt:lpstr>
      <vt:lpstr>Jacobian: Example</vt:lpstr>
      <vt:lpstr>What the Jacobian can do…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oli</dc:creator>
  <cp:lastModifiedBy>9221399870380026@msopseudo.tu-berlin.de</cp:lastModifiedBy>
  <cp:revision>162</cp:revision>
  <dcterms:modified xsi:type="dcterms:W3CDTF">2020-11-02T14:07:37Z</dcterms:modified>
</cp:coreProperties>
</file>