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2.xml" ContentType="application/inkml+xml"/>
  <Override PartName="/ppt/tags/tag11.xml" ContentType="application/vnd.openxmlformats-officedocument.presentationml.tags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48" r:id="rId3"/>
    <p:sldId id="349" r:id="rId4"/>
    <p:sldId id="303" r:id="rId5"/>
    <p:sldId id="305" r:id="rId6"/>
    <p:sldId id="307" r:id="rId7"/>
    <p:sldId id="300" r:id="rId8"/>
    <p:sldId id="301" r:id="rId9"/>
    <p:sldId id="302" r:id="rId10"/>
    <p:sldId id="34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MBX10" panose="020B0604020202020204"/>
      <p:regular r:id="rId17"/>
    </p:embeddedFont>
    <p:embeddedFont>
      <p:font typeface="CMEX10" panose="020B0604020202020204"/>
      <p:regular r:id="rId18"/>
    </p:embeddedFont>
    <p:embeddedFont>
      <p:font typeface="CMMI10" panose="020B0604020202020204"/>
      <p:regular r:id="rId19"/>
    </p:embeddedFont>
    <p:embeddedFont>
      <p:font typeface="CMMI7" panose="020B0604020202020204"/>
      <p:regular r:id="rId20"/>
    </p:embeddedFont>
    <p:embeddedFont>
      <p:font typeface="CMR10" panose="020B0604020202020204"/>
      <p:regular r:id="rId21"/>
    </p:embeddedFont>
    <p:embeddedFont>
      <p:font typeface="CMSY10ORIG" panose="020B0604020202020204"/>
      <p:regular r:id="rId22"/>
    </p:embeddedFont>
  </p:embeddedFontLst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5:06:2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10043 6274 501 0,'0'0'143'16,"0"0"-60"-16,0 0 18 15,0 0 35-15,0 0-35 16,0 0-47-16,0 0-15 16,0-22 10-16,0 22 3 15,0 0-8-15,0 0-9 16,0 0-8-16,0 0-15 0,0 0 4 15,0 0 1-15,0 0 9 16,0 0-1-16,0 0-12 16,0 0-12-16,0 0 0 15,0 3 0-15,6 7 5 16,8 2 4-16,2-1-9 16,-6 2 0-16,9 3 5 15,1-3 5-15,-7 3-10 16,3 0-1-16,-6 0 0 15,0-1 0-15,10 0 1 16,-10-1 0-16,-4 2-1 16,14-1 1-16,-10 2 6 0,3-1-7 15,-4-4 0-15,5 4 0 16,-1-2 0 0,-4-2 8-16,1 2-8 0,-10-1 0 15,10 0-1-15,0-1 2 16,0-2-1-16,-10 0 1 15,6 0 0-15,7-2 0 16,-6-1 1-16,-4-3-1 16,4 3-1-16,-7-3 1 15,0-2 0-15,0 4-1 0,10-6 0 16,-7 0 1 0,-3 0 0-16,0 4 0 0,0-4 0 15,0 0 0 1,0 0 1-16,0 0 5 0,0 0-6 15,0 0 1-15,0 0 7 16,0 0 15-16,0 0 13 16,0 0 12-16,0 0 15 15,0 0 5-15,0 0-5 16,0 0-23-16,0 0-8 16,0 0-17-16,0 0-7 0,0 0-8 15,0 0 1 1,0 0-2-16,0 0 0 15,0 0 0-15,0 0 0 16,0 0 0-16,0 0-2 0,0 0 1 16,0 0 0-1,0 0 0-15,0 0 1 0,0 0-1 16,0 0 0-16,0 0-5 16,0 0 5-16,0 0 0 15,0 0-7-15,0 0 7 16,0 0-1-16,10 0 2 15,-1 0 0-15,8 0 8 16,-1-6-6-16,14-4-1 16,6-1 0-16,-4-1 4 0,11 1-5 15,-7-1-1 1,0 5 1-16,-13 0 0 0,-4-1 0 16,-2 2 0-16,-7 4 0 0,-7-3 0 15,-3 5 1 1,0 0 4-16,0 0-5 15,0 0 0-15,0 0-8 16,0 0-6-16,0 0-5 16,0 0-18-16,-3 12 2 15,-7 4 19-15,-10 3 8 0,-9 8 8 16,-7 6 0 0,-4 1 0-16,4 4 0 0,-6-2 0 15,16-2 0-15,-4-4 0 16,11 0 1-16,-4-3-1 15,10-3 0-15,3-1-1 16,-3-5-12-16,13-5-9 16,0-6-3-16,0-3 4 15,0-2 0-15,0-2 4 16,0 0-1-16,0 0 4 16,13-9 13-16,10-8 1 0,6-9 9 15,14 2-8 1,2-3-1-16,-5 4 0 0,-4 0 0 15,13 3 1 1,-10 1-1-16,0 2 0 0,-9 2 0 16,6-1 0-1,0 4 0-15,-7 4 0 0,-6 2-2 16,-3 2 1 0,-10 4-9-16,-1 0-14 0,-9 0-8 15,0 0 0-15,0 13 12 16,0 4 1-1,0 2 10-15,-19 8 2 0,-1 1 4 16,-3 2 2 0,-6 4 0-16,-7 0 1 0,6-2 1 15,-6 2 0-15,17-3 0 16,-7-2-1-16,6-1 0 16,10-6-1-16,0-4 0 15,7-2-5-15,3-7 0 16,0-2-6-16,0-6 2 15,10-1 3-15,3 0 7 16,7 0 9-16,9-10 4 16,7-9-5-16,10-5 0 15,-4-3-8-15,4-2 1 16,10 0-1-16,-14 0 1 16,1 0 5-16,-1 4-6 0,-12 5 0 15,-4 2 0-15,-3 8 0 0,-17 0 1 16,8 6 6-1,-14 4 0-15,0 0-7 0,0 0-6 16,0 0-9 0,0 2-2-16,0 13 12 0,-14 10 5 15,-2 5 6 1,-7 8-5-16,-3 4 6 0,-13 4 2 16,9 3-8-16,-9 2 0 15,0-1 1-15,3-1-1 16,-4-8 1-16,21-9-2 15,2-9 1-15,8-8-1 16,5-5 1-16,4-8-1 16,0 0 0-16,0-2-2 15,0 0-4-15,4 0 6 16,15-9 16-16,4-8-4 16,10-5-4-16,-4-5-6 15,7-1-1-15,0-1 1 0,7 0-1 16,3 0 0-1,-10 3 0-15,6 2-1 0,-3 2 1 16,-3 1-1 0,-6 7 0-16,-14 4 0 0,1 5 0 15,-8 3 0 1,-9 2-13-16,0 0 0 0,0 0-10 16,0 0 15-1,0 16 8-15,-9 6 0 0,-8 5 15 16,-6 6-8-1,-6 7-1-15,-14 3-3 0,7-1 4 16,0-3-5-16,4-1 5 16,-4-2-7-16,6-2 0 15,1 0 1-15,9-3-1 16,1-4-1-16,-1-5 1 0,13-8 0 16,-2-7-1-1,9-6-2-15,0-1-3 16,0 0 6-16,0 0 0 15,0 0 0-15,16-1 10 0,4-8-1 16,-1-4-2 0,7-1 0-16,4-5-1 0,-1 3-5 15,14-5-1-15,-4-2 3 16,7 1-2-16,0 0 0 16,-7 2 0-16,0 2 0 0,-9 2 0 15,-1 2 0 1,-3 4 5-16,-13 1-5 0,0 4 9 15,1 1 6 1,-11 0 3-16,-3 4-6 0,0 0-6 16,0 0-7-1,0 0-12-15,0 0 4 0,0 0-4 16,0 0 0-16,0 0 5 16,0 6 7-16,0 8 0 15,0 3 0-15,0 0 0 16,-10 7 0-16,-3-5 1 15,6 5 0-15,-2-5 0 16,-5-1 2-16,8-1-2 16,-17-2-1-16,16 5 1 0,-2-5 5 15,-1 0-6 1,0-2 0-16,10-4 0 16,-7 1-1-16,7-6 1 15,0 2 1-15,0-6-1 0,0 0 1 16,0 0-1-16,-3 0 1 15,3 0 8-15,0 0-8 16,0 1 0-16,0-1-1 16,0 0 1-16,0 0-1 15,0 0 0-15,0 0 1 16,0 0-1-16,0 0 1 16,0 0-1-16,0 0 1 15,0 0 0-15,0 0 0 0,0 0 0 16,0 0 0-1,0 0 0-15,0 0-1 0,0 0 0 16,0 0 0 0,0 0-1-16,0 0 1 15,0 0-1-15,0 0-5 16,0 0-3-16,0 0 3 16,0 0 5-16,0 0-5 15,0 5 5-15,10-1-1 16,-10 5 1-16,10 0 1 0,9 1 0 15,-12 7 0 1,16-1 0-16,-7 1 0 0,4 1 0 0,0-1 1 16,-4 2 2-1,7-2-2-15,-4 2 0 16,4-3 5-16,4 0 1 16,-8 1 2-16,-3-1-7 0,4-2 5 15,-10 1-6 1,-4-5 6-16,8 2-6 15,-5-2-1-15,-2 2 1 16,6-3-1-16,-3 0 0 16,-4 2 1-16,-2-3 0 15,-1 1 0-15,10 2-1 16,-3 1 1-16,-4-1-1 0,7 1 1 16,-9-1 1-16,6 1-1 15,-4-4 0-15,4 4-1 16,-7-3 1-16,4-2-1 15,3 5 0-15,-10-2 1 16,6 0-1-16,7 2 0 0,-3-2 0 16,-10 2 0-1,16-4 0-15,-12 2 1 0,2-1-1 16,-3-5 1 0,4 0 0-16,-4 1 0 0,-3-5 0 15,0 2 0 1,0-2 5-16,0 0 7 0,0 0 38 15,0 0 19 1,0 0-4-16,0 0-9 0,0 0-14 16,0 0-10-1,0 0-15-15,0 0-11 0,0 0-7 16,0 0 0-16,0 0-22 16,0 2-231-16,0-2-674 0</inkml:trace>
  <inkml:trace contextRef="#ctx0" brushRef="#br0" timeOffset="21649.74">9294 6115 103 0,'0'0'177'16,"0"0"-98"-16,0 0 1 16,0 0-28-16,0 0 8 15,0 0 7-15,-10-24-23 16,10 20 7-16,0 1 2 16,0-1-14-16,0 2-13 15,-13 0-3-15,13 0-2 16,0-1 0-16,0 3-5 0,-3 0-4 15,3 0 12 1,-4 0 21-16,4 0-15 0,0 0-11 16,-6 0-3-16,6 0 0 0,-4 0 1 15,4 0 9 1,0 0 16-16,0 0 22 16,0 0 19-16,0 0 12 15,0 0-2-15,0 0-17 16,0-3-18-16,0-5 6 15,0 2-7-15,0-1 2 16,0-5-13-16,0 3 10 16,0-2 4-16,0-2-33 15,0 0-19-15,0-1-8 16,0 1 1-16,10-2 0 16,-6 1-1-16,-1 0 0 0,10 1 0 15,-3-1-1-15,-1 4 1 0,1-4 0 16,0 3 1-1,0 2 0-15,-4 0 5 0,8 0-4 16,-5-3 5 0,-2 5 3-16,6-5-9 0,-3 1 14 15,3-2 3 1,0 1 8-16,-3-4 1 0,9 2-13 16,-9-1-2-1,16-1-10-15,-12 1 5 0,5 1-4 16,-6 1 4-1,4-1-5-15,-8 6-1 0,5-1 0 16,-1 3 0-16,-4-2 0 16,11 2-1-16,-4-1 1 15,-2 0-1-15,5 0 2 16,1 0-1-16,-4-1 7 16,14-4-7-16,-11 4 8 15,11 0-8-15,-4-2 5 16,0 0-4-16,-3 5 5 15,6-2-6-15,-9 1 0 16,0 2-1-16,-4 0 1 16,4 2-1-16,3-1 0 15,-4 3-1-15,4-1-4 16,0 1 4-16,6-2 1 0,-2 2 0 16,2-3 1-16,-9 3-1 0,9 0 0 15,-3 0 1 1,-3 0-1-16,-3 0 0 0,-1 0-1 15,8 0 0 1,-8 0 0-16,1 0 1 0,9 5 0 16,-12-1 1-1,12 0 0-15,-6 3-1 0,3-2 0 16,-9 2 0 0,15 2 0-16,-6-1 0 0,4 1-6 15,-7 0 6-15,0 2 0 16,0-2 0-16,6-1 1 15,-9 2 0-15,-1-3 0 16,-2 2-1-16,-4-1-6 16,3 2 6-16,-6-1 0 15,0 0 0-15,9 1 0 16,-2 1 1-16,-4-2-1 16,3 3 1-16,4-2 0 15,-7 2 1-15,3 0-1 16,-6-2 5-16,0 2-5 0,0-1 0 15,0 2 1 1,3 1 5-16,0 0-1 16,-10-1 1-16,7 0 11 15,-4 3 25-15,4 0 1 0,0 1-7 16,-7 2-11 0,4-2 3-16,-1 1-11 0,1-2-9 15,-1 1 0-15,-2 0-3 16,2-2 3-16,1 1-9 15,-7-3 1-15,13 2-1 16,-13 3 1-16,0-1 0 16,10-2 6-16,-10-5-7 15,6 2 2-15,-6-5-1 16,0-4 11-16,0 1-11 16,0-4 8-16,0 0-2 0,0 0 10 15,0 0 3 1,0 0 6-16,0 0-5 0,0 0-1 15,13 0 3 1,-13 0-5-16,0 0 0 0,0 0-10 16,0 0-2-16,0 0 3 15,0 0-8-15,0 0-1 16,0 0-6-16,0-4-54 16,0 3-117-16,0-7-97 15,0-7-46-15,0-2-332 16,0 0-79-16</inkml:trace>
  <inkml:trace contextRef="#ctx0" brushRef="#br0" timeOffset="22350.19">10799 5859 170 0,'0'0'338'16,"0"0"-158"-16,0 0 12 16,0 0 21-16,0 0-47 15,0 0-53-15,0 0-5 0,0-13 23 16,0 13 3-16,0 0-17 16,0 0-12-16,0 0-10 15,0 0-21-15,0 0-28 16,0 0-20-16,0 0-19 15,0 0-7-15,0 0-14 16,10 8-3-16,-1 8 16 16,4 3 1-16,7-1 1 15,-4 6 7-15,14-1-7 16,-10 2 5-16,6 1 0 16,-10-5-5-16,7 4 6 0,-13-2 2 15,13-4-2 1,-10 3 7-16,0-3-6 0,-3-4-7 15,9-1 0 1,-19-5 5-16,10-3 0 0,-3 0-4 16,-4-6-1-1,0 0 0-15,-3 0 11 0,0 0 0 16,0 0 3 0,0 0 4-16,0 0 8 0,0 0 24 15,0 0 28-15,7 0 9 16,-7-11 0-16,6-1 4 15,-2-11-37-15,5-3-37 0,-2-6-6 16,6-1 0 0,-6-1 11-16,-4 5-4 0,3 2 8 15,4 3-3 1,-6-2-6-16,2 2-12 0,-6 4 0 16,0 3-5-1,10 3 0-15,-10 6 0 0,0 2 0 16,0 5-1-16,0-3 0 15,0 4-8-15,0 0-1 16,0 0-13 0,0 0-71-16,0 0-150 0,6 0-236 15,7 8-176-15,-3 1-174 16</inkml:trace>
  <inkml:trace contextRef="#ctx0" brushRef="#br0" timeOffset="36810.18">16682 14776 431 0,'0'0'88'15,"0"0"-39"-15,0 0 20 16,0 0-23-1,0 0-23-15,0 0-14 0,26 0 2 16,-23 0 18 0,-3 0 6-16,0 0 13 0,0 0 4 15,0 0-15-15,3 0-2 16,7 0-2-16,-10 0 3 16,10-4 6-16,0 3 6 15,-4-1-8-15,17-4 14 16,-6 5-11-16,2-4-12 0,1 5-14 15,3-1-5 1,0 1-2-16,19 0-3 16,-6 0-6-16,4 0 8 15,-1 0 1-15,3 1 6 0,4 5 10 16,-7 2-1 0,-3-2 2-16,20-1-8 0,-13-1 13 15,2-1 9-15,1 1-11 16,0-3-3-16,6 3 3 15,4-3-12-15,-4 2-1 16,-6 0-4-16,10 0 3 16,-4 2-8-16,-9-3-1 0,16 1-1 15,-20-1-5 1,10-1 0-16,7-1-1 0,-7 0 2 16,-10 4-2-16,10-4 2 15,-3 0 0-15,-10 0 5 16,13 0-6-16,-7 0 0 15,4 0 0-15,0 0 0 16,-7 0 0-16,-6 0 1 16,3 0 0-16,-7 0-2 15,1 0 0-15,-11 0 0 16,11 0 1-16,-14 0 0 16,4 0-1-16,-4 0 1 15,7 0-1-15,-10 0 0 16,4 0 1-16,-8 0-1 15,-2 0 0-15,6 0-1 0,-6 0 0 16,-4 0 1 0,3 0-1-16,-6 0 1 0,0 0 6 15,0 0 21 1,0 0 21-16,0 0 3 0,0 0 3 16,0 0-11-16,0 0-8 15,0 2 16-15,0-2-23 16,0 2-24-16,-6-2-4 15,-4 0-111-15,-6 0-235 16,9 0-574-16</inkml:trace>
  <inkml:trace contextRef="#ctx0" brushRef="#br0" timeOffset="37920.19">21397 14568 707 0,'0'0'233'16,"0"0"-174"-1,0 0 49-15,0 0 44 0,0 0-49 16,0 0-51 0,157-4-14-16,-128 2 9 0,7 2-18 15,-6-1-6 1,-1 1 2-16,0 0-9 0,7 0 3 15,4 0-5 1,-4 0 7-16,6 0-8 0,7 3 4 16,-3 2-5-16,-7 0-12 15,7-1 6-15,-10 1-6 16,-6 0 2-16,2-2-2 16,-12 2 1-16,6-3-1 0,-16 0 1 15,0 2 1 1,-10-3 0-16,0-1 16 0,0 2 8 15,0-2 18 1,0 0 6-16,0 3 1 0,0-3 5 16,0 0-6-1,0 1-8-15,0-1-4 0,0 0-6 16,0 0-4 0,0 0-10-16,0 0-6 0,0 0-11 15,0 0-1-15,0 0 0 16,-10 0-32-16,0 0-185 15,-6 0-649-15</inkml:trace>
  <inkml:trace contextRef="#ctx0" brushRef="#br0" timeOffset="39400.08">18720 11222 468 0,'0'0'147'16,"0"0"-71"-16,0 0 1 15,-141 96 22-15,96-51-31 16,-8 4-13-16,-2 5 0 16,-4-1 4-16,13 3-5 0,-6-5-11 0,-7 0 8 15,23-1-2 1,-10 1-20-16,-3 0-3 15,13 4-10-15,3-2-1 16,-6-2-5-16,16-2 3 16,0-3 2-16,13-8-7 15,0-9-6-15,10-9-1 16,0-5 0-16,0-7-1 16,0-7-16-16,0-1-55 15,10-11-116-15,0-12-45 0,10-6-111 0</inkml:trace>
  <inkml:trace contextRef="#ctx0" brushRef="#br0" timeOffset="39790.12">17817 11941 438 0,'0'0'83'16,"0"0"-13"-16,0 0 38 16,0 0 13-16,0 0-17 0,-29 138-14 15,22-103 2-15,-3 2-5 0,-3-1-17 16,7-5 1-1,6-2-19-15,0-2-19 0,0-4-2 16,0-3-2 0,0-2-2-16,6-4-6 0,7-6-5 15,-3-4 3 1,16-4 5-16,4 0 39 0,2 0 39 16,24-20-36-16,10-4-46 15,2-6-20-15,7-6-4 16,14-12-88-1,-14 8-147-15,-16 4-347 0</inkml:trace>
  <inkml:trace contextRef="#ctx0" brushRef="#br0" timeOffset="40670.18">20909 11282 611 0,'0'0'232'15,"0"0"-110"-15,0 0 1 0,0 0-34 16,0 0-60 0,0 0-14-16,0 0 34 0,59 19 23 15,-39-5-9-15,6 7 15 16,-7 0-7-16,11 3-15 15,-1 3-26-15,1 4-1 16,6 5-7-16,-13 4-7 16,6 5-2-16,-6 4-4 15,3 3-8-15,-9 0 9 16,12 4-8-16,-13 2 5 16,4 0-6-16,0 4 0 15,-1-4 1-15,-6-4-1 16,4-1 1-16,-7-5 4 15,9-5-5-15,-9-7 0 16,3-8-1-16,0-2 1 0,-3-6 0 16,-4-8 1-1,-2-4-2-15,6-4 0 0,-10-4 12 16,3 0 4 0,-3 0 7-16,6 0 7 0,-2-8-11 15,-4-11-19-15,3 2-79 16,-3-12-64-16,0 2-157 15,0 5-371-15</inkml:trace>
  <inkml:trace contextRef="#ctx0" brushRef="#br0" timeOffset="41169.76">21285 12194 438 0,'0'0'164'0,"0"0"-126"15,0 0 11-15,0 0 45 0,0 0-8 16,0 0-15-1,0 0 22-15,27 70-2 16,-24-55-26-16,3 3-17 16,-6 2 14-16,7 0-13 15,-4 0-11-15,7-2-5 16,-7-2-7-16,7 0-8 0,-3-6-7 16,2-3 1-16,-5 0 8 15,2-2 4-15,4-3 3 16,-3-2 1-16,6 0 11 15,-3 0 60-15,9-7 12 16,11-11-56-16,-4-8-16 16,0-6 1-16,7-1 10 15,-4-2-10-15,1 2-3 16,-4 8-2-16,-13 2-5 16,3 4-12-16,-13 5-18 0,7 6 0 15,-10 0-29-15,4 2-113 16,-4 3-132-16,0 0-212 15,0 3-237-15</inkml:trace>
  <inkml:trace contextRef="#ctx0" brushRef="#br0" timeOffset="42749.98">18521 9459 776 0,'0'0'178'16,"0"0"-62"-16,0 0 31 15,0 0-38-15,0 0-92 16,0 0-17-16,0 0-13 16,0 34 13-16,0-5 32 15,0 7 31-15,0 3 2 0,0 6 2 16,-10 4-19-1,0 2-22-15,10 1-11 0,-10-3-14 16,10-1 2 0,-10-9-3-16,10-3 2 0,0-4-2 15,0-8 0 1,0-4-54-16,0-2-74 0,0-12-89 16,0-2-133-16,0-4-249 0</inkml:trace>
  <inkml:trace contextRef="#ctx0" brushRef="#br0" timeOffset="43203.42">18465 9432 603 0,'0'0'167'0,"0"0"-56"16,0 0 51-16,0 0-10 15,0 0-84-15,0 0-48 16,0 0-11-16,111-62 3 16,-88 62-1-16,3 0 7 15,-6 0 1-15,16 3 8 16,-20 7 25-16,10 3-8 0,1 6-2 15,-8 3-1 1,1 2-21-16,-1 5-7 0,-9 3-4 16,-3 1-3-1,-7 2-5-15,0-1 9 0,-30 3-8 16,-6-4 10 0,-3-1-10-16,-20 0-2 0,7-5-21 15,3-5-16-15,0-5-2 0,6-12-8 16,20-1 21-1,10-4 0-15,7-4-29 16,6-13-42-16,19-13-80 16,7 4-71-16,14 0-305 0</inkml:trace>
  <inkml:trace contextRef="#ctx0" brushRef="#br0" timeOffset="43696.27">19047 9544 897 0,'0'0'210'16,"0"0"-148"-16,0 0-8 16,0 0 8-16,0 0-19 15,0 0-12-15,-65 132 7 16,52-95 8-16,-4 2 0 15,8 3-11-15,9-2-1 16,-10 1-15-16,10-4-8 16,0-1-9-16,0-5-1 15,10-6 5-15,-1-5-6 16,11-4-1-16,6-7-19 16,-6-8 2-16,3-1 2 0,3-1-3 15,3-24 8-15,7-7-17 16,-3-6-18-16,-10-8-2 15,0-2 32-15,-3-5 16 16,-11 4 0-16,-2 2 16 0,-7 4 29 16,0 5 9-1,0 3 4-15,0 4-7 16,-7 6-6-16,-2 5-26 16,-11 6-10-16,-3 5-9 15,-3 9-12-15,-13 0-4 0,3 4-19 16,3 12-29-1,3 9-58-15,8 2-17 0,-8 14-74 16,10-8-96-16,11-4-270 0</inkml:trace>
  <inkml:trace contextRef="#ctx0" brushRef="#br0" timeOffset="44240.08">19738 9537 768 0,'0'0'191'0,"0"0"-86"0,0 0-11 16,0 0-64-1,0 0-30-15,0 0 0 16,0 0 6-16,-154 36 9 16,125-19-14-16,2-1-1 15,8 2 0-15,12-2 0 16,4-1-13-16,3 1 11 16,0 1-5-16,0 2 0 0,10 4 6 15,0-1 0-15,9 2 1 16,11 2-1-1,-4-2 1-15,3 0-1 0,-9-2 1 16,6 2 0 0,7-6 0-16,-14 2 1 0,-6 1-1 15,4-4 0-15,-7-1 0 16,-4-2 0-16,-6-3 0 16,0 0 1-16,-6 0 9 15,-21 2-9-15,-2-3 12 0,-7 3-7 16,0-4 6-1,-10 1-5-15,14-5-6 0,-4-2 12 16,9-3-7 0,8 0 3-16,15 0-9 0,4 0-1 15,0-4-63 1,10-14-82-16,20 0-79 0,-1-3-143 0</inkml:trace>
  <inkml:trace contextRef="#ctx0" brushRef="#br0" timeOffset="44570.84">20114 9688 1088 0,'0'0'211'0,"0"0"-155"15,0 0-29-15,0 0-7 16,0 0 15-16,0 0-6 15,0 0 14 1,0 136 26-16,-10-97-14 0,-6 2-4 16,6-5-3-16,-3-4-22 15,13-2-10-15,0-4-5 16,0-4-3-16,0 1 1 16,20-4-1-16,9-5 2 0,0-2 7 15,11-2 8 1,2-7-9-16,11-3-3 15,-11 0-13-15,4 0-92 16,0-25-137-16,-10 2-147 16,-17-2-114-16</inkml:trace>
  <inkml:trace contextRef="#ctx0" brushRef="#br0" timeOffset="44803.51">20104 9855 740 0,'0'0'357'15,"0"0"-234"-15,0 0 30 16,0 0-2-16,0 0-28 16,134-28-46-16,-88 25-28 15,-10-1-15-15,7 3-17 16,-24 1-17-16,1-2-83 15,-20-1-118-15,0 1-137 16,0 0-260-16</inkml:trace>
  <inkml:trace contextRef="#ctx0" brushRef="#br0" timeOffset="45010.09">20140 9524 864 0,'0'0'257'0,"0"0"-109"16,0 0 48-16,0 0-10 15,147-55-58-15,-81 45-65 16,-7 2-34-16,0 1-29 16,6 5-43-16,-22-2-249 0,-11 3-564 0</inkml:trace>
  <inkml:trace contextRef="#ctx0" brushRef="#br0" timeOffset="47300.23">22293 9421 1087 0,'0'0'198'15,"0"0"-37"-15,0 0 32 16,0 0-73-16,0 0-104 16,0 0-16-16,0 0-32 15,0 23 13-15,0 10 19 16,0 6 15-16,0 9 10 0,0 4-5 15,0 0-7-15,0 5-11 16,-10-4 4-16,-3-2-5 16,7-5 10-16,-1-10-10 15,4-10 0-15,-4-8 0 16,7-4-1-16,0-7 0 16,0-4-6-16,0-3-48 15,0 0-73-15,0 0-91 16,17-15-37-16,-11-7-37 15,7 0-377-15</inkml:trace>
  <inkml:trace contextRef="#ctx0" brushRef="#br0" timeOffset="47599.97">22103 9457 815 0,'0'0'186'0,"0"0"-48"15,0 0 11 1,0 0-51-16,0 0-47 0,0 0 35 15,161-32 8 1,-112 26-24-16,16 2-20 0,-9-3-31 16,-4 2-19-16,7-4-39 15,-13 4-231-15,-10-1-359 0</inkml:trace>
  <inkml:trace contextRef="#ctx0" brushRef="#br0" timeOffset="48269.83">22964 9762 578 0,'0'0'181'16,"0"0"-112"-16,0 0 52 15,0 0 11-15,0 0-51 16,154 0-44-16,-105 0-18 16,6 0-7-16,-6 0-12 0,10 0-13 15,-13 0-141-15,-16-4-185 0</inkml:trace>
  <inkml:trace contextRef="#ctx0" brushRef="#br0" timeOffset="48659.86">23177 9526 512 0,'0'0'222'0,"0"0"-144"16,0 0-7-16,0 0-26 15,0 0-5-15,0 0 42 16,0 0 18-16,0 92 15 0,0-58-18 16,0 2-10-1,0 2-19-15,-10 5-24 0,0 2-20 16,0 3-15 0,4-6-7-16,2-4-2 0,4-8 0 15,0-2-117 1,4-8-148-16,2-12-265 0</inkml:trace>
  <inkml:trace contextRef="#ctx0" brushRef="#br0" timeOffset="49049.86">23916 9425 978 0,'0'0'149'0,"0"0"-90"31,0 0 34-31,0 0 1 0,0 0-20 0,-29 116 6 16,9-77 22 0,13 0-4-16,-6 3-24 0,0-3 1 15,7 3-31 1,-4 1-13-16,3-1-21 0,4-1 2 16,3-3-12-1,-10-4 1-15,10-5-1 16,0-2-10-16,0-8-140 15,0-6-119-15,0-4-265 16,0-9-84-16</inkml:trace>
  <inkml:trace contextRef="#ctx0" brushRef="#br0" timeOffset="49935.77">23798 9531 431 0,'0'0'367'0,"0"0"-191"15,0 0 5 1,0 0-38-16,0 0-72 0,0 0-33 16,0 0 4-1,92-72 7-15,-66 60 2 0,0 3 4 16,-6 1 31-1,9 1-19-15,-6 0-18 0,3 6-14 16,4-3-6 0,6 4-14-16,-17 0-2 0,11 0-8 15,-11 10-4-15,-9 6 4 16,10 1-3-16,-10 2 12 16,6 3-9-16,-6-1-5 15,-7 4 0-15,4 1 2 16,-7-5 0-16,0 0-2 15,0 0 0-15,0-6 0 0,-20-5 1 16,-6 2 0 0,6-3-1-16,-16-3-1 0,4 1-13 15,-4-2-4 1,-4-1 2-16,21-2 16 0,-11 1-8 16,20-2-1-1,-9 2-5-15,12 0 4 0,4 0-4 16,-4 0 4-16,4 1-6 15,3 2 3-15,-10 2 3 16,4-2 8-16,6 3 1 0,-10 0 1 16,10 1-1-1,0-4-1-15,0-2 1 0,0 0 0 16,0-1 0 0,0-3 0-16,0 0-1 15,0 0 2-15,0 0 2 16,0 0-1-16,0 0 5 0,0 0-5 15,0 0 5-15,0 0-5 16,0 0-1-16,0 0-1 16,0 3 1-16,0 3 0 15,10 4 25-15,9 0-3 16,8 3-5-16,-8 6 5 16,14 0-4-16,-7 4 1 15,17 0 7-15,-1-1 2 16,-3 1-4-16,-9-1 4 0,16 0-7 15,-14-2 9 1,-2-3 2-16,-4 2 0 0,4-4 2 16,-14-3-3-1,4-1 5-15,-11-5 2 0,-2 0 4 16,-1-6 5 0,1 0 11-16,-7 0 7 0,0 0-4 15,0 0-10 1,0 0-19-16,0 0-14 0,0 0-18 15,0 0-110-15,0-11-245 16,-13-4-651-16</inkml:trace>
  <inkml:trace contextRef="#ctx0" brushRef="#br0" timeOffset="53664.9">16276 10625 894 0,'0'0'225'15,"0"0"-139"1,0 0 70-16,0 0 24 16,0 0-82-16,0 0-50 0,0 0-1 15,-98-7 12-15,78 7-7 16,4 0-8-16,-4 0 19 16,-6 0 1-16,3 0-20 15,0 0-16-15,-3 0-9 16,-3 0-13-16,-1 0-5 15,-3 0 8-15,4 0-8 16,-7 0 8-16,7 2-9 0,-7 3 9 16,0 0-3-1,-4 2-4-15,1 0-1 16,-3 1 6-16,-1 3-6 16,-3 2-1-16,-3 3 0 15,0 1 0-15,0-1 1 16,3 5 0-16,-3 1-1 0,0 1 0 15,0-1 0 1,3 0 1-16,-3 3 1 0,10-1 5 16,-7 0 1-16,-3 2-1 0,10-4 2 15,3 0-8 1,-17 0 10-16,24 1 2 0,-7 0-4 16,-3 1-8-1,-7 3 6-15,3-1-1 0,7 6-5 16,-10 1 1-16,-3 3-1 15,10 6 8-15,-10 3-8 16,3 3 0-16,7-2 12 16,-10 3-7-16,13-1-5 15,-3-2-1-15,12-2 6 16,-5 2-6-16,2-1 7 16,4-3-7-16,6 1 6 15,-6 0-5-15,0-1 10 16,10 2-5-16,-4-2-6 15,-9-2 10-15,12 2-2 0,-2 1 2 16,-11 0 8 0,11 1 0-16,-1 4 1 0,-3-6 3 15,0 0-10 1,4-6 4-16,9-4 1 0,3-8-16 16,-3-4 7-16,10-4-7 15,0-4 0-15,0-6 8 16,0-4-8-1,0-2 7-15,0 0 3 0,0 0 15 16,0 0 15 0,0 0 1-16,0 0-2 0,0 0-10 15,0-2-15-15,0-3 3 16,10-2-17-16,-3 1 8 16,3-2-9-16,-10 2-51 15,6-3-41-15,7 1-69 0,-3-15-129 16,-10 5-256-1,13-2-229-15</inkml:trace>
  <inkml:trace contextRef="#ctx0" brushRef="#br0" timeOffset="54229.82">13789 12129 603 0,'0'0'335'16,"0"0"-236"-16,0 0 32 15,0 0 25-15,0 0-76 16,0 0-51-16,0 0 3 16,10 38 75-16,-10-16-3 0,0 5-17 15,0 2-2 1,0 5-13-16,0 4-16 0,-6 0 5 15,2 4-10 1,1 4-12-16,3-4-13 16,-6-2-7-16,2-6-8 15,-2-11-10-15,6-2 8 0,0-12-3 16,0-4-5 0,0-4 23-16,0-1 26 0,0 0 42 15,0-1 21-15,19-15 25 0,-2-4-78 16,12-6-43-1,17 1-3-15,-7-2-4 0,10-2-2 16,10 1-8 0,-3-1 0-16,6 0-2 0,0 0-123 15,23-8-182 1,-16 4-274-16,-10 8-395 0</inkml:trace>
  <inkml:trace contextRef="#ctx0" brushRef="#br0" timeOffset="60130.09">13845 13052 75 0,'0'0'179'15,"0"0"-82"-15,0 0-2 0,0 0 19 16,0 0-23 0,0 0-25-16,0 0-11 15,-10-16-3-15,10 15 3 0,0-3-7 16,0 3 12-1,-13-1 7-15,13 0-11 16,0-1-4-16,-6-1 0 16,6 1-11-16,0-1-8 15,-10-2 15-15,3 0 0 0,-3 0 6 16,1-1-6-16,-1 0 4 16,-3 0-3-16,3 1-11 15,-10 2 4-15,14-2-9 16,-14 0-4-16,0 4 3 15,11-2 3-15,-8 1-12 16,4 2-8-16,-7 1-2 0,1 0-1 16,-1 0 1-1,-6 0-12-15,-3 0 1 16,-1 0 4-16,10 0-5 16,-6 1 15-16,3 6 5 15,-6-2 8-15,13-1-7 16,-4 2 0-16,0 0 0 15,1 1-2-15,-4-4-11 0,6 4 0 16,1 0-8-16,-4 2 0 16,1 2 8-16,2 3 1 15,-2 0 3-15,-4 2-4 16,7 4-2-16,-4 2 2 16,0-2-3-16,1-1-4 15,9 3-1-15,-3-2 11 16,6 1-6-16,-3 1-5 15,-3 0 5-15,7 1 2 16,-1-4-1-16,-3 4 0 16,7-1 2-16,-7 0-1 15,4 4 2-15,3-5-4 16,-7 4 0-16,0-2-5 16,7-1 7-16,3 1-7 0,-4-2 12 15,-5-3-4-15,9 1 4 0,0-2 4 16,0 2-4-1,0-4 3-15,0-1-5 0,0 1-4 16,0 4 5 0,0-3 1-16,0 7-2 15,0 0 2-15,0 1 2 16,0-1 4-16,9 0-9 0,-9-1-9 16,4-1 5-16,-1 2-5 15,10 2 0-15,-6-2 8 16,-4 0-3-16,3 2 4 15,4 0 8-15,-7-3 1 16,7 2-2-16,0-1 2 16,6 0 2-16,-2 0-1 15,-11-1-2-15,20-2-3 16,-4-2-4-16,4 2 7 16,0-4 4-16,-3 1-4 15,6 0 3-15,-3 2 5 0,6-4-5 16,7 3 3-1,-3-3-9-15,-4-2-7 0,-2 3-1 16,9-2 0 0,-7-2 4-16,0 1-4 0,-9-3-5 15,10-1 5 1,-11 1-7-16,7-2 2 0,-6 0 5 16,9 0-5-1,-6-1 4-15,4-1-6 0,-8-1 9 16,14-1 0-16,0 2-3 15,3-6 3-15,-7 0 3 16,7 0-1-16,-3 0 2 16,-4 0-3-16,1 0 1 15,-1 0-10-15,1 0 0 16,-4 0 13-16,-10 0-13 16,14 0 14-16,-8-3-14 15,8-4 10-15,6-3-10 0,-3 0 9 16,3-2-1-1,-7 2-9-15,7-2 0 0,-7 2 1 16,-6-3 0 0,0 2 8-16,0 3-8 0,-3-1 4 15,-4 2-5-15,4-1 0 16,-4 1 1-16,1-2-1 16,-4-3 8-16,0 4 1 15,0-1-2-15,3-3-7 16,-6 2 2-16,6-3 5 0,4 0-1 15,-10 0-5 1,9-1 6-16,-6 2-6 0,-3-4 13 16,0 2-4-1,0-2-4-15,6 1 3 0,-16 0-3 16,10-1 0 0,0 1-5-16,0-4 13 0,0 2-5 15,-10-2 0-15,13-1-8 16,0 3 9-16,-13-2 4 15,10 2-8-15,-10 2 3 16,0-1 0-16,3 0-8 16,-3 0 5-16,0-1-5 15,0 2 1-15,0-5 4 16,0 4-5-16,0-4 6 0,0 0-6 16,0-2 0-16,0 2-1 15,0-2 1-15,0 0 0 16,0 1-1-16,0-1 0 15,-3 3 1-15,-4 0 8 16,4 2-9-16,-7 1 0 16,3 0 0-16,-2 2 0 15,9 2 1-15,-10 0 11 16,0-2-11-16,10 4 6 16,-10-2-6-16,0-2-1 15,-3 2 1-15,7-2-1 0,-4 2 1 16,-3-2-1-1,6 1 9-15,-9-3 6 16,3 3-13-16,3-3-1 16,-10-2 7-16,14 2-8 0,-14 1 0 15,10 1 1 1,1-1 0-16,2 3 0 16,-6-2 0-16,6 4 0 15,-2 0-1-15,-1 0 0 16,0 1 0-16,0-1 0 0,0 1 0 0,7 1 1 15,-13-1 0 1,6-1-1-16,-3 0 0 0,13 1 0 16,-17 1 1-1,17-3 0-15,-19 3 0 0,12-1-1 16,-3 1 0 0,-3 0 0-16,7 2-1 0,-4 0 1 15,-3 0 0 1,6 1-1-16,4 0 1 15,-7-2 0-15,-6 2 0 16,6-3 0-16,0 5 0 0,-3-5 0 16,7 5 0-1,-1-4 0-15,-3 2-1 0,-3 1 1 16,3-2 0-16,1 0 0 16,-8 1 0-16,4 3-1 15,0-4 1-15,0 3 0 16,3-3-1-16,0 1 1 0,0 4 0 15,1-4 1 1,9 1-1-16,-10-1 0 0,3 4 1 16,4-5-1-1,-7 3 0-15,-3 0 0 0,10-1 1 16,-7-1-1-16,7 4 0 0,-4-5 0 16,-6 4 0-1,13-3 0-15,-6 3 0 0,2-3-5 16,-15 4 5-1,19-1 0-15,-17-4 0 0,17 5 0 16,-10-1 0 0,1-2 0-16,2 1 0 15,-3-2 0-15,7 4 1 16,-7-2-1-16,7 0 0 16,0 3 0-16,-1 0-1 0,4-1-5 15,-6 1 6-15,3 0 0 16,-7 0-5-16,3-4 4 15,-3 4 0 1,-6 0-1-16,3 0-8 0,-10 0 10 16,7 0-8-1,-4 0 7-15,-9 0-22 0,-4 4-89 16,0 3-124-16,-22 6-137 16,12-2-253-16,7-3-462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5:08:43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7959 18088 3 0,'0'0'88'15,"0"0"-24"-15,0 0-4 16,0 0-27-16,0 0 5 16,0 0 12-16,0 0 15 0,-10-16 3 15,10 16-25 1,-10 0-11-16,4 0-11 0,-4 0-21 15,6 0-13 1,-5 0 7-16,2 0-4 0,-3 0 9 16,0 0 0-1,1 0-1-15,-1 0-4 0,-13 0-19 16,16 8 2 0,-16 0-14-16,10-2-14 15,0 1 18-15,3-4 11 0,1 0 12 0,2-1-6 16,4 0-17-1,-10-2-13-15,10 0-36 16,-1 0-57-16</inkml:trace>
  <inkml:trace contextRef="#ctx0" brushRef="#br0" timeOffset="988.48">7677 18111 39 0,'0'0'65'16,"0"0"-45"-16,0 0 24 15,0 0 25-15,0 0-3 16,0 0 5-16,0 0 2 15,0-7 2-15,0 7-23 16,0 0-23-16,-6 0 25 16,6 0-17-16,0 0-14 15,0 0 0-15,0 0 21 16,0 0 12-16,0 0 6 16,0 0 10-16,0 0 14 15,0 0 3-15,0 0-5 16,0 0 0-16,0 0-1 15,0 0-5-15,0 0-11 16,0 0-20-16,0 0-20 16,0 0-9-16,0 0-2 15,0 0 4-15,0 0 1 16,0 0-5-16,0 0-6 16,6 0-3-16,7 0 8 0,-3 0 7 15,10 0 1-15,-4-2-2 16,4 2 3-16,-1 0-2 15,1-1 0-15,-10-2-4 16,10 0-5-16,-11 3 0 0,11 0-7 16,-4-1 4-1,-9 1-8-15,9 0-1 16,-6-4 1-16,6 4 5 16,-2 0-6-16,2 0 6 15,-6 0-6-15,6 0 5 0,-3 0-4 16,4 0-1-1,5 0 11-15,-8 0-6 0,2 0-5 16,0 0 11-16,7 0 4 16,-6 0 0-1,-8-1-4-15,8 1-4 0,6-1-2 16,-17 1-5-16,7-3 0 16,4 3 0-16,-4-3 0 15,3 3-1-15,-3 0 1 16,3-2 0-16,4 2 0 15,10-2-1-15,-8 2 1 16,1-3-1-16,0 1 1 16,-6 1-1-16,2-3 1 15,11 2 0-15,-14-2 5 16,7 1-5-16,-10 2 0 0,10-4 2 0,-13 4-2 31,9-2-1-31,-9 3 0 0,-10 0-1 0,7 0 0 16,-7 0-1-1,0 0 1-15,13 0 0 16,-13 0-1-16,0 0-4 16,10 0 6-16,-10 0 1 15,19 0 0-15,-12 0 0 16,3 0 0-16,-10 0 1 0,0 0 5 16,6 0-6-1,-6 0 0-15,0 0 6 0,0 0-6 16,0 0 8-1,0 0 0-15,0 0 6 0,0 0 5 16,0 0 2 0,0 0 5-16,0 0 2 0,0 0 0 15,0 0 0-15,0 0 1 16,0 0-2-16,0 0-10 16,0 0-5-16,0 0-12 15,0 0-1-15,0 4-13 0,0 9-204 16,0 1-294-1,0-4-121-15</inkml:trace>
  <inkml:trace contextRef="#ctx0" brushRef="#br0" timeOffset="3390.23">5348 17770 168 0,'0'0'135'15,"0"0"-60"-15,0 0 9 16,0 0 7-16,0 0-36 15,0 0-19-15,0 0 20 16,-10 0 13-16,10 0 3 16,0 0 9-16,0 0 28 0,0 0 1 15,0 0-22 1,-10 0-16-16,10 0-11 16,0 0-17-16,0 0-20 0,0 0-6 15,0 0 20-15,0 0 12 16,0 0 1-16,0 0 2 15,0 0-1-15,0 0-11 16,0 0-3-16,0 0-6 16,0 0-7-16,0 0-6 15,0 0-9-15,0 0-9 0,10 0-1 16,-10 0 6 0,20 0 1-16,-11 0 1 0,18 0-7 15,-8-2 0-15,1-2 7 16,3 4-8-16,-10 0 3 15,19 0 6-15,-12 0-9 16,10 0 0 0,-4 0 0-16,0 0 1 0,-3 0 5 15,-4 0-6-15,-2 0 1 16,12 0 0-16,-9 0 2 16,-4 0-2-16,1 0-1 0,-1 0 2 15,4 0-1 1,-11 0 6-16,21 0-6 0,-14 0 0 15,4 0 5 1,-14 0 1-16,11 0-6 0,-7 0 0 16,-7 0 0-1,-3 0 5-15,0 0-5 16,0 0 1-16,0 0 5 16,3 0-6-16,-3 0 0 15,10 0 0-15,-10 0 7 0,0 0-7 0,10 0 9 16,-10 0-2-1,0 0 1-15,10 0 1 0,-10 0-1 16,0 0-3 0,0 0 5-16,0 0 1 0,0 0 10 15,0 0 10 1,0 0 12-16,0 0-7 0,0 0-4 16,0 0-8-16,0 0-8 15,0 0-8 1,0 0-8-16,0 0-1 0,0 4-7 15,0-4-30-15,0 2-224 16,-10-1-424-16,10-1-429 0</inkml:trace>
  <inkml:trace contextRef="#ctx0" brushRef="#br0" timeOffset="8070">16243 15231 637 0,'0'0'187'0,"0"0"-75"15,0 0 30-15,0 0-23 16,0 0-64-16,0 0-35 16,0 0-7-16,-6 0 14 15,6 0 10-15,0 0 29 16,0 0 11-16,0 0-16 16,0 0-5-16,0 0-5 15,0 0-6-15,0 0-9 16,0 0-14-16,0 0-15 0,10 0-6 15,3 0 9 1,10 0 15-16,-4 0 6 0,20 0-9 16,-9 0-6-1,9 0 0-15,-3 0 7 0,7 0 2 16,-1 0 5-16,-3 5 1 16,1-4 5-16,2 1-13 15,1-2 2-15,-14 4-4 16,11-4 4-16,-4 0 3 15,-4 2-4-15,-2-2 4 16,6 1-9-16,-7-1-9 16,7 3-2-16,-6-3-1 15,-1 2 5-15,0 0-6 16,17 0 0-16,-13 1 2 16,3-2 3-16,-7 2-4 0,21 2-6 15,-15-3 7-15,5 0-2 0,2 0 5 16,1 0-3-1,-4 2-7-15,-9-2 7 0,9-2-8 16,-3 6 8 0,3-4 0-16,-9 3-6 0,12-4 4 15,4 5-5 1,-7-3 0-16,4 0-1 0,6 1 8 16,-10 1-8-16,10-4 0 15,-3 2 1-15,-4 0 1 16,4-1-1-16,0-2 8 15,-13 2-8-15,3-2-1 16,-7 2 1-16,7-2-1 16,-16 2 1-16,-4-2-1 15,7 2 1-15,0-2 0 16,3 0 8-16,0 0-2 16,14 0 4-16,-1 0-4 15,-10 0 2-15,20 0-2 0,-13 0-5 16,7 0-2-1,-7 0 2-15,0 0-1 0,-3 0 0 16,-7 0 1 0,-7 0-2-16,1 0 1 0,9 0 5 15,-12 0-5 1,12 0 1-16,-9 0-1 16,-4 0 0-16,10 0-1 0,1 0 0 0,-11 0 1 15,13 0-1 1,-9 0 2-16,-4 0-2 15,7 0 0-15,-3 0 1 16,0 0-1-16,6 0-1 16,-7 0 1-16,-2 0-1 15,-1 0 0-15,-6 0 1 16,-3 0 0-16,-7 0 1 0,0 0 5 16,0 0 8-1,0 0 20-15,0 0 37 0,0 0 8 16,0 0-10-1,0 0-5-15,0 0-6 0,0 0-12 16,0 0-16 0,0 0-12-16,0 0-16 0,0 0-2 15,0 0-6 1,0 0-74-16,-10 0-207 0,-10 0-299 16,10 0-307-16</inkml:trace>
  <inkml:trace contextRef="#ctx0" brushRef="#br0" timeOffset="10430.11">17608 13336 576 0,'0'0'182'0,"0"0"-72"16,0 0 63-16,0 0 7 16,0 0-70-16,0 0-32 15,0 0 18-15,0 0 4 16,0 0-1-16,0 0-5 15,0 0-12-15,0 0-15 16,0 0-8-16,0 0 5 16,0 0-4-16,0 0-11 15,0 0-15-15,0 0-13 16,0 0-16-16,0 0-5 16,10 0-5-16,-4 0 5 15,24-3 9-15,-1 0-8 0,0-3-1 16,4 2 2-1,3 2-1-15,10 2 11 0,-7-2 1 16,0 2 5 0,7-2-5-16,13 2-4 0,-10 0 10 15,4-3-2-15,-1 3-3 16,-6 0-12-16,6 0 7 0,-9 0-9 16,-1 0 1-1,4 0-1-15,-7 0 1 0,-3 0 0 16,7 0 0-1,-4 3-1-15,7-1 2 0,-10-2 4 16,16 2 6 0,-9-2-1-16,-1 0 0 15,-3 0 2-15,7 0 3 16,-13 0 1-16,3 0-5 0,-7 0-11 16,1 0 7-16,-1 0-7 15,-2 0-1 1,2 0 2-16,0 0-2 0,-2 0 2 15,2 0-1-15,7 0-1 16,-7 0 0-16,1 2 0 16,6 2 0-16,-3 0 0 15,-4-2-1-15,7 0 1 0,-6-1 1 16,6 2-1 0,-4-3 7-16,8 0-5 0,-14 2-1 15,0-2 0-15,0 0-1 16,-13 0 0-16,0 0 1 15,-10 0-1-15,-3 0 0 16,0 0-1 0,0 2 1-16,0-2 1 0,0 0-1 15,0 0 1-15,7 0-1 16,-4 3 0-16,1-3 1 16,-1 2-1-16,7 0 0 15,-1 1 0-15,-9-3 0 16,0 2 0-16,7-2 0 15,-7 0 6-15,0 2 5 16,0-2 8-16,0 0-3 16,0 0-2-16,13 0 1 15,3 0 3-15,-9 0-2 16,6 0 0-16,-10 0-2 0,4 0 4 16,-4 0-5-1,0 0 3-15,-3 0 5 16,0 0 3-16,0 0 0 0,0 0 12 15,0 0-5-15,0 0-5 0,0 0 5 16,0 0-13 0,0 0-2-16,0 0 5 0,0 0-15 15,0 0-4 1,0 0 4-16,0 0-1 0,0 0-4 16,0 0-1-1,0 0 0-15,0 0 6 0,0 0-6 16,0 0 1-1,0 0 8-15,0 0 4 0,0 0-2 16,0 0 2-16,0 0-1 16,0 0 0-1,0 0 1-15,0 0-13 0,0 0 5 16,0 0-5 0,0 0 0-16,0 0 0 0,0 0 2 15,0 0-2-15,0 0 1 0,0 0 5 16,0 0-5-1,0 0 8-15,0 0-9 0,0 0 1 16,0 0 0 0,0 0 0-16,0 0 7 0,0 0-7 15,0 0-1 1,0 0 0-16,0 0 0 16,0 0 0-16,0 0-1 15,0 0 0-15,0 0 1 0,0 0 0 16,0 0 1-1,0 0-1-15,0 0 2 0,0 0-2 16,0 0 0-16,0 0 1 16,0 0-2-16,0 0-12 15,0 0-85-15,-6 0-235 16,-4-2-298-16,-6-14-450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02T15:11:54.0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3447 16215 1418 0,'0'0'275'0,"0"0"-230"16,0 0-4-1,0 0 45-15,0 0-74 0,0 0-12 16,0 0 0-16,104-16 0 16,-55 9 10-16,10-5 22 15,7 1 5-15,25-1-8 16,34-8 2-16,38-6 2 16,44-6-2-16,25-8-9 15,-3 4-5-15,-26 2-10 16,-33 4-6-16,-10 4 1 15,-29 6 0-15,-33 6-1 16,-23 2-1-16,-3 2 1 0,7-2 0 16,9 0-1-1,-3-2 1-15,-6 2-1 16,-23 2 1-16,-11 3 1 0,-15 2-1 16,-11 0 0-1,-9 3 0-15,-10 2 5 0,0 0 2 16,0 0 3-16,0 0-11 15,0 0-81-15,-6 0-111 16,-11 0-100-16,-9-1-449 0</inkml:trace>
  <inkml:trace contextRef="#ctx0" brushRef="#br0" timeOffset="475.2">4340 16022 960 0,'0'0'253'15,"0"0"-168"1,0 0 36-16,0 0-12 0,0 0-74 16,-101 129-19-1,58-59-2-15,-6 11-5 16,3 4-3-16,-3 4-5 0,0 0 0 16,19-3-1-1,-5-3-26-15,-5-11-76 0,17-16-34 16,23-26-97-16,0-20-91 15,0-10-299-15</inkml:trace>
  <inkml:trace contextRef="#ctx0" brushRef="#br0" timeOffset="726.61">4690 15914 1160 0,'0'0'341'0,"0"0"-270"16,0 0-42-1,0 0 11-15,-52 165-17 0,22-101-8 16,1 11 2-16,-10 12-5 16,-7 7-11-16,-3 3-1 15,9-5-5-15,-2-12-66 0,19-8-67 16,3-21-132-1,20-27-244-15</inkml:trace>
  <inkml:trace contextRef="#ctx0" brushRef="#br0" timeOffset="975.48">5181 15827 409 0,'0'0'1078'16,"0"0"-907"-16,0 0-102 16,-53 128 83-16,21-61-53 15,-4 8-65-15,0 8-23 16,-7 6 0-16,11 3-10 16,-11 2 5-16,14-3-6 0,-7-10 0 15,13-7-22-15,6-16-35 0,4-13-74 16,13-27-115-1,13-13-249-15,4-5-87 0</inkml:trace>
  <inkml:trace contextRef="#ctx0" brushRef="#br0" timeOffset="1217.28">5616 15901 783 0,'0'0'731'15,"0"0"-549"-15,0 0-3 16,0 0 32-16,0 0-99 16,-79 138-60-16,43-68-24 15,-9 8 5-15,2 2-7 16,-3 4-14-16,17-4-12 0,-7-7 0 16,6-3-25-1,11-15-117-15,-1-19-141 0,10-17-428 16,-3-19-329-16</inkml:trace>
  <inkml:trace contextRef="#ctx0" brushRef="#br0" timeOffset="2038.76">5367 15099 819 0,'0'0'214'16,"0"0"-66"-16,0 0 92 16,0 0-30-16,0 0-70 15,0 0-23-15,-134-44-19 16,111 39-3-16,17 0-29 16,-17 3-11-16,16 2-7 15,-9 0-9-15,-7 0-15 16,-3 12-11-16,-4 10-4 15,-2 9-3-15,2 5-5 16,4 5 9-16,0 3-1 16,6 0 1-16,1 3-9 15,9 0 5-15,0 1-6 16,10-4 0-16,0 2-6 16,0-1-2-16,20 0 0 0,6-3-6 15,3-3 13-15,4-6 0 16,0-3 1-16,-1-6-1 15,4-4 1-15,7-6 0 16,-7-8 9-16,10-4-3 16,-10-2-5-16,-4 0-1 15,8 0 0-15,-4-8 0 16,-7-4 1-16,-3-5 0 16,4-4 7-16,2-4 1 0,-2-6-1 15,-4-7-1-15,-3-2-5 16,-7-2 7-16,-3-4 2 15,-6 2 0-15,3-5-5 16,-10 2 3-16,0 1 2 16,0-2 3-16,-17 6-1 15,-2 0 30-15,-4 3-10 16,-7 3 18-16,4 5 11 16,7 4-2-16,-11 4-8 15,4 4-10-15,-7 6-31 0,4 3-10 16,3 8 11-1,-4 2-12-15,-9 0-7 0,6 16-15 16,-9 11-4 0,6 9-72-16,3 1-75 15,7 5-73-15,13 2-57 16,6-10-206-16,7-12-193 0</inkml:trace>
  <inkml:trace contextRef="#ctx0" brushRef="#br0" timeOffset="3115.46">5374 14897 204 0,'0'0'251'0,"0"0"-159"15,0 0-52-15,0 0-35 16,0 0-5-16,0 0 0 16,0 0 9-16,0 0 20 15,0 0 14-15,-7 0 0 16,7 0-12-16,0 0-17 16,0 0 3-16,0 0 14 15,0 0-7-15,0 0-11 16,0 0 2-16,0 0 5 15,0 0 10-15,0 0 21 16,0 0 15-16,0 0 24 16,0 0-2-16,0-4 25 15,7-11-59-15,13-7-35 16,-1-5-9-16,4-8-3 16,3-2 5-16,4-7 2 15,9-3 5-15,-3-5-1 0,0-1-5 16,6-5-2-16,4 1 15 15,-6-1 1-15,9 2-1 16,-4-2-6-16,8-2 2 0,-7 0 0 16,9-2-9-1,-9-3-3-15,6 0 3 0,4-3 2 16,-7 0-6 0,10-4 2-16,0 1-5 0,-4-6-5 15,11 2 1 1,-14 0-1-16,4 5 0 0,-10 2-1 15,-17 8 1-15,7 9 5 16,-6 9-5 0,-8 6 9-16,-8 7 27 15,-1 3 32-15,-4 9-12 16,-5 2-25-16,-1 3-10 0,0 3-3 16,7 2-3-16,-10 2-8 15,0 3-7-15,0 1 1 16,3 1-2-16,-3-3 0 15,0 3-29-15,0-3-103 16,0 2-161-16,0-3-518 0</inkml:trace>
  <inkml:trace contextRef="#ctx0" brushRef="#br0" timeOffset="4121.21">5632 15171 390 0,'0'0'259'16,"0"0"-171"-16,0 0 45 15,0 0 2-15,0 0-86 16,0 0 10-16,0 0 44 16,69-63 3-16,-46 34-6 15,3-1 4-15,-6-6-8 16,-1-3-14-16,17-1-15 16,-13-2-10-16,7-6-9 15,-4-2-11-15,13-3-12 0,-3-3-10 16,3-2 2-1,-3 3 1-15,7-1 4 0,-7 2-1 16,3 4 4 0,-9 4-1-16,-1 4-9 15,1-1-1-15,-1 2-2 16,-3 0 6-16,4-4-3 0,-1 0-9 16,7 0-5-16,0-2-1 15,-6 2 6-15,2 3-6 16,-12 4 2-16,6 2 18 0,-6 3 6 15,9 2-3 1,-9 0-8-16,-4-4-3 16,14 2 0-16,2-3-11 15,1-1 1-15,10-3-1 0,-17-2 0 16,23-4 0 0,-10 2 10-16,-9-2-10 15,-1-1 7-15,0 3 1 0,-12 2-8 16,2 6 10-1,-6 5 1-15,4 4 11 0,-7 4 5 16,-4 7-19 0,-3 3-1-16,-3 7 0 0,10 2 2 15,-10 4-4-15,0 0 8 16,0 0 9-16,0 0-3 16,0 0-10-16,0 0 2 15,0 0-11-15,0 0 1 16,0 0-2-16,0-3-11 15,0 1-80-15,10-3-146 16,-10 2-338-16,0 3-535 0</inkml:trace>
  <inkml:trace contextRef="#ctx0" brushRef="#br0" timeOffset="5575.35">6136 15561 142 0,'0'0'847'16,"0"0"-657"-16,0 0-69 16,0 0 29-16,0 0-49 15,0 0-28 1,0 0 15-16,0 0 14 0,0-11-20 15,7-2-15 1,-7-5 17-16,0-2-1 0,3-1-15 16,-3 4 12-1,0-3-9-15,0-1-19 0,3 2-18 16,-3-1-3-16,0-1-5 16,0 0 12-16,0-2 13 15,0-2 4-15,0 1 0 16,0-4-10-16,0 5-18 0,-6-6 5 15,-4 1 3 1,-3-1-1-16,0 2 9 0,3 1-4 16,-10 0-13-1,11 4-7-15,-5 0 7 0,1 1-8 16,-3 0-8 0,3-1 5-16,0 0-14 0,-4 0 12 15,-5 1-2 1,5-1-4-16,-2 0 16 0,-1-1 1 15,0-2 1-15,-6 2-1 16,3 0-3-16,-16-3-6 16,23 2-3-16,-14 0 0 15,1 1-4-15,3 3-1 16,-7 2-5-16,16 1-1 16,-2-2 8-16,-7 6-9 0,3-1-5 15,-3 2 4-15,6 2-8 16,-10 1 7-16,-2 1 2 15,2 1 0-15,-6 2 0 16,0 3-2 0,-3 2-4-16,0 0 6 0,-4 0-8 15,1 0 8-15,6 5 0 16,-7 4 0-16,-3 2-8 16,7 1 8-16,-7 0-2 15,1 2-5-15,2-2 6 16,7-1 0-16,3 2-19 15,7-5 14-15,13-4 6 16,3 0 0-16,4-3 5 16,6-1-5-16,0 0-1 15,0 0-5-15,0 0 6 16,0 0-1-16,0 0-3 16,0 0 3-16,0 0 2 15,0 0-2-15,0 0-3 0,0 0 4 16,0 0 0-16,0 0-1 15,0 0 1-15,0 0-6 16,0 0 6-16,0 0 0 16,0 0-7-16,0 0 7 15,0 0 0-15,0 0 0 16,0 0-7-16,0 0 6 16,0 0-10-16,0 0 10 15,0 0 0-15,0 0-8 0,6 0 3 16,-6 0 6-1,0 0 1-15,0 0-1 16,0 0 0-16,0 0 0 16,0 0-1-16,0 0 0 0,0 0-6 15,0 0-28 1,0 0-30-16,0 0-4 0,0 0-43 16,0 0-91-16,0 6-114 15,0 6-293-15,0-3-171 0</inkml:trace>
  <inkml:trace contextRef="#ctx0" brushRef="#br0" timeOffset="18835.31">5070 14259 456 0,'0'0'305'0,"0"0"-164"16,0 0 56-16,0 0-9 15,0 0-61-15,0 0-38 16,0 0 0-16,0 0-2 16,0 0-14-16,0 0-1 15,0 0-21-15,0 0-17 16,0 0 1-16,0 0 9 15,0 0 4-15,0 0-11 16,0 0-1-16,0 0 10 0,0 0-8 16,0 1-20-1,-10 7-8-15,-3 4-1 0,-4-2 0 16,4 6-1 0,-3 0-7-16,-4 3 6 0,-9 1-6 15,12 0 1-15,-2 3-1 16,-1-3-1-16,1 2 7 15,-4 0-6-15,10-6 0 16,3 3 0-16,-3-4 1 16,3-1-2-16,3-4 1 15,4 0 0-15,-7 0 0 16,4 0 0-16,6-4 0 16,-10 4-1-16,10-3 0 15,0-4 0-15,-13-1 1 16,13 2-1-16,0-4 6 15,0 0-5-15,0 0 1 0,0 0 6 16,0 0-7-16,0 0 10 16,0 0 9-16,0 0 3 15,0 0-3-15,0 0-11 16,0 0-7-16,0 0-2 0,0 0 0 16,0 0-7-16,0 0 1 15,0 0 0-15,13 1-6 16,-13 4 6-16,10 2 6 15,6 2 0-15,4 4 1 16,-1-2-1-16,-2 2 2 16,6 1-1-16,6-1 5 15,-9 1-5-15,3-4 1 16,3 2 6-16,-10-2-8 16,-3 1 8-16,0-1-2 15,0-1 0-15,-13 1-5 0,10-4 8 16,-10-2 4-1,7-1-1-15,-7-3 4 16,0 2 9-16,0-2 4 16,0 0 2-16,0 0-13 0,0 0-1 15,0 0-8 1,0 0 3-16,0 0 0 0,0 0-6 16,0 0-6-1,0 0-9-15,-7 0-153 0,-9-5-194 16,-4-9-762-16</inkml:trace>
  <inkml:trace contextRef="#ctx0" brushRef="#br0" timeOffset="20025.06">6670 15025 970 0,'0'0'247'15,"0"0"-157"-15,0 0 16 16,0 0-55-16,0 0-41 15,0 0 10-15,0 0 43 16,0 90 46-16,13-60 2 16,-13 5-9-16,0-4-6 15,0 3-31-15,0-4-3 0,0 2-12 16,0 0-12-16,0-6-12 16,0-2-13-16,0-3-3 15,0-6-1-15,0-3-6 16,0-3 3-16,0-4-6 15,0-3 0-15,0-2 0 16,0 0-19-16,0 0-78 16,0 0-81-16,0-6-114 15,0-7-286-15</inkml:trace>
  <inkml:trace contextRef="#ctx0" brushRef="#br0" timeOffset="20877.59">6460 15231 425 0,'0'0'143'0,"0"0"-21"16,0 0 46-1,0 0 7-15,0 0 7 0,0 0-55 16,0 0 7 0,0-22-5-16,0 10-24 0,0 0-13 15,0-2-22-15,3-3-5 16,4 2 1-16,-4-1-5 16,-3 1-14-16,7 2-13 15,3-1 0-15,-1 0-7 0,1-2-2 16,0 3-2-1,0 0-2-15,6-3 7 0,4 3 0 16,0 0-5 0,-7 1-1-16,-7 4-4 15,17 1-5-15,-16 1-1 16,-1 1-2-16,17 3 4 0,-16 2-13 16,-7 0 11-16,22 0-11 15,-12 0 0-15,-6 0 7 16,9 0 1-16,0 0 1 0,-7 0 15 15,4 0 10 1,3 2-1 0,4 3-9-16,-8 1-7 0,1 1-6 15,-3 0-2-15,16 2-2 16,-4-1 1-16,-2-2-2 0,-4 4-1 16,3-4 5-1,4-1-5-15,-7-3-4 0,3-2 9 16,4 0 2-1,-14 0-1-15,7 0 3 16,4 0 2-16,-7-2 3 16,-7-5 28-16,3 1 2 15,-2 1-4-15,2 1-12 0,-3-1 5 16,-3 1 2-16,4 1-7 16,2 3-6-16,-6 0-7 15,0 0-6-15,0 0-4 16,0 0-6-16,0 0-5 15,0 0-7-15,0 0-17 16,0 0-154-16,0 6-197 16,-10 0-407-16</inkml:trace>
  <inkml:trace contextRef="#ctx0" brushRef="#br0" timeOffset="25355.22">9271 14977 646 0,'0'0'817'16,"0"0"-734"-16,0 0-35 16,0 0 111-16,-17-157-26 15,17 94-80-15,0-10-25 16,0-11 36-16,0-5-23 16,0 0-1-16,-6-1 1 15,-4 3 12-15,0 9-23 16,0 7-14-16,7 11 11 15,-7 10-1-15,10 12 1 16,0 10-14-16,0 8-1 0,0 4-12 16,0 7-4-16,0 2-4 15,13 1-4-15,4-1-11 16,2 2 11-16,-2 1 10 16,25 0-4-16,-16 4-7 15,14 0 0-15,-1 0-92 16,-10 6-23-16,7 21-124 15,-16-4-271-15,0-1-129 0</inkml:trace>
  <inkml:trace contextRef="#ctx0" brushRef="#br0" timeOffset="25595.18">9150 14283 1092 0,'0'0'409'16,"0"0"-298"-16,0 0 94 0,0 0-55 16,134-48-103-1,-105 38-47-15,11 7-16 0,5 3-168 16,-9 0-177-1,-3 3-263-15</inkml:trace>
  <inkml:trace contextRef="#ctx0" brushRef="#br0" timeOffset="25896.76">9745 14317 929 0,'0'0'504'0,"0"0"-459"0,0 0 8 15,0 0 11 1,0 0-31-16,0 0-17 0,154 0-15 15,-115 0 6 1,-9 0-7-16,-7 1-74 0,0 11-63 16,-23 6-134-1,0 0-124-15,0-4-303 0</inkml:trace>
  <inkml:trace contextRef="#ctx0" brushRef="#br0" timeOffset="26086.93">9726 14516 1108 0,'0'0'169'16,"0"0"-8"-16,0 0 60 16,130-41-100-16,-71 35-78 0,-19 2-43 15,9-1-92 1,-20 0-307-16,1 3-678 0</inkml:trace>
  <inkml:trace contextRef="#ctx0" brushRef="#br0" timeOffset="26466.55">10409 13988 918 0,'0'0'610'16,"0"0"-485"-16,0 0 48 0,0 0-37 15,0 0-69 1,0 0-45-16,0 0-1 0,17 20 24 15,-7 6 19 1,-10 10 15-16,6 6-15 0,7 9-23 16,-13 8-9-1,10 2 0-15,-10 4-18 0,0 3-3 16,0-4-11-16,0-4-6 16,0-9-54-16,0-10-99 15,0-10-76-15,-10-10-75 16,-3-11-195-16,13-10-70 0</inkml:trace>
  <inkml:trace contextRef="#ctx0" brushRef="#br0" timeOffset="27075.11">10465 14375 846 0,'0'0'300'16,"0"0"-68"-16,0 0 8 15,0 0-80-15,0 0-50 16,7-116-15-16,6 85 6 15,-4-5-12-15,1 2-18 16,-3 6-9-16,6 6-9 16,-3 6 0-16,-4 4-20 15,7 8-8-15,-3 1-10 0,-3 3-4 16,6 0 12-16,3 0 32 16,4 19-26-16,6 4 11 15,-3 12-6 1,3 5 17-16,-3 5-12 0,-7 6-14 15,-6 2-10-15,0 1-2 16,-10 1-11-16,0-2 7 16,0-7-9-16,-10-8-2 15,0-9-41-15,10-12-9 16,0-12 6-16,0-5-5 16,0 0 29-16,0-10 21 0,0-20-17 15,10-7-12 1,0-12 22-16,6-9 8 0,14-4-1 15,-1 2 0 1,-6 10-2-16,3 5 2 0,-6 6 1 16,-10 6 1-1,13 4-1-15,-7 4 0 0,-6 2-1 16,6 9 1 0,-6 2 1-16,0 8 2 0,3 4 7 15,-3 0 17-15,3 8 1 16,10 14-5-16,-4 4 13 15,11 6 2-15,-11 6-5 0,1 5-2 16,-4 4-11 0,-6 3-5-16,0-2-5 0,-10 4-4 15,0 0 3 1,0-6-9-16,0-5-28 0,0-7-88 16,0-10-94-1,0-12-71-15,0-7-195 0,0-5-290 16</inkml:trace>
  <inkml:trace contextRef="#ctx0" brushRef="#br0" timeOffset="27356.69">11450 14286 1083 0,'0'0'628'0,"0"0"-436"0,0 0 88 15,0 0-43 1,0 0-118-16,0 0-48 16,0 0-14-16,0 0-20 0,0 0-28 15,0 0-9 1,0 2-62-16,0 3-183 0,0 8-232 0,0-1-153 15,0 2-537 1</inkml:trace>
  <inkml:trace contextRef="#ctx0" brushRef="#br0" timeOffset="28095.41">12013 14257 582 0,'0'0'239'15,"0"0"-41"-15,0 0 97 16,0 0-35-16,0 0-41 16,0 0-20-16,0 0 23 15,36-91 3-15,-36 85-27 16,0 4-28-16,0 0-55 15,-13 0-40-15,-1 2-29 16,-2 0-29-16,0 0-17 16,-10 0-6-16,-4 9 6 15,-3 7-13-15,4 4 7 16,0 3 5-16,2 0 0 16,1 4 0-16,7 4-8 0,9 4 3 15,0-3-2-15,0 2 1 16,10 0-1-16,0-4-4 15,0-9-3-15,20 0 0 16,-4-8-7-16,7-6-38 16,13-7-49-16,-3 0 2 15,-4-4 16-15,7-19-7 16,-6-6 27-16,-1-7 16 16,-3-5 16-16,-3-3 27 0,-7-1 6 15,-9 3 6 1,16 4 1-16,-23 9 0 0,0 9 67 15,0 8 43 1,0 5-3-16,0 3-14 0,0 4-12 16,0 0-18-1,0 0-26-15,0 0-19 16,0 0-4-16,0 0-15 16,0 11 0-16,0 8-9 0,0 3 9 15,0 8 10-15,0 8 0 0,0 8-9 16,0 2 11-1,0 2-12-15,13-1 9 0,10-2-3 16,-13-4-5 0,19-7-1-16,1-8 1 0,-1-4 0 15,7-3 10 1,0-11 5-16,-3-4 11 0,16-6 0 16,-10 0 3-1,4-15-9-15,-1-7-21 0,-12-2-106 16,-14-8-158-1,-16 9-279-15,0 2-572 0</inkml:trace>
  <inkml:trace contextRef="#ctx0" brushRef="#br0" timeOffset="54395.29">7065 12613 68 0,'0'0'662'16,"0"0"-572"-16,0 0 27 15,0 0 75-15,0 0-50 16,0 0-67-16,0 0-4 16,-49-90 12-16,43 78-9 15,3 4-11-15,-7 1 10 16,10 2-5-16,-7 2-14 0,7 2-16 16,-10 1 5-1,10 0-11-15,0 0-5 0,-13 0-7 16,13 0 16-16,0 0 0 15,0 0 2-15,-6 0-3 16,6 0-7-16,-10 0-8 16,0 0-3-16,0 0-8 15,-6 0-2-15,0 0 1 16,-1 0-2-16,1 4-6 16,3 1 2-16,-7 2 7 15,4-2-1-15,3 0 3 16,13 0-10-16,0 0 1 0,0-1-2 15,-7 2 0 1,7 4-2-16,0 2 1 0,-10 2 1 16,10 5 0-16,-6 0 0 15,3 1 0-15,3-1 0 16,-10-2 1-16,10 2-1 16,0-2 1-16,0-1-1 0,0 2 6 15,0-3-5 1,0 0 0-16,0 4 0 0,0-3 4 15,0-2-4 1,0 2-1-16,0-2 1 0,0-2-1 16,0-2-1-1,0 2-1-15,0-1-3 0,10 2 5 16,-1 1 6 0,1-1-5-16,-3 1 0 0,16-4 1 15,-7 0-1-15,-6 1 0 0,3-5 1 16,-3 3 4-1,0-2 2-15,3 2-2 0,0-3 0 16,-3 1 0 0,-1-2 1-16,1 2-1 0,10-5 3 15,-14 3-2 1,7-4 2-16,4-1-2 0,2 3 14 16,-2-3 7-16,6 0 8 15,-14 0 1-15,11 0 2 16,0 0-15-16,-1 0-2 15,1 0-4-15,-4-3-6 16,4-2-2-16,-10 0 6 16,9-2 1-16,-9 2 2 15,-3-2-2-15,16 0-5 16,-23 0-1-16,19-2 1 0,-9-2 0 16,0-1 5-1,6-1 16-15,-6-6 22 16,-3 2-9-16,6-2-18 15,-3-1-13-15,-1 3-3 16,1-2-1-16,-10 2-1 16,10-2-1-16,0 2-3 15,-4-2 0-15,-6 2-5 16,13 0 11-16,-13 1-1 0,10 0 4 16,-10 2 0-1,0 2 8-15,0-4-5 0,0 2-7 16,0-2-1-16,0 1 2 15,0 0-4-15,0-1 2 16,0 1 7-16,0 1-5 16,0 1-2-16,-10 1-1 15,-3 2 6-15,7-3 2 16,6 3-17-16,-10 1 1 16,0-1 5-16,0 2-4 15,10 1 4-15,-6 0-6 0,-4 0 0 16,-3 0 0-1,6 1-10-15,-6 0 9 16,-3-2-7-16,6 2 8 0,-13 0-1 16,17-1 1-16,-17 2 0 15,16 1-2-15,1 0-4 16,-4 0 6-16,-3 2-1 16,3 1-8-16,-10 1 3 15,11 0 4-15,-11 0 1 16,13 0-5-16,-12 0-2 15,6 0 7-15,6 0 0 16,-3 0 0-16,0 0 0 16,7 0 0-16,0 0 0 15,3 0 1-15,0 0-2 0,0 0 1 16,0 0 0-16,0 0 0 0,0 0 1 16,0 0 0-1,0 0 0-15,0 0-1 0,0 0 1 16,0 0 0-1,0 0-1-15,0 0 0 16,0 0-1-16,0 0 2 16,0 0-1-16,0 0 2 0,0 0 4 15,0 0-4 1,0 0 0-16,0 0-1 0,0 0-1 16,0 0-6-16,0 0-8 15,0 0 3-15,-3 0-2 16,-7 0 8-16,-7 7-16 15,8-1 10-15,5 4-4 16,-15-4 16-16,12 0-1 16,-3 2 0-16,-3-4-9 15,13 0 9 1,-6-4 1-16,6 2-6 0,0-2 6 16,0 0-10-16,0 0 8 15,0 0-9-15,0 0 11 0,0 0 6 16,0 0-6-1,0 0-4-15,0 0 4 0,0 0 0 16,0 0 0 0,0 0-5-16,0 0 4 0,0 0-8 15,0 0-3 1,0 0 2-16,0 0 1 0,0 0 0 16,0 0-3-1,-10 0-12-15,10 3-9 0,-10 0-25 16,0 3 3-1,4-5-2-15,3 4 3 0,-4-3-26 16,4 0-29-16,-7 2-36 16,10-4-57-16,0 2-175 15,0 2-138-15,0-2-63 0</inkml:trace>
  <inkml:trace contextRef="#ctx0" brushRef="#br0" timeOffset="57519.49">6941 12535 527 0,'0'0'280'0,"0"0"-168"16,0 0 63-16,0 0-42 15,0 0-70-15,0 0-27 16,0 0 13-16,-19 12 30 16,9-4 14-16,-7 3-3 0,-2-1 19 15,6 2-17 1,-17 3-21-16,1 0-22 15,12 4-13-15,-12 1-10 0,3 2-4 16,-4-2-6 0,-2 0-3-16,15 1 2 0,-9-1 2 15,3-3 6-15,4 2 2 16,2-4 1-16,4 1-13 16,-13-1-4-16,6 0-1 15,1 6 1-15,-1 1-2 16,-6 5 2-16,3 0 0 15,-16 3-3-15,22-2-5 0,-9-1 11 16,0-1-6 0,10-1 1-16,-11 0 8 0,4 2 1 15,-6 2-2 1,13 0-6-16,-4-3 9 0,-9 1 5 16,9-2 6-1,0-2 0-15,-6-4-11 0,7 1-10 16,-1 0 3-16,-3 2-9 0,0 1 1 15,0 2-1 1,-3-1 0-16,-3 2 5 0,-1-2-5 16,10 3-1-1,-9-4 1-15,3 5 5 0,-4 1 1 16,1-2-5 0,-4 3 5-16,4-2 2 0,-7 2-2 15,6-2 1 1,7-2-7-16,-6 4 0 0,9-4 5 15,-9 0-6 1,-1 0 0-16,11-1 1 0,-7-2-1 16,6 3 2-16,-3-4 5 15,4 1-6-15,-8-2 7 16,8 2-7-16,-11-1 0 16,14 1 0-16,-7-4 6 0,7 0 2 15,-7 1-2 1,6-2 2-16,-12 0 2 0,9 4-5 15,1 1-6 1,-11-1 2-16,1 2-1 0,3 1 0 16,-4-2 0-1,4-1-1-15,6 1 1 0,1-7-1 16,-4 5-1-16,6-3 1 16,8-2-1-16,-1 1 1 15,-10-4-4-15,7 1 4 16,13-2 1-16,-6-2-1 15,6-3 1-15,-7-2 0 0,4-1 1 16,3-1-1 0,0-3 7-16,0 2-1 0,0-2 6 15,0 0 10 1,0 0 10-16,0 0 7 0,0 0-13 16,0 0-9-16,0 0-8 15,0 0-7 1,0 0-2-16,0 0 1 0,0 0-1 15,0 0 0 1,0 0 1-16,0 0-1 16,0 0 0-16,0 0 0 0,0 0 7 15,0 0-7-15,0 0 4 16,0 0-5-16,0 0 0 16,0 0 0-16,0 0 1 15,0 0-1-15,0 0 6 0,0 0 6 16,0 0-3-1,0 0 0-15,0 0-8 0,0 0-1 16,0 0-8 0,0 0-34-16,0 0-71 15,0 0-45-15,0 0-15 16,0 0 25-16,0 0 52 16,0 0 49-16,0 0 26 0,0 0 0 0,0-2-12 31,0-1 11-31,0 2 22 0,0-2 20 0,0 0 2 15,0 1 7 1,3 2-4-16,-3 0-3 16,0 0-7-16,0 0 1 15,0 0 17-15,7 0 2 16,-7 0-2-16,0 0-8 16,0 0-5-16,0 0-8 0,0 0-5 15,0 0-7 1,6 0-31-16,7 2 16 15,-3 8 15-15,10 0 15 0,-11 4 2 16,18 0-8 0,-8-1 2-16,-6-4-1 0,4 1 0 15,-11 0 4 1,7-3-4-16,-3 2 2 0,-3-3-6 16,6 1 0-16,-13 0 1 15,10 0-7-15,-1-1 0 16,1 1 1-16,-3-4 0 15,-4 3-1-15,4 1 3 16,-4-4-2-16,0 4 0 16,0 0 0-16,10 2 0 15,-6 0 6-15,3 0-6 16,-10 0 1-16,10 3-1 16,-7-6-1-16,3 3 2 0,-2-2-1 15,2-4 1-15,-6 2-1 0,0-3 5 16,7-2-5-1,-7 3-1 1,0-3 1-16,0 0 5 0,0 0-6 16,0 0 1-16,0 0 3 15,0 0-4-15,0 0-7 16,13 0 1-16,-13 0 6 0,0 0 4 16,0 0 5-1,0-3 7-15,0-4 4 0,10-2 2 16,-10-4 5-1,6-2-4-15,7 0-12 0,4-4-4 16,-11 2 1 0,11-5-2-16,-1-1 3 0,4-5 5 15,-11 0 3 1,11-3-4-16,0-1 4 0,-1 3 5 16,-2 0-3-16,-4 3 1 15,-7 1-4-15,14-2 2 0,-7 3-2 16,3-6-5-1,-6 3-4-15,10-2 5 0,-10 3-11 16,9 0 7 0,-9 0-7-16,6 4 8 0,4-1-3 15,0 0 1 1,-7-1 1-16,6 0 4 0,-2 0 0 16,2-2 4-1,-2 1-2-15,6-1-13 0,-7 3 10 16,10-3-10-1,-3 4 5-15,-3-2 0 0,-1 2 0 16,11 2 0 0,-10-2 4-16,-4 6-10 0,3-1 11 15,-5 4-4-15,2-3-5 16,-6 4-1-16,9-5 5 16,1 4-5-16,0-3-1 15,6-1 0-15,-3-2 1 0,3 2 5 16,-6-2-5-1,9 2 6-15,-6-1-1 16,3 0 5-16,-6 0 2 16,-4 1 1-16,14 1-4 15,-11 0-10-15,-3 0 0 16,7 4 0-16,-3-2 7 0,0 1-7 16,-4-2 0-16,4 2 0 0,-1 0-1 15,-2-3 1 1,6 1 0-16,3 1 0 15,-10 1 1-15,0-1-1 16,1 2 0-16,2-5 1 0,1 3 0 16,0-1 7-1,6-1-8-15,-16 3-1 16,13-2 1-16,-10 3 9 16,3 0-8-16,-9 2-1 0,12-1 6 15,-9-1-5-15,-3 2 5 16,6-3-5-16,6-1 3 15,-12 0-3-15,12 1-1 16,-9 2 2-16,0-1-2 16,0 4 1-16,0-1-1 15,-10 3 0-15,10-1 6 16,-1 0 0-16,-9 0-5 16,10-1-1-16,-3-3 8 15,-7 3-7-15,13-3 0 16,-3 2 0-16,-4 0 1 15,4 2 5-15,-7 4-1 16,-3-3 3-16,0 5 2 16,7 1 2-16,-7 0-2 15,0 0 7-15,0 0-5 0,0 0-1 16,0 0 2 0,0 0-1-16,0 0-11 0,0 0 14 15,0 0-9-15,0 0-7 16,0 0-7-16,0 0 6 15,0 0-10-15,0 1-23 16,0 1-52-16,-7 2-96 16,4 2-76-16,3-1-210 15,-16 0-180-15</inkml:trace>
  <inkml:trace contextRef="#ctx0" brushRef="#br1" timeOffset="69573.21">7020 12485 430 0,'0'0'177'0,"0"0"-66"15,0 0-1-15,0 0-23 16,0 0 33-16,0 0 23 15,0 0-1-15,9 0-3 16,-9 0-33-16,0 0-30 16,0 0-21-16,0 0-10 15,0 0-18-15,0 0 3 16,0-3 11-16,4-2 3 16,2 3 3-16,-6-1-7 15,0-2-12-15,0 3-9 16,0-2-11-16,0 4-5 0,0 0 4 15,0 0-1-15,0 0 0 16,0 0 4-16,0 0 4 16,0 0 6-16,0 0-2 15,0 0-11-15,0 0-5 16,0 0-2-16,0 0-11 16,0 0-30-16,0 0 13 15,0 0 7-15,0 0 2 16,0 0 7-16,0 0 11 15,0 0 0-15,0 0 1 16,0 0 0-16,0 0 2 16,0 0 4-16,0 0-6 15,0 0 1-15,-6 0-1 0,2 0 0 16,4-1 0-16,0 1 0 16,-3-1 0-16,-3-3 1 15,6 2 1-15,0 2-2 16,0-2 7-16,0 2 5 0,0 0 10 15,0-2 1 1,0-2 7-16,0-2 5 0,0 3 14 16,0-6-18-1,6-5-2-15,1-4-8 0,9-4 0 16,-3-2 2 0,10-3 10-16,-3-1 7 0,-1-1 7 15,11-1-10-15,-1-2 2 0,1-1-2 16,-17-1 2-1,16 0-18-15,4 3-3 16,-7 3 5-16,-6-1-17 16,-1 3 0-16,11 1 6 15,-11 3-12-15,8 1 6 16,-1 0-5-16,0 1 1 16,3-1-1-16,-12-1 7 0,9 3-7 15,0-3 11 1,-3-2 1-16,0 2 1 15,0 0-1-15,0 0 1 16,-4 0 7-16,1 0-6 0,-4-4 1 16,-6 4-6-1,10 0 1-15,-10-1-1 0,-1 3-4 16,1 1-5-16,0 2 0 0,0 2 5 31,-10-3-4-31,6 2-1 0,8-3-1 0,2-1 1 16,-3-6 0-1,7 1-1-15,-1-1 1 0,-2 0-1 16,6 0 1 0,-7 3-1-16,-6 0 0 15,6 1 1-15,-3 2-1 16,4 1 0-16,-4 2 1 0,3-2-1 16,-9 3 0-1,9-4 1-15,-3 4-1 0,0-3 0 16,0 2 0-16,4 1-1 15,-8 2 1-15,1 1-1 16,-3 3-3-16,6-2 4 16,-3 3 0-16,-7-1-5 15,0 5 5-15,10 0 6 16,-13-2-6-16,7 2 0 0,-4 1-1 16,4-1 0-16,-7 4 1 15,0-3 2-15,0 4-2 16,0 0 0-16,0 0-1 15,0 0-6-15,0 0 6 16,0 0 0-16,0 0-5 16,0 0 5-16,0 0-8 15,0 0-3 1,0 0 1-16,0 0 2 0,0 0-2 16,0 0 3-16,0 0 8 0,0 0-8 15,0 0 7 1,9 0-8-16,-5 0 2 0,2 0 6 15,4 0 2 1,3 5-2-16,-6 2 1 16,9 0-5-16,-3 0 5 15,17 1 0-15,-14 1 6 16,7-2-5-16,-7-1-1 0,7 1 0 16,-10 0 0-1,10 0 2-15,-3-2-1 0,-4-1 0 16,-3 0 0-1,-3 0-1-15,0 0 0 0,-7-3-1 16,10 2 1 0,-13-1 0-16,3-1 0 0,4-1 1 15,-4 3-1-15,-3-3 1 16,3 3 0-16,-3-1-1 16,0-2 0-16,4 1 0 15,6-1 0-15,-10 0 0 16,0 4 0-16,0-4 0 15,0 2 0-15,0-1-2 16,0 3-5-16,0-4 7 16,9 1 0-16,-9 1-1 15,0-2-7-15,0 2 7 16,0-2 2-16,0 0-2 0,0 4 1 0,0-4 0 16,0 0 0-1,0 1 1-15,0-1-1 16,0 0 2-16,0 0-2 15,0 2 1-15,0 2-1 16,0 2 6-16,0 0 0 16,-9 3 0-16,-1 1 1 15,3 4-6-15,-6-1-1 16,0 1 7-16,-3 3-7 16,-4 3 0-16,4-4 2 0,-4 5-1 15,-3 1 1 1,7-2 8-16,-4 1-9 0,10-4-1 15,-9 3 0 1,12-4 0-16,-3 0 4 0,-9 0-4 16,9-1 0-1,0 0 0-15,-10 1 0 0,11-1 1 16,-4 5 1-16,-1-5-1 0,1 3-1 16,4-1 1-1,-8 4-1-15,1 1 0 0,3 0 0 16,-7 2 1-1,10 0-1-15,-13-2 0 0,17-3 1 16,-14 1-1 0,14-1 0-16,-7 1 2 15,-7-2-1-15,13-4-1 16,-6 6 0-16,-3-5 0 0,6 2-4 16,-3 2 4-1,-3-2 1-15,6 3 0 0,0 2-1 16,-10 0 1-1,4 6-1-15,-4-4 1 0,11 0 0 16,-11-2-1-16,7-6-1 16,6 0 0-16,-2-2 0 15,-5-2 1-15,14-4-1 16,-6 6 2-16,6 0-1 16,-10 1 1-16,0 6 0 15,0-3-1-15,-6 6 0 0,3-5 0 16,3 3 0-1,4-1 0-15,-14-3 1 16,10-1 0-16,0 2 0 16,10-3-1-16,-13-2 1 0,7 2-1 15,-4 0 1 1,0-4 0-16,4 1 0 0,2-2-1 16,-5 1 1-16,2 0-1 0,-6 2 0 15,3 3 1 1,4 2-1-16,-8-3-1 0,-2 0 1 15,16-2 1 1,-13 0 0-16,6 0-1 0,-2-4 0 16,-1 4-1-1,10-1 1-15,-10 0 0 0,3 1 0 16,-2-4 1-16,5 2-1 16,-5-3-6-16,5 0 6 15,4-5 4 1,-3 2-4-16,0-6-2 15,3 1 2-15,0-1 0 0,0 0 1 16,0 0 1-16,0 0 7 16,0 0-9-16,0 0 0 15,0 0 1-15,0 0-1 16,0 0 5-16,0 0-5 16,0 0 0-16,0 0 0 15,0 0 0-15,0 0 2 16,0 0 4-16,0 0 0 15,0 0-5-15,0 0 17 16,0 0-17-16,0 0 11 0,0 0-7 16,0 0-4-1,0 0 7-15,0 0-7 0,0 0 11 16,0 0-5-16,0 0 17 16,0 0-10-16,0 0 7 15,0 3 0-15,0-1-9 16,-7 2 4-16,4 2-9 15,3-5-7-15,-7-1-1 16,7 3 1-16,0-3 7 16,0 2-7-16,0-2 0 15,0 0 0-15,0 0-9 16,0 0 1-16,0 0-35 16,0 0-140-16,0 0-149 0,0 0-250 15,0 0-311-15</inkml:trace>
  <inkml:trace contextRef="#ctx0" brushRef="#br1" timeOffset="73195.13">5426 12922 1058 0,'0'0'344'16,"0"0"-225"-16,0 0 47 0,0 0 23 15,0 0-95-15,0 0-68 16,0-16-25 0,0 16 14-16,0 0 5 0,0 6-20 15,-3 11-11-15,-4 15 11 16,4 10 0-16,-7 10 11 15,1 8-10-15,2 3 6 16,4-2-6-16,3 1 0 16,0-8 1-16,0-7-2 15,0-5 0-15,0-12-2 16,3-2 1-16,7-6 0 16,-4-5-11-16,7-4 4 15,-3-3 0-15,-3-4 1 0,-4-2-5 16,0-3 3-16,-3-1 9 15,0 0 2-15,0 0 4 16,7 0 1-16,-7 0-4 16,0 0-3-16,0 0-2 15,0 0-10-15,6 0-68 16,-2 0-52-16,-4 0-26 16,6 0-10-16,-6 0-50 15,0 0-52-15,0-7-107 0</inkml:trace>
  <inkml:trace contextRef="#ctx0" brushRef="#br1" timeOffset="73635.27">5204 13446 451 0,'0'0'192'16,"0"0"-145"-16,0 0 15 0,0 0 58 16,0 0 13-1,0 0-4-15,0 0-16 0,29 17-9 16,-22-4-17 0,-1 3-24-16,7 4-11 15,0 6 3-15,-6-2-20 0,13 3-16 16,-14 0-9-1,7-5-2-15,-3-3 0 0,10-2-6 16,-10-7-1-16,-1-4 0 16,-2-5 11-16,13-1 26 15,-11 0 17-15,14 0 5 16,3-11 14-16,-9-9 11 16,15-7-24-16,1-2-20 15,-10-5-16-15,0 4-6 16,-3 2-10-16,-4 4-8 15,-6 4 4-15,-4 6-5 16,7 4-56-16,4-4-126 16,6 2-296-16,-10 2-248 0</inkml:trace>
  <inkml:trace contextRef="#ctx0" brushRef="#br1" timeOffset="75165.25">8620 12258 649 0,'0'0'384'0,"0"0"-239"0,0 0 39 15,0 0 19 1,0 0-69-16,0 0-46 0,0 0 11 15,-30-33 11-15,24 21-16 16,-17-2-32-16,16-2-5 16,-12 0 2-1,-1-1-13-15,-3-2-18 0,7 0-14 16,-10-2-7-16,-4-1-6 16,7 2-1-16,-3-1 0 0,0 7 0 15,3-2 1 1,-3 3 0-16,6-1 7 0,0 2-8 15,4 4 0 1,-4-2-1-16,-2 2 0 0,5 2-1 16,-2 0-7-1,-4 2 7-15,16 2-4 0,-3 0 4 16,1 2 1-16,-5 0-5 16,14 0 4-16,0 0 1 15,0 0-6-15,0 0 6 16,-3 0 0-16,3 0-14 15,-3 0-1-15,-4 0-20 16,7 0 4-16,-13 0 14 16,13 0 17-16,0 0 0 0,0 0-5 15,0 0 6 1,0 0 0-16,0 0 0 0,0 0-6 16,0 0 0-16,0 0-7 15,0 0-3-15,0 0-5 16,0 0-2-16,0 0-5 15,0 14 17-15,0 6 11 16,10 2-1-16,-7 2 1 16,7 4 0-16,-7-5 0 15,-3 2 0-15,0-5 0 16,0-7 0-16,14-1 0 0,-14-7 1 16,0-3-1-1,0-2 1-15,0 0 0 0,0 0 5 16,0 0 7-1,0 0 6-15,0-12 9 0,0-8-9 16,0-5-13 0,0-2-5-16,0 1 5 0,0 1-6 15,0 5 1 1,0 3-1-16,0-2 10 16,0 4-9-16,0 1 0 0,0 2 8 0,0 0-7 15,0 4-2 1,0 0 11-16,0 5-5 0,0 2 0 15,0 1-4 1,0 0-1-16,0 0 0 0,0 0 0 16,0 0-1-1,0 0 0-15,0 0-1 0,0 0 1 16,0 0-1 0,0 0-8-16,0 0 3 0,0 0-2 15,9 0-3-15,-9-2 5 16,0 0 5-1,10-2-6-15,-3 1 7 0,19-2 0 16,-3 0 1 0,0 2-1-16,6-3 0 0,-6 2 2 15,0 4-2-15,6-2 1 16,-16 2 5-16,1 0-5 16,-5 0 5-16,-5 0 1 15,2 0 5-15,4 0-2 16,-10 0-1-16,3 0 1 15,4 0 1-15,-7 0-10 16,3 0 5-16,-3 0-4 16,0 0-1-16,0 0-1 15,0 0-1-15,0 0-153 0,0 5-355 16,0-4-563-16</inkml:trace>
  <inkml:trace contextRef="#ctx0" brushRef="#br1" timeOffset="80657.81">6117 15579 134 0,'0'0'276'0,"0"0"-84"0,0 0-39 16,0 0-6-1,0 0-4-15,0 0-23 16,0-6 2-16,0 4 24 15,0 0 3-15,0 0-14 0,0-2-1 16,0 2-18 0,0-2-18-16,0 2-8 0,0-3-22 15,0 2-25-15,3-7 16 16,-3-2 5 0,0-1 1-16,0-4-1 0,0-1-9 15,0-5-15-15,0 1-4 16,0-2-3-16,0 1 1 15,0-2-7-15,0 4-3 16,0-5 4-16,-3 4-3 16,-7 0 8-16,10-1 2 15,-10 0-10-15,0 1 0 16,0 1-7-16,1 0-4 16,-5-1 2-16,1 0 5 15,-3 0-9-15,3-6 2 0,0 4-7 16,-4-3 2-16,-5 0 0 15,5 3 10-15,7 2 7 16,-9 0-17-16,-4 1 13 16,6-1 5-16,-9 2-12 15,3-1 14-15,-6 1-7 16,13-1-13-16,-4 4-3 16,0 0-6-16,1-2 1 15,9 4 1-15,-6 2 8 0,2 1-9 16,-12 1-1-1,16 3 12-15,-9-2-12 0,9 1 8 16,-10 1-8 0,1-1 0-16,-1-1 0 0,-3 1 4 15,0 1-4 1,4-1 1-16,-4-1-1 0,10 1 1 16,-4 1 0-16,1-1 10 15,-4 3-11-15,11-1 1 16,-11 2-1-16,13 1 0 0,-2-1 0 15,-1-2 1 1,0 3 4-16,-10 0-4 16,10-2 0-16,1 0-1 15,-11 2-1-15,10-1-8 16,-6 0 9-16,-4 2 0 0,-3 1 0 16,17 2 0-1,-4 0 0-15,-3 0 0 0,6 0-1 16,-3 0-7-1,-9 0 7-15,-1 0-5 0,-6 3 5 16,-3 4 0-16,6 2 0 16,6-2 0-16,-2 2 0 15,-11 2 0-15,14 1-6 16,-14 1 6-16,1-2 1 16,6 2 0-16,10-4 0 15,-3 0-1-15,9-4 1 16,-3 2 0-16,4-6 0 15,2 4-1-15,-5-3 1 16,9 0-1-16,0 1 0 16,0-1 1-16,0-2-1 15,0 0 0-15,0 0 1 0,0 0 0 16,0 0 1-16,0 0-1 0,0 0 0 16,0 0 0-1,0 0-2-15,0 0-5 0,0 0 1 16,0 0 4-1,0 0 2-15,0 0-1 0,0 0 1 16,0 0-1 0,0 0 1-16,0 0 0 0,0-2 0 15,0 2 0 1,0-3 0-16,0 3 0 0,0 0 1 16,0-2-1-16,0 2 1 15,0 0 0-15,0 0-1 16,0 0-5-16,0 0-31 15,0 0-114-15,0 0-80 16,0 0-22-16,0 0-40 16,13-3-7-16,-3-8-50 15,9-9-6-15,-2 3-11 16,2-2-343-16</inkml:trace>
  <inkml:trace contextRef="#ctx0" brushRef="#br1" timeOffset="81515.14">5040 14339 396 0,'0'0'100'15,"0"0"-64"-15,0 0 71 16,0 0-25-16,0 0-30 15,0 0 32-15,0 0 73 16,30-22 28-16,-30 22-38 16,0 0-12-16,0 0-9 15,0 0 0-15,0 0-15 16,0 0-7-16,0 0 4 0,0 0-2 16,0 0-35-1,0 0-28-15,0 1-12 16,-10 3 29-16,10 0-15 0,-13 0-23 15,13 5-10-15,-7 0-9 16,-9 7 6-16,-4 1-3 16,-3 6-5-1,7 2 0-15,-4 4 5 0,-9 0-5 16,9 4 1-16,-6 3-1 16,3-1 0-16,3 0 0 0,1-6 0 15,-1-6-1 1,14-7 1-16,-4-6 0 0,10-6-1 15,0-4-6 1,0 0 4-16,0 0-4 0,0 0 2 16,0 0 4-1,0 0 10-15,0 0 2 0,0 0 2 16,10 0-3-16,-10 0 6 16,0 0 8-16,0 0 0 15,6 0-4-15,4 0-7 16,0 0-3-16,0 0-3 15,3 0-7-15,3 3 1 16,7 3 7-16,3 3-8 16,-6 5 6-16,13-4-6 0,-1 3 1 15,-2 3-1 1,-11-2 1-16,11-2-1 0,-11 1 1 16,-2-1-1-16,-4-1 1 15,3 1-1-15,-6-1 7 16,0-2-7-16,3 1 8 15,-7-6-7-15,-2 1-1 16,2-4 12-16,-6 3-1 16,0-4 5-16,0 0 1 15,0 0 15-15,0 0 13 16,0 0 0-16,0 0 2 0,0 0-14 16,0 0-2-1,0 0-5-15,0 0-2 16,0 0 2-16,0 0-17 15,0 0-1-15,0 0-9 16,0 0-7-16,0 0-94 16,0 0-177-16,0-5-331 15,-6-7-688-15</inkml:trace>
  <inkml:trace contextRef="#ctx0" brushRef="#br1" timeOffset="92755.36">9434 11519 796 0,'0'0'383'16,"0"0"-257"-16,0 0 6 16,0 0 21-16,0 0-57 15,0 0-1-15,23-7-32 16,-23-2 19-16,10-1 15 16,0-7-17-16,0-2-31 15,0-1-10-15,-4 0-11 16,14-1 8-16,-14 1-5 15,11 1-13-15,-1-1-2 0,-9 4-3 16,15-3 1 0,-15 2 5-16,6-2-9 0,3 2 5 15,4-2 1 1,-7-1-1-16,3-2-7 0,-2 3 2 16,2-4-1-16,-6 0-3 15,9 1 4-15,-9 0 1 16,0 1-2-16,10 1 3 15,-11 1-1-15,-2-1 0 16,6-1-1-16,-3 1-2 16,0-2-7-16,0 2 5 15,-1 2 1-15,-2 0 2 0,-1 0 4 16,-6 4-5 0,14-2-7-16,-5 0 5 0,-9 2-6 15,10 1 1 1,-10 1 0-16,0-1-1 0,10 3 1 15,-10 0-1-15,0-1 6 16,0 3 4-16,0 1-10 16,0-1 0-16,0 2-1 15,10 0 0-15,-10 0 1 16,6 2-1-16,-6-2-3 16,4-1 4-16,-4 0 0 0,0 0-1 15,0 0 0 1,3-1-5-16,-3-1 6 0,3 0-1 15,-3-1-1 1,10 2-4-16,-10 0 5 0,0 0 0 16,0 2 0-1,0 0-6-15,0 3-14 0,0-2-1 16,0 3-4 0,0-3 4-16,0-2 10 0,0 3 0 15,0 0 11-15,0-1 1 0,0 4-1 16,0 1 1-1,0 0 3-15,0 0-3 16,0 0-1-16,0 0 0 16,0 0 1-16,0 0-19 15,0 0 8-15,0 0 10 16,0 0-8-16,0 0 4 16,0 0 4-16,0 0 0 0,0 0 0 15,0 0-1 1,0 0-5-16,0 0 0 0,-10 6 6 15,4 2-6 1,-14 2 7-16,10 2 1 0,-9 2 5 16,5 0-5-16,1 0-1 15,4-4-7-15,-5 3 7 16,5 0-1-16,-1-5 1 16,0 2 0-16,10-2 0 15,-7 1 0-15,4-6-6 0,-3 3 6 16,6-1 0-1,-4-4 6-15,4 1-6 0,0-2 0 16,-9 2-1 0,9 2 1-16,0-3 0 0,-7 1 0 15,7 2 7 1,0-1-6-16,0 0-1 0,0-1 0 16,0-1 1-16,0-1-1 15,-10 4-2-15,10-4 2 16,0 0 5-16,0 0-5 15,0 0-8-15,0 0 6 16,0 0-7-16,0 0-1 16,0 0 9-16,0 0-10 15,0 0-1-15,0 0 3 0,0 0 8 16,0 0 0 0,0 0-14-16,10 0 11 0,-3 0 3 15,6 0 2-15,3 0 4 16,-6 0-5-16,3 2 1 15,0 2 0-15,3 0-1 16,-3 3-1-16,10 0 1 16,-13-1 0-16,16 3 0 15,-6-2 0-15,0 0 1 16,-7-2 1-16,3-1-2 16,-9-2 0-16,6 0-6 0,-13 0 6 15,10 0 8 1,-10-2-8-16,0 0-1 0,0 4-2 15,0-4 3 1,0 0 0-16,6 1 0 16,-6-1-1-16,0 0 1 15,13 3 0-15,-13-3 6 16,0 0-6-16,0 0 0 0,0 0-1 0,0 0 1 31,10 2-2-31,-10-2 2 0,6 0 5 0,1 1-5 16,-7 2-2-1,0-3 1-15,7 3 1 0,-7-3-1 16,0 1 1 0,6-1 0-16,-6 0-1 0,0 2 2 15,3-2-2 1,-3 0 2-16,0 0-1 0,0 0 8 16,0 0-2-1,0 0 4-15,0 0 2 0,0 0 7 16,0 0-7-1,0 0 15-15,0 0 0 0,0 0 13 16,0 0 3 0,0 0-6-16,0 0-12 0,0-3-8 15,-3-3-5-15,-3 0 1 16,-1-1-3-16,-6-1 11 0,13 1-12 16,-10 0-3-1,10 0-5-15,-13-2-1 0,13 1 0 16,-6-2 1-1,6 0 1-15,-10-5 7 0,10 4-8 16,0 1 7 0,-7-2-8-16,7 3 2 0,-6 1 4 15,6-1-5 1,0-1 5-16,0 4-5 0,-7 0-1 16,7-1 1-16,0 2 0 0,0 1 0 15,0 1 7 1,0 3-8-16,0-1 2 15,-6 1 11-15,6-4 4 16,0 4 1-16,0-2-5 0,-4 1-1 16,4-2-6-1,-6 1-6-15,6 0 1 0,0 0-1 16,0 2 0 0,0-3 1-16,0 3-1 0,0 0 5 15,-4 0-5-15,4 0-1 16,0 0-5-16,0 0 6 15,0 0-15-15,0 0-39 16,0 0-135-16,0 0-195 16,0 0-725-16</inkml:trace>
  <inkml:trace contextRef="#ctx0" brushRef="#br1" timeOffset="98805">10141 8771 176 0,'0'0'622'0,"0"0"-495"0,0 0 0 16,0 0 38-1,0 0-19-15,0 0-60 0,0 0-12 16,0 0-7-16,0 0 33 15,0 0 13-15,0 0-1 16,0 0-13-16,0 0-17 16,0 0-16-16,0 0 15 15,0 0 5-15,0-3 0 16,0-4-7-16,0-1-5 16,7-6-35-16,2-6-22 15,1-7-17-15,0-6 4 16,10-3-4-16,-4-6 0 15,14-6 1-15,-8 0 0 16,5-1 0-16,-8 4 0 16,11 3-1-16,-1 3 0 15,-9 6 0-15,-1 5 1 16,1 5 0-16,-7 4-1 0,0 5-2 16,-3 6-4-16,-10 3 5 15,7 3 0-15,-7 2-21 16,0 0 4-16,13 0-10 15,-4 0 3-15,1 0 24 16,7 0 1-16,-1 0 15 0,10 0-5 16,-6 0-8-1,3 0-1-15,0 0 13 0,-7 0-8 16,4 0-5 0,-7-1 5-16,3-6 3 0,4 0 5 15,-1-7-7-15,1 0 2 16,9-6 0-16,1-2-8 15,-1-4 7-15,-3-2-7 16,14-3 7-16,-17 2-7 16,3-2 1-16,-7 2 8 15,-2-1-8-15,6 0 4 16,-10 3-6-16,10 0 6 16,-17 0-5-16,17 5 6 0,-13-1-6 15,6 5 1 1,-6-1-2-16,-3 7 1 0,-4 3-1 15,7 3-2 1,-7 4-5-16,-3 2 5 0,7 0 1 16,-7 0-13-1,3 0 1-15,3 0-5 0,8 0 2 16,2 0 14 0,3 0 2-16,8 2 9 0,-8-1-2 15,4 3 1-15,-6-4 1 16,5 0-3-16,-5 0-5 15,2 0 11-15,-12 0-10 16,16 0 8-16,-17 0 1 16,8-4-3-16,2-1 4 15,-10-5-4-15,11-2 2 16,-1-2-4-16,4-4 0 16,-1-5-4-16,4 1-1 0,4-5 5 15,-8-2-5 1,-3-5 1-16,7-1 5 0,-10-4-6 15,10 4 0 1,-3 0 5-16,0 1-5 0,-11 2 0 16,8 8-1-16,-14 6 0 15,0 8 0-15,1 4-5 16,-4 4 4-16,9 2 1 16,-9 0-9-16,0 0-15 15,4 0 2-15,2 0-6 16,4 5 7-16,3 4 20 15,4 1 1-15,2 4 14 16,11-4-7-16,-7 0-5 16,-1-3 7-16,-12-2-8 0,13-3 8 15,-20-2-2 1,11 0-7-16,5 0 16 0,-12 0-2 16,12-12-2-16,-9-4 4 15,10-12 2-15,-4-6-8 16,10-4-2-16,-9-1-8 15,12 0-1-15,-19 8-8 16,16 4 8-16,-16 7 1 0,-4 4-1 16,8 6 0-1,-5 0-1-15,-5 4-8 0,2 2 10 16,-6 2-1 0,10-2-8-16,-7 2 7 0,4 0 2 15,-4 0 0-15,-3 0 0 16,7 0 1-16,-7 0 5 15,6-1-6-15,-6 2 13 16,0 1 4 0,0 0-10-16,0 0-1 0,0 0-6 15,0 0-10-15,0 0-54 16,0 0-94-16,0 4-158 16,0 4-295-16,0 2-201 0</inkml:trace>
  <inkml:trace contextRef="#ctx0" brushRef="#br1" timeOffset="99625">12114 6787 537 0,'0'0'248'16,"0"0"-56"-16,0 0 27 0,0 0-41 16,0 0-59-1,0 0-19-15,0 0-1 0,-6-12-5 16,6 12-10-1,0-1-7-15,0 1-8 0,0 0-18 16,0 0-16 0,0-4-13-16,0 4-7 0,0-4-15 15,16-2 1 1,-6-1 0-16,19-5 0 0,1-1 0 16,6 1-1-16,16-2 1 15,-13 0 0-15,-3 0 0 16,0 6 0-16,-6 0 1 15,-17 0-1-15,3 6 0 16,-13 2 0-16,-3 0 0 0,0 0 12 16,0 0-5-1,0 0 4-15,0 0-12 0,0 0-6 16,0 0-2-16,0 0-7 16,0 0 13-16,0 10 0 15,0 2 2-15,0 8 6 16,0 6 14-1,0 2 0-15,-3 3-3 0,-3 5-6 16,-4-1 0 0,3-1 2-16,1-4-7 0,6-6 1 15,0-8 2-15,0-4-1 16,0-5 0-16,0-2 0 16,0-5-1-16,0 0 2 15,0 0 1-15,0 0 1 16,-7 0-1-16,7 0 1 15,0 0-11-15,0 0-39 16,0-2-147-16,0-12-217 16,0-2-1016-16</inkml:trace>
  <inkml:trace contextRef="#ctx0" brushRef="#br1" timeOffset="100598.19">13066 5970 772 0,'0'0'180'0,"0"0"-21"16,0 0 21-1,0 0-34-15,0 0-69 0,0 0-29 16,0 0 23-16,0-1 2 16,0 1-16-16,0 0-10 15,0 5-15-15,0 7-14 16,0 12 20-16,0 4 6 0,0 5-19 16,0 10-5-1,0 4 2-15,0 8-6 16,0 3-13-16,-6 4-2 15,-4 2 13-15,-3-2-14 0,3-6 9 16,0-7-9 0,-6-11 1-16,6-6-1 15,7-9 6-15,-10-9-5 16,13-2 0-16,0-3-1 0,0-4 1 16,0-1-1-16,0-4-1 0,0 0 1 15,0 0 0 1,0 0 9-16,0 0 7 0,0 0-4 15,0 0 4 1,0 0 2-16,0-2 10 0,13-10 16 16,0-5-4-1,3-4-10-15,4-6-10 0,9-3-2 16,1-6-2-16,-1-5-14 16,7 1 10-16,-6-2-2 15,-1 4 3-15,0 2 7 16,-6 3 3-16,4 4-3 15,-1 0-8-15,-7 3-2 16,1 7-9-16,0 2 6 16,-11 5-7-16,-2 2 0 15,6 4-1-15,-6 3-7 16,-4 2-8-16,-3 1-33 16,6 0-59-16,-6 0-41 0,0 0-77 15,0 0-35 1,0 0-81-16,0 0-145 15,0 0-65-15</inkml:trace>
  <inkml:trace contextRef="#ctx0" brushRef="#br1" timeOffset="100955.25">13161 6400 182 0,'0'0'625'16,"0"0"-537"-16,0 0-19 15,0 0 122-15,0 0 16 16,0 0-53-16,0 0-23 16,88 62-16-16,-68-44-23 0,-10 0-18 15,0 2-14 1,3 2-11-16,-10-2-12 0,10 0-8 15,-6 2-17 1,-1-6 6-16,-6 3-17 0,4-6 0 16,5-3 8-16,-9 0-8 15,0-6-1-15,0 2 0 16,0-4-18-16,0-2-49 16,4 1-67-16,-4-1-40 15,6 0-25-15,-3 0-105 0,4-7-287 0</inkml:trace>
  <inkml:trace contextRef="#ctx0" brushRef="#br1" timeOffset="101645.45">14058 5960 654 0,'0'0'371'16,"0"0"-193"0,0 0 21-16,0 0 0 15,0 0-34-15,0 0-44 0,0 0-4 16,0-27 20-16,0 27-12 16,0 0-20-16,0 0-20 0,0 0-17 15,0 0-7 1,0 0-12-16,-7 0-22 0,7 0-13 15,-3 0-14 1,-7 0 0-16,7 0 0 0,-7 0-1 16,-6 0-9-1,-7 0 2-15,6 0 2 0,-2 10 6 16,-1 4 5-16,-6 4-5 16,6 0 0-16,-6 7-2 15,3 5 1-15,4 5-1 16,-8 8 1-16,8 1 0 15,-1 5 0-15,-6 0 1 16,13 0 2-16,-7-1-1 16,20-5 0-16,-10-1 5 15,10-6-5-15,0-1 0 16,0-6 0-16,0 1 1 0,0-2 8 16,0 1-8-1,10 0-1-15,0-3 5 0,0 1-6 16,3 2 0-1,3-3-2-15,1-3 1 0,-4 0 0 16,6-3-50 0,-2-2-176-16,-1-2-95 0,-3-8-188 15,-3-6-128-15</inkml:trace>
  <inkml:trace contextRef="#ctx0" brushRef="#br1" timeOffset="102695.05">14257 6300 1122 0,'0'0'310'16,"0"0"-57"-16,0 0-19 15,0 0-40-15,0 0-82 16,0 0-32-16,0 0 7 15,-13-45-7-15,7 38-37 16,-1 1-17-16,-9 0-7 16,-1 2-12-16,-2 0-7 15,2 4-2-15,-12 0-12 16,9 0 14-16,-9 0-1 16,9 0-6-16,-6 12 1 15,3 3-3-15,-6 2-3 16,12 5 1-16,7 4 4 15,1 0 0-15,-1 0-7 16,0 2-1-16,10 0 6 16,0-5-7-16,0 0 9 15,0-5-5-15,0-2-13 16,10-6-11-16,9 0-25 16,-9-5-29-16,20-2-23 15,-4-3-38-15,0 0-10 0,0-6 11 16,0-15 39-16,-6 1 22 15,0-4 52-15,-14 2 29 16,7 1 8-16,-6 1 38 16,-4 4 46-16,-3 2 15 15,7 1-22-15,-7 3 4 16,10 0-17-16,-7 1-17 16,3 2-15-16,-6 4 0 0,0 0 6 15,0 0-2 1,0 3 1-16,0 0 0 15,0 0 12-15,0 0 11 16,0 0-5-16,0 0-20 16,0 0-14-16,0 0-3 15,0 0-9-15,0 0 0 0,0 3-2 16,0 2 8-16,0 3-14 16,0 4 0-16,0 5 9 15,0 8 4-15,0 5 2 16,0 2 2-16,0 8 1 15,0-2 5-15,0 5-2 16,0 0-7-16,0-1-3 16,0 1-3-16,0 0-3 15,0-1 1-15,0-2-1 16,0-2 6-16,0-2-6 0,0-3-5 16,0-4 0-16,0-4 7 15,0-6-7-15,0 0 1 16,4-4-1-16,2-3 5 15,-6-3-5-15,0-6 0 16,3 1 5-16,-3-4-6 16,0 0 6-16,0 0 0 15,0 0-6-15,0 0-15 16,0-6-101-16,4-7-65 16,-4-6-77-16,0-17-91 15,0 2-252-15,0 6-254 0</inkml:trace>
  <inkml:trace contextRef="#ctx0" brushRef="#br1" timeOffset="102965.18">13979 6688 393 0,'0'0'741'0,"0"0"-544"0,0 0 23 15,0 0-40 1,0 0-43-16,0 0-52 0,0 0-3 16,56-28 31-1,-33 26 29-15,13-4-46 0,3 4-45 16,0 2-26 0,0 0-12-16,-6 0-13 0,0 0-75 15,3 0-164 1,-10 0-149-16,-3 0-407 0</inkml:trace>
  <inkml:trace contextRef="#ctx0" brushRef="#br1" timeOffset="103547.5">14535 5721 907 0,'0'0'306'0,"0"0"-145"15,0 0-30-15,0 0-44 0,0 0-50 16,0 0-4 0,0 0 37-16,36 64 32 0,-13-36 1 15,-16 12-28 1,12 2-10-16,-6 6-10 0,7 5-8 16,-10 5-11-16,6 3 5 15,4 5 9-15,-10 1-1 16,0 2-7-16,-10-5-10 15,0 1-1-15,0-3-11 16,0-3 2-16,0-2-4 16,-20-1 0-16,0-2 5 15,-6 1 7-15,3-4-4 16,-6-1 8-16,-1-8 6 0,4-2-1 16,0-4-3-1,6-4 1-15,-6-6-1 16,13-3-3-16,0-11-10 15,13-2-9-15,-10-7-1 16,10-3-5-16,0 0 4 16,0 0 0-16,0 0-12 15,0 0-9-15,0 0-145 16,-6-13-171-16,-4 2-370 16,10-1-558-16</inkml:trace>
  <inkml:trace contextRef="#ctx0" brushRef="#br1" timeOffset="104525.2">13891 4853 728 0,'0'0'392'16,"0"0"-220"-16,0 0 33 0,0 0-15 15,0 0-68 1,0 0-57-16,0 0-37 0,-92-24 4 16,63 30 1-1,6 8 5-15,-13 4-12 0,-3 4-6 16,9 7-6-1,-6 6-1-15,-6 3 2 0,6 10-9 16,-10 2 1-16,7 4-6 16,-11 4 7-16,14 4-1 15,-3-2 2-15,6-2-3 16,-3-3-5-16,17-7 0 16,2-9-1-16,8-9 1 15,5-10-1-15,4-10 0 16,0-2-9-16,0-8 2 15,0 0 6-15,0 0 0 16,0 0-8-16,0 0 0 16,0-3-26-16,7-7-69 15,6-17-104-15,16 1-145 16,-19 4-342-16</inkml:trace>
  <inkml:trace contextRef="#ctx0" brushRef="#br1" timeOffset="105095.1">13220 5416 897 0,'0'0'211'0,"0"0"-21"16,0 0-13-16,0 0-42 15,0 0-42-15,0 0-21 16,0 0-2-16,0-7 19 16,0 7-15-16,0 0-23 15,0 0-23-15,0 0-19 16,0 0 2-16,0 0-11 16,0 7 0-16,0 7 0 15,0 4 6-15,0 1-5 16,0 5 9-16,0 0-1 15,0 0-8-15,0 2 5 16,0-4-4-16,0 0 5 16,0-2 2-16,0-3-9 15,0 2 1-15,0-6 7 0,0 0-7 16,0-2 0-16,0-4-1 16,0-2 1-16,0-1 4 15,0-4-4-15,0 0 5 16,0 0 6-16,0 0-3 15,0 0 8-15,10 0 4 16,-10 0 3-16,6 0 7 16,7-7 4-16,7-7 8 15,0-5 3-15,16-6 0 16,-4-1-6-16,4-4-23 16,0 2-10-16,-3 1-6 0,-3 5-1 15,-4 3-33-15,-7 6-99 16,-19 6-97-16,0 3-155 15,0 4-566-15</inkml:trace>
  <inkml:trace contextRef="#ctx0" brushRef="#br1" timeOffset="106285.36">14535 4321 947 0,'0'0'234'0,"0"0"-8"15,0 0-14 1,0 0-63-16,0 0-38 16,0 0-49-16,0 0-17 15,0-22 6-15,0 22-35 16,0 7-16-16,0 7-17 16,0 6 17-16,0 6 28 15,0 10 0-15,0 8-8 16,0 9-6-16,0 2-6 15,0 6 0-15,-19-3-8 16,-7 0-2-16,6-8-92 16,0-5-124-16,1-6-98 0,19-13-81 15,0-12-105-15</inkml:trace>
  <inkml:trace contextRef="#ctx0" brushRef="#br1" timeOffset="106935.13">14830 4373 988 0,'0'0'304'0,"0"0"-70"0,0 0-46 15,0 0-80-15,0 0-85 16,0 0-13-16,0 0 17 15,0 71 52-15,0-30 10 0,-7 5-23 16,1 4-17 0,-17 1-24-16,13-4-16 0,-10-7 1 15,4-4-8 1,3-11-2-16,10-9-5 16,-1-9-19-16,4-7-61 0,0 0-8 15,0-2 42 1,7-24 42-16,13-10-32 0,-11-8 10 15,14-7-5 1,-10-4-5-16,4 9 23 0,-11 8 17 16,1 6 1-1,6 12 6-15,-13 8 18 0,10 2 3 16,-10 8-5-16,0 2-4 0,0 0-10 16,6 2-7-1,7 16 14-15,4 10 6 0,-7 6-14 16,12 14 3-1,5 1 2-15,-8 4-3 0,1 1-3 16,-14-4 0 0,7-4-6-16,4-6 1 0,-4-7 0 15,-3-6 0 1,-4-11-1-16,1-10-6 0,-1-6-3 16,1 0 9-1,3-10 16-15,0-19 52 0,12-10-15 16,-5-10-10-1,9-4-14-15,-3-3-8 0,-17 0-8 16,8 9-1-16,-8 10 4 16,-3 7 30-16,-3 14-9 15,0 10-34-15,0 3-3 16,0 3-81-16,0 0-92 16,0 9-216-16,0 5-432 0</inkml:trace>
  <inkml:trace contextRef="#ctx0" brushRef="#br1" timeOffset="107296.63">15429 4482 1083 0,'0'0'273'15,"0"0"-123"1,0 0-51-16,0 0-58 0,0 0 29 16,0 0 54-1,0 0 0-15,0 148-8 16,0-105-26-16,0-1-25 0,-14-2-21 16,8 1-5-16,6-5-23 15,0-3-7-15,0-9-2 16,0-4-7-16,0-4-1 15,20-2-10-15,9-8 11 16,0-2 8-16,11-4 4 16,6 0-12-16,-1-2-57 15,-2-18-93-15,3-13-122 16,-10 1-120-16,-10 5-270 0</inkml:trace>
  <inkml:trace contextRef="#ctx0" brushRef="#br1" timeOffset="107543.56">15415 4709 371 0,'0'0'1002'15,"0"0"-798"-15,0 0-6 16,0 0-66-16,0 0-33 15,148-52-39-15,-93 40-32 0,-12 4-15 16,-7 1-13 0,3 2-13-16,-19 3-91 0,-7 0-82 15,-13-1-129 1,0 2-200-16,-13-1-270 0</inkml:trace>
  <inkml:trace contextRef="#ctx0" brushRef="#br1" timeOffset="108245.35">15468 4327 709 0,'0'0'134'0,"0"0"-53"15,0 0 29-15,0 0 7 16,150-69-12-16,-117 63-28 15,-10 3 3-15,10 3 13 16,-14 0-19-16,-2 3-33 16,2 15-25-16,1 5 13 15,0 5 28-15,-1 8-2 16,-6 5 2-16,4 5-8 0,-1 3-8 16,-3 3 1-16,7-1-5 0,-17 4-8 15,-3-4-7 1,0-2-7-16,0 1 1 15,-3-6-15-15,-7-7 8 16,0-6-8-16,-3-11 1 0,13-11-1 16,0-6-1-1,0-3-7-15,0-8 1 0,0-22 6 16,0-12 1-16,23-14 24 16,-3-8-13-16,2-8 6 15,5-2-12-15,-1 4 7 16,3 10 0-16,-12 10 34 15,19 9-8-15,-10 5-23 16,3 7-16-16,-3 7 9 16,4 6-9-16,9 4 2 15,-13 6-1-15,4 1 0 16,-14 5-1-16,-3 0-11 16,-3 0 10-16,0 5-29 0,-10 10-16 15,-10 4 29 1,-13 6 6-16,-19 11-26 0,-11 5-96 15,1 3-63 1,-7 4-1-16,0-6 66 0,20-6 92 16,9-5 33-1,11-7 6-15,12-3 0 16,7-3 13-16,0-2 4 0,3-2 5 16,20 2 19-16,0-2 5 15,0 0-11-15,20 0-13 16,-4-4-2-16,0-4-11 15,4 1-9-15,16-7-99 16,-7 0-174-16,-16 0-280 0</inkml:trace>
  <inkml:trace contextRef="#ctx0" brushRef="#br1" timeOffset="108555.3">16636 4340 660 0,'0'0'707'16,"0"0"-520"-16,0 0-9 0,0 0-53 15,0 0-38-15,0 0-15 16,0 0-4-16,0 24 21 16,0 0 20-16,0 7-13 15,0 6-16-15,0 2-31 0,0 7-25 16,0 2-4-1,0 2-7-15,-20-2-1 0,14 3-6 16,-17-9-5 0,10-5-1-16,3-7-55 0,-3-8-76 15,6-7-48 1,4-5-16-16,-7-10-71 0,10 0-81 16,-10 0-242-16</inkml:trace>
  <inkml:trace contextRef="#ctx0" brushRef="#br1" timeOffset="108806.07">16387 4306 758 0,'0'0'703'16,"0"0"-544"-16,0 0 7 15,0 0-63 1,0 0-54-16,0 0-6 0,0 0-5 16,174-2-15-1,-125 2-16-15,0 0-7 16,-3 0-8-16,-1 2-169 0,-2-2-229 16,-20 0-274-16</inkml:trace>
  <inkml:trace contextRef="#ctx0" brushRef="#br1" timeOffset="109059.93">16983 4246 920 0,'0'0'382'0,"0"0"-212"0,0 0-48 16,0 0-32-1,0 0 51-15,0 0 2 0,0 0-23 16,26 133-27-16,-26-91-32 15,0 4-4-15,0 5-8 16,0 3-10-16,-16 3-19 16,-4-3-3-16,0 2-16 15,1-2-1-15,-8-8-17 16,18-3-148-16,-14-7-107 16,23-12-204-16,-3-11-238 0</inkml:trace>
  <inkml:trace contextRef="#ctx0" brushRef="#br1" timeOffset="109467.27">16983 4995 857 0,'0'0'573'15,"0"0"-425"-15,0 0-21 16,0 0-7-16,0 0-72 15,0 0-32-15,0 0-13 0,114-153 4 16,-91 102 2 0,3-9 1-16,-6-5 1 0,0 1-10 15,-4 0 8 1,7 13 32-16,-17 13 70 0,1 13 19 16,-7 11-22-1,7 9-27-15,-7 5-15 0,0 0-32 16,0 0-31-1,6 0-3-15,-6 9-30 0,10 10 27 16,0 5 3-16,9 8 21 16,1 4 6-16,0 4-3 15,9 0-5-15,-9 0-10 16,6 2-3-16,-13-6-5 0,0 2 0 16,-6-3-2-1,-1-5-7-15,-6 3-97 0,-16 4-88 16,-17-10-125-1,4-8-370-15</inkml:trace>
  <inkml:trace contextRef="#ctx0" brushRef="#br1" timeOffset="109977.51">17130 4738 977 0,'0'0'679'16,"0"0"-532"-16,0 0 3 16,0 0-70-16,0 0-49 15,180-84-27-15,-115 60-4 16,-9-3-60-16,-4-3-61 0,-6 4-43 16,-3-3 25-16,-14 3 30 15,-6-1 41 1,0 5 51-16,-3 3 17 0,-4 4 9 15,-6 4-2-15,9-1 3 16,-12 5 5-16,6 2 17 16,-3 5 32-16,-10 0 38 15,3 0 29-15,-3 0-27 16,0 9-28-16,0 8-10 16,0 4-5-16,0 11 13 15,0 8 8-15,0 5-14 16,-3 3-10-16,-7-4-7 15,-6-1-1-15,6-7 17 16,7-6 9-16,-7-2-3 0,3-6 1 16,7-2-13-1,0-4-20-15,0-3-26 16,0-2 3-16,17-1-12 0,-4-4-5 16,13 0 0-16,3-6 6 15,11 0 8-15,2 0-15 16,10-6-34-16,7-21-199 15,-13 0-279-15,-13 3-396 0</inkml:trace>
  <inkml:trace contextRef="#ctx0" brushRef="#br1" timeOffset="110875.25">18795 4371 1003 0,'0'0'314'0,"0"0"-36"15,0 0-67-15,0 0-86 16,0 0-59-16,0 0-41 16,0 0-4-16,13 43 20 15,-13-13 42-15,0 11 10 16,0 5-18-16,0 6-20 16,0 2-18-16,0 2-19 15,0-4-10-15,0-1-7 16,-13-8-2-16,13-1 1 0,-6-10-100 15,6-6-81 1,-10-12-137-16,10-8-233 0,0-6-115 0</inkml:trace>
  <inkml:trace contextRef="#ctx0" brushRef="#br1" timeOffset="111215.22">18720 4297 48 0,'0'0'983'16,"0"0"-808"-16,0 0 15 0,0 0-104 15,0 0-40 1,0 0-11-16,128-119 7 0,-92 113 30 16,3 4 31-16,-10 2 14 15,7 0-27-15,-6 0-28 16,-7 15-23-16,-10 6-16 15,0 3-14-15,-3 4 10 16,0 8 8-16,-10 3-8 16,0 2-1-16,-20 6 1 15,-6 1-6-15,-7-2-1 16,-16 4-12-16,6-6-21 0,1-1-73 16,3-8-57-1,-1-10-95-15,24-15-64 0,6-9-176 16,10-1-32-16</inkml:trace>
  <inkml:trace contextRef="#ctx0" brushRef="#br1" timeOffset="111885.38">19165 4330 734 0,'0'0'643'0,"0"0"-561"0,0 0-15 15,0 0 45 1,0 0 109-16,0 0-44 16,46 133-39-16,-40-87-15 15,8 4-43-15,-14 6-37 16,0 2-22-16,0-2-4 16,-20-1-8-16,4-4-7 0,-4-4 7 15,7-11-9-15,-3-12-1 16,6-11-12-1,6-7-38-15,4-6-38 0,0-2 21 16,0-25 2-16,0-11-3 16,4-11 35-16,9-9 16 15,10-10 8-15,-7-6-3 16,7 2 13-16,6 4 0 16,-9 9 13-16,3 11 34 15,3 7 7-15,0 11-15 16,-3 2-13-16,0 7-14 15,26 1 7-15,-16 5 12 16,13 2-1-16,-17 6 6 16,7 5-10-16,-6 2-15 15,-11 0-11-15,-9 0-7 0,-7 18-13 16,-3 6 0-16,0 7 11 0,-3 8-24 16,-26 6-73-1,-11 4-40-15,-15 1-60 0,-1-4-2 16,-3-4 25-1,10-8 90-15,3-10 93 16,17-6 0-16,6-8 50 16,16-4-1-16,7-4 0 15,0 0-18-15,0 3 1 16,0 2 17-16,7 3 77 0,16 4 11 16,-10 1-3-16,3 4-24 15,10 1-32-15,-6 2-37 16,0 1-20-1,9-2-14-15,-3 1-7 0,-6 0-12 16,0-2-166-16,9-12-147 16,-9-3-266-16,-1-5-112 0</inkml:trace>
  <inkml:trace contextRef="#ctx0" brushRef="#br1" timeOffset="112295.63">19816 4557 1174 0,'0'0'493'16,"0"0"-265"-16,0 0-14 16,0 0-79-16,0 0-78 15,0 0-42-15,0 0-3 16,-19 72 18-16,-1-30 24 16,0 4-14-16,-3 2-25 0,17-4-14 15,-4-2-1-15,4-4-6 16,6-7-19-16,0-4-7 15,16-9-62-15,7-8-44 16,6-9 47-16,7-1 0 16,4-8 11-16,-1-20 27 15,7-5 9-15,-20-7 21 16,13-4 17-16,-19-4 6 16,-14-4 22-16,1-4 50 15,-7-2-15-15,0-1 16 0,-20 2 15 16,-3 7-16-16,7 7-23 15,-4 14-9-15,4 10 9 16,-4 14 16-16,-3 5-65 16,4 2-42-16,-11 23-88 15,-19 11-11-15,23 7-30 16,-20 25-60-16,17-10-95 16,9-12-206-16</inkml:trace>
  <inkml:trace contextRef="#ctx0" brushRef="#br1" timeOffset="112895.08">20336 4436 1128 0,'0'0'632'0,"0"0"-393"16,0 0 9-16,0 0-112 15,0 0-85-15,0 0-51 16,0 0-1-16,0 56 1 16,0-19 8-16,0 11 2 15,0 5-1-15,-13 4 1 16,4-3 1-16,-14 1-5 0,0-4-5 16,3-9 5-1,4-4-4-15,3-11-2 0,-4-12-14 16,4-8-56-16,7-7-58 15,2 0 9-15,-2-13-15 16,6-18 10-16,0-12 76 16,0-11 24-16,0-11 23 15,16-8 0-15,7-6 0 16,3 4-6-16,4 5 7 0,6 11 15 16,-4 9 10-1,8 7 2-15,-4 13-5 0,3 2-4 16,-3 8 16-1,3 7 10-15,-13 4 8 0,14 7 28 16,-21 2-21 0,4 0-21-16,-6 2-11 15,6 13-11-15,-20 6 5 16,10 3-12-16,-3 8 11 0,-10 6-2 16,0 2 4-16,-10 5 5 15,-29 1-2-15,-1 3-7 16,-19 1-9-16,4-2-9 0,6-11-64 15,3-6-73 1,16-13-29-16,11-10-44 0,19-8-51 16,0-11-45-1,13-11-290-15</inkml:trace>
  <inkml:trace contextRef="#ctx0" brushRef="#br1" timeOffset="113189.03">20909 4424 1175 0,'0'0'325'0,"0"0"-182"15,0 0 45-15,0 0 8 16,-33 147-34-16,27-101-14 16,-11 4 14-16,4 0 4 15,7-2-55-15,-4-7-11 16,10-5-44-16,0-4-23 15,0-9-21-15,0 0-10 16,0-3-2-16,16-6 0 16,14 0 0-16,3-7 0 15,3-4-1-15,13-3-33 0,-4 0-123 16,-5-7-84 0,2-27-78-16,-19 0-273 0,-3 0-293 0</inkml:trace>
  <inkml:trace contextRef="#ctx0" brushRef="#br1" timeOffset="113385.02">20939 4671 1222 0,'0'0'203'15,"0"0"114"1,0 0-116-16,176 0-87 0,-110 0-71 15,-7 0-27 1,-14 4-16-16,-18-3-159 0,-18-1-338 16,-9 0-343-16</inkml:trace>
  <inkml:trace contextRef="#ctx0" brushRef="#br1" timeOffset="114053.38">20873 4373 1348 0,'0'0'198'0,"0"0"-72"15,0 0-16-15,0 0-14 16,0 0-39-16,141-92-13 0,-108 90 34 16,3 2-6-1,-4 0-10-15,-9 5-16 0,7 12 5 16,-1 6 1-1,-9 9-1-15,-7 3-13 0,-3 11-2 16,6 10-11-16,-13 5-10 16,-3 2-6-16,0-1-9 15,0-2 9-15,-3-8-8 16,-20-8 0-16,7-5-1 16,-4-8-14-16,4-11-29 15,-4-6-31-15,10-13-13 0,-3-1 45 16,13-7 11-1,0-19 5-15,0-10 26 0,13-10 1 16,4-11 9 0,12-2-2-16,4-9-2 0,-1 4 14 15,27 1-6 1,-19 9 1-16,9 8 4 0,10 6-4 16,-10 9-5-16,6 9-9 15,-9 7 0-15,3 3-1 16,-10 6-2-16,1 6 1 15,-14 0-9-15,-6 0-2 16,-11 11 1-16,-9 6-34 16,0 7 34-16,-29 7-4 15,-17 0-24-15,0 4-66 0,-9 5-15 16,2-8 20 0,1 2 65-16,16-5 35 0,7 1 18 15,-1-7 39-15,14 4-13 16,16-4-16-16,0 1-4 15,0 0-1-15,0 1 3 16,10 0 1-16,9-1-14 16,17-2-4-16,-3-2-8 15,3 0-1-15,3-8-86 16,20-8-119-16,-13-1-129 16,-7-3-257-16</inkml:trace>
  <inkml:trace contextRef="#ctx0" brushRef="#br1" timeOffset="114365.41">22149 4347 1373 0,'0'0'300'0,"0"0"29"16,0 0-98-1,0 0-116-15,0 0-69 16,0 0-30-16,0 0 42 16,10 73 49-16,-10-37 27 0,10 7-28 15,-4 3-37 1,-6 3-36-16,0 1-32 0,0 1 14 16,0-1-8-1,-6-2-7-15,-14-3-11 0,-9-2-98 16,-1-6-128-16,4-6-65 15,-3-9-78-15,-1-8-286 16,20-11-217-16</inkml:trace>
  <inkml:trace contextRef="#ctx0" brushRef="#br1" timeOffset="114616.87">21871 4356 947 0,'0'0'350'0,"0"0"-137"15,0 0-82 1,0 0-45-16,0 0-20 0,134-63-35 16,-78 55-18-16,3 4-13 15,6 2-10-15,-9 2-106 16,6 0-67-16,-6 0-107 0,12 0-63 15,-19 0 45 1,-3 0-65-16</inkml:trace>
  <inkml:trace contextRef="#ctx0" brushRef="#br1" timeOffset="114797.77">22650 4281 192 0,'0'0'375'16,"0"0"-98"-1,0 0 21-15,0 0-31 16,0 0-41-16,0 0-24 15,0 140-9-15,0-96 4 0,0 0-18 16,0 4-63 0,-4 0-34-16,4 1-46 0,-9 0-26 15,-1-4-10-15,-6-2-71 16,-14 1-200-16,10-12-309 16,1-15-319-16</inkml:trace>
  <inkml:trace contextRef="#ctx0" brushRef="#br1" timeOffset="115162.05">22934 4485 1373 0,'0'0'630'0,"0"0"-322"15,0 0-26-15,0 0-109 16,0 0-91-16,0 0-57 15,0 0-16-15,17 36 13 16,-14-10 28-16,7 10 14 16,-7 4-19-16,4 3-18 15,-4 0-11-15,4-1 2 16,-7 0-17-16,13-2 5 16,-4-2 5-16,1-2-10 15,-7-6 0-15,20-8-1 16,-16-6-1-16,13-8-1 0,-7-6-5 15,6-2-20-15,-2 0-29 16,12-7-24-16,1-8-25 16,-4-3-56-16,-3-2-99 15,-7-8-101-15,-3 6-346 16,-6 6-379-16</inkml:trace>
  <inkml:trace contextRef="#ctx0" brushRef="#br1" timeOffset="115412.19">22915 4709 933 0,'0'0'736'0,"0"0"-489"0,0 0-33 15,0 0-19 1,0 0-19-16,157-42-89 0,-102 36-52 15,-5 2-23 1,-5-1-12-16,-5 4-5 0,-21-2-103 16,4 3-124-1,-16-4-88-15,-7-1-191 0,0-2-92 0</inkml:trace>
  <inkml:trace contextRef="#ctx0" brushRef="#br1" timeOffset="116025.31">22889 4352 1152 0,'0'0'224'0,"0"0"0"16,0 0-77-16,0 0-21 15,0 0-57-15,0 0-24 16,153-61-7-16,-87 55-6 0,-7 5-2 15,19 1-11 1,-2 0-10-16,2 0-2 0,-6 0-6 16,10 1 1-1,-17 8-2-15,1 1 2 0,-17-1 0 16,-13-2-1-16,3 1 8 16,-19-1 2-16,-14-2 6 15,-6-2 28-15,0 3-1 16,-3 1-17-16,-20 1 10 15,-16 7-14-15,3 4-12 16,-13 3-4-16,-7 1-6 16,10 1 1-16,4 1-1 15,12-2-1-15,4-2 0 16,13 2-7-16,6-3-2 16,-2 3-2-16,9-2 4 0,0 1-9 15,0 0 15 1,0 1 0-16,0 2-11 0,16-2 3 15,17 0-4 1,-4 0 11-16,7 2 2 0,-3-2 1 16,0 0 0-1,9 0 9-15,-6 0 29 0,-16-4-12 16,9-2 38-16,-22-7-31 16,-7-2-19-16,0 2 0 15,-17 0 28-15,-19 0 9 16,-13 2-19-16,-13-4-13 15,7-2-5-15,5-5-1 0,5-1-7 16,9 0-7 0,6 0-7-16,11-9-139 0,9-4-192 15,7-2-576-15</inkml:trace>
  <inkml:trace contextRef="#ctx0" brushRef="#br1" timeOffset="130845.33">18481 5445 51 0,'0'0'1058'0,"0"0"-909"0,0 0-101 16,0 0 62-1,0 0 53-15,0 0-18 16,0-38-45-16,0 34 7 15,0 0 5-15,0 4-10 0,0-3-11 16,0 3-9 0,0 0-22-16,0 0-18 15,0 0 1-15,-10 0-2 16,10 0-12-16,-3 0-23 0,3 0 11 16,0 3-8-16,-3 1-3 15,3 6-6-15,-3 2-5 16,-7 14 5-16,-3 4 9 15,0 12-3-15,0 8 0 16,3 4-5-16,0 4-1 16,0 2 0-16,0 6 5 15,10-2-5-15,0 1-6 16,0 0 5-16,0-1 1 16,0 1 0-16,10-5 0 15,3 1-1-15,4-8 1 16,2-2-15-16,11-3-2 0,9-9 0 15,-3 1 17-15,16-8 9 16,-9 0 2-16,19-3 0 16,-13-6 1-16,-3 3-11 15,-10-6 10-15,0 0-11 0,-7-2 1 16,4 0 0-16,-13-3 0 16,-4-3 0-16,-3-2 0 15,-3-3 7-15,-4-2-8 16,-6-4 9-1,0-1-2-15,0 0 5 0,0 0 2 16,0 0 17-16,0 0-1 16,0 0-9-16,0 0 0 15,0 0-11-15,0 0-9 16,0 0 11-16,0 0-2 16,0 0-10-16,0 0-2 15,0-3-39-15,0-4-80 16,0-6-108-16,-9 1-103 15,-1 1-351-15</inkml:trace>
  <inkml:trace contextRef="#ctx0" brushRef="#br1" timeOffset="131585.29">18943 6400 781 0,'0'0'356'16,"0"0"-229"-16,0 0 12 0,0 0-4 16,0 0-34-16,0 0-49 15,0 0-18-15,0-7 26 16,0 7 1-16,0 0-11 16,0 0-8-16,0 0-8 15,0 0-3-15,9 0 7 16,-2 2 10-16,16 7-1 15,3 7-4-15,-3 0-9 16,3 1-12-16,4 2-7 16,2-5-2-16,-5 2-4 0,-1 0-8 15,-10-2 12 1,7-2 1-16,-17 3-4 0,17-2 8 16,-16 1-3-16,13-4 4 15,-17 4-4-15,7-6-5 16,-7 2-1-16,3-1 7 15,-6-2-10-15,0 1 2 16,0 0-8-16,0 6 8 16,0 4 14-16,-13 6 9 15,-16 1-6-15,-1 8-14 16,-5-3-11-16,-11 4-6 0,-3-1 0 16,-7 0 5-1,7-1 0-15,0 0 0 0,6-8 0 16,14-2 1-1,12-6-1-15,-2-10 0 0,19-2-11 16,0-4-4 0,0 0 4-16,0 0 12 15,0 0 1-15,0 0 14 16,10-6-6-16,-1-2 13 0,5-4-13 16,2-2-9-16,0 2-8 0,7-7-98 15,7-10-182 1,-1 5-353-16,-3 2-657 0</inkml:trace>
  <inkml:trace contextRef="#ctx0" brushRef="#br1" timeOffset="133505.1">20160 6346 834 0,'0'0'356'0,"0"0"-166"15,0 0-29 1,0 0-45-16,0 0-47 15,0 0-39-15,0 0-8 16,13-12 12-16,-13 12-2 16,0 0-8-16,6 12-14 15,-2 13 15-15,2 6 54 16,-6 10-9-16,0 5-27 0,0 5-14 16,0 5-14-1,0 2-14-15,0 4 8 0,0-4-9 16,-6-4-22-1,-4-2-48-15,7-6-67 0,-7-10-122 16,10-8-100-16,0-13-173 16,0-10-116-16</inkml:trace>
  <inkml:trace contextRef="#ctx0" brushRef="#br1" timeOffset="133837.46">20595 6277 971 0,'0'0'306'0,"0"0"-154"16,0 0 21-16,0 0-23 15,0 0-67-15,0 0-33 16,0 0-6-16,7 11-6 15,-7 15 15-15,0 9 44 16,0 8-18-16,0 8-33 16,0 2-12-16,-10 7-15 15,-3 0-11-15,0 4-7 16,-7-5-1-16,10-1 0 0,-10-3-56 16,14-11-71-16,-4-8-88 15,7-10-162-15,-7-8-163 16,10-13 2-16</inkml:trace>
  <inkml:trace contextRef="#ctx0" brushRef="#br1" timeOffset="134634.98">20536 6314 525 0,'0'0'493'0,"0"0"-309"15,0 0-41-15,0 0-56 16,0 0-42-16,0 0-24 16,0 0-7-16,16 22 43 0,7 1 87 15,4 10 20 1,-5 4-34-16,5 0-39 15,12 6-28-15,-10 2-20 16,-3-1-16-16,4 3-8 16,-7 0-7-16,3 0 0 15,-10-2 2-15,7-3-12 0,-10-4 5 16,10-4-7-16,-13-6 0 16,3-8 0-16,-3-8 0 15,-3-6-1-15,-7-6-9 0,9 0-9 16,1 0 19-1,-7-14 0-15,11-14 19 16,-1-10-1-16,3-8-9 16,7-8 1-16,-10-6-4 15,3-4 0-15,-3 6-6 16,1 6 8-16,-11 10-7 16,-3 12 14-16,0 10 12 15,0 6 4-15,0 8-13 16,0 2-11-16,0 4-7 15,0 0-62-15,0 0-51 16,0 0-71-16,0 5-170 0,0 9-464 16,0-1 220-16</inkml:trace>
  <inkml:trace contextRef="#ctx0" brushRef="#br1" timeOffset="134995.73">21344 6415 124 0,'0'0'1153'0,"0"0"-887"0,0 0-87 16,0 0-78-16,0 0-46 0,0 0 1 31,0 0 16-31,0 96 19 0,-3-55 7 15,-10 3 4-15,6 5-17 16,1-2-5-16,3 0-30 16,-4-6-4-16,7-5-26 15,0-7-8-15,7-5-12 0,9-3 1 16,10-7 5 0,10-2 12-16,-6-8-4 0,19-2 4 15,-4-2-18-15,-5 0-56 16,5-4-104-1,-12-8-123-15,-10-4-98 0,-7 0-206 16,-16 4-212-16</inkml:trace>
  <inkml:trace contextRef="#ctx0" brushRef="#br1" timeOffset="135241.54">21344 6650 960 0,'0'0'545'0,"0"0"-400"15,0 0-19-15,0 0-43 0,0 0 4 16,0 0 2 0,0 0-22-16,161-40-9 0,-112 32-29 15,6 1-12-15,-12 0-17 0,-10 5-18 16,-1-2-108-1,-12 4-119-15,-10 0-238 0,-10 0-170 16</inkml:trace>
  <inkml:trace contextRef="#ctx0" brushRef="#br1" timeOffset="135686.56">21374 6342 829 0,'0'0'206'0,"0"0"31"16,0 0-79-16,0 0-55 0,147-36-27 16,-95 34-47-1,-6 2-16-15,3 0-13 0,-10 0-7 16,-3 0-76-1,-6 0-108-15,-7 4-71 0,-4 2-27 16,-9 3 32 0,0-2 35-16,-3 2 40 0,-7 2 182 15,0 1 65 1,3-2 127-16,-3 6-3 16,0 4-13-16,3 2 34 15,-3 10-28-15,13 2-7 0,-13 3-30 16,0 4 5-1,0 1-7-15,10 0-30 0,-10-4-19 16,0 4-32 0,0-3-26-16,0 4-22 0,0-1-5 15,0-4-3-15,-10-2-6 16,-3-10-54-16,7-3-53 0,-4-12-94 16,-3-3-117-1,9-8-254-15</inkml:trace>
  <inkml:trace contextRef="#ctx0" brushRef="#br1" timeOffset="136180.75">21910 6518 887 0,'0'0'260'0,"0"0"-47"0,0 0 7 15,0 0-83 1,0 0-48-16,131-120 12 15,-82 94-10-15,0 4-29 16,7 6-6-16,-10-1 8 0,6 6-20 16,-9 5-23-1,-11 4-7-15,4-2-3 0,-9 4-5 16,-11 0-5-16,-6 0 0 16,-10 7 0-16,0 9-1 15,0 6 12-15,-10 7 0 16,-20 5 14-16,-19 7-26 15,-6 2-48-15,-1 1-71 16,-13 0-45-16,11-2-26 16,-1-6 19-16,13-8 43 15,16-6 86-15,11-8 42 16,9-4 0-16,10-4 0 16,0 0-7-16,0-3 7 15,0 2 46-15,10 0 40 16,9 2-23-16,11 1 37 0,9 1 12 15,4-2-14 1,9 1-16-16,-6-1-27 0,6 0-31 16,-6 1-15-1,3 2-9-15,-13 0-15 16,-7-2-97-16,1 0-128 0,-20 0-245 16,3-8-299-16</inkml:trace>
  <inkml:trace contextRef="#ctx0" brushRef="#br1" timeOffset="136495.16">22715 6228 1359 0,'0'0'308'16,"0"0"-119"-16,0 0-87 0,0 0-68 15,0 0-24 1,0 0 69-16,0 0 50 0,39 111 7 16,-22-69-6-1,-14 6-18-15,4 1-30 0,-4 5-41 16,-3 4-23-16,0 2-9 16,0 2-3-16,0 1-6 15,-13-3-42-15,-4-7-59 16,-2-9-67-16,9-14-42 15,3-8-6-15,4-21-29 0,3-1-314 16,0 0-232-16</inkml:trace>
  <inkml:trace contextRef="#ctx0" brushRef="#br1" timeOffset="136992.91">23137 6323 825 0,'0'0'490'0,"0"0"-336"15,0 0 3 1,0 0-17-16,0 0-14 0,0 0-38 15,0 0-33 1,10-6-21-16,0 9-10 0,-7 12 12 16,4 6 28-16,3 7 1 15,-10 10-10-15,0 5-4 16,0 6-2-16,0 3-10 16,0 0-17-16,0 3-4 0,0-2-6 15,0 1-11 1,-10-6 0-16,10 0 5 15,0-8-6-15,-7-8 0 16,7-8 0-16,0-11-1 0,0-4 1 16,0-7-6-1,0-2-23-15,0 0-13 0,0 0-4 16,0 0-28 0,0 0-18-16,0-2 33 0,0-2 12 15,0-2-1 1,0-2-24-16,0 1-6 0,-3-1-24 15,-7-5-75-15,4-1-141 16,-4 2-327-16</inkml:trace>
  <inkml:trace contextRef="#ctx0" brushRef="#br1" timeOffset="137435.24">22503 6281 899 0,'0'0'648'16,"0"0"-455"-16,0 0-45 15,0 0-63-15,0 0-12 16,0 0-8-16,0 0 38 0,166-67-4 16,-100 57-37-1,9 0-29-15,-6 6-33 0,3 4-25 16,19 0-231 0,-25 14-292-16,-17 2-262 0</inkml:trace>
  <inkml:trace contextRef="#ctx0" brushRef="#br1" timeOffset="137810.64">23635 6243 925 0,'0'0'491'0,"0"0"-241"15,0 0-38-15,0 0-51 16,0 0-55-16,0 0-53 0,0 0-20 0,0 19 7 16,0 5 32-1,0 7 11-15,0 10-4 0,-7 5-6 16,-3 8-3-1,-6 6-18-15,-7 4-25 0,-6 4-6 16,-1 1-14 0,-6-1-7-16,-3-10-71 15,13-9-40-15,6-13-16 16,10-12-79-16,7-17-56 16,3-7-119-16,0 0-342 0</inkml:trace>
  <inkml:trace contextRef="#ctx0" brushRef="#br1" timeOffset="138125.34">23687 6264 385 0,'0'0'1250'15,"0"0"-985"-15,0 0-81 0,0 0-82 16,0 0-67-1,0 0-26-15,0 0-7 0,46 44 79 16,-27-13 42 0,-2 5 5-16,12 6-21 0,4 1 6 15,-4 1-57 1,7 2-41-16,-6 0-3 16,-4 2 1-16,-3-2-3 15,-7-2-10-15,4-3 0 0,-10-6-29 16,-10-10-73-1,0-2-84-15,0-10-46 0,-23-8-66 16,0-5-223-16,-7 0-675 16</inkml:trace>
  <inkml:trace contextRef="#ctx0" brushRef="#br1" timeOffset="138350.13">23530 6598 902 0,'0'0'957'0,"0"0"-779"15,0 0-53 1,0 0-63-16,0 0-13 0,0 0 22 16,154-34-32-1,-95 24-30-15,9 0-9 0,-12-1-80 16,32-1-179-16,-19-1-292 15,-13-1-264-15</inkml:trace>
  <inkml:trace contextRef="#ctx0" brushRef="#br1" timeOffset="138644.1">24449 6294 358 0,'0'0'1202'0,"0"0"-901"16,0 0-52-16,0 0-79 15,0 0-76-15,0 0-54 16,0 0 2-16,-16 92 38 16,3-48 20-16,0 12-17 15,-13 2-13-15,-1 3-17 16,5 4-23-16,2-3 2 16,-3-4-3-16,16-8-8 15,4-8-2-15,3-8-13 16,0-10-5-16,20-8 16 0,9-10-12 15,11-6-5 1,5 0-31-16,18-20-78 0,18-28-178 16,-12 6-381-1,-20 2-468-15</inkml:trace>
  <inkml:trace contextRef="#ctx0" brushRef="#br1" timeOffset="139300.76">25264 6184 461 0,'0'0'954'0,"0"0"-691"16,0 0-42-16,0 0-87 16,0 0-53-1,0 0 21-15,0 0 12 0,0 162-3 16,0-101-5-1,0 4-20-15,0 3-9 0,-13 4-29 16,-10-2-28 0,17-1-20-16,-11-2-2 0,-2-9-61 15,5-8-135-15,-2-14-71 16,3-14-213-16,0-14-153 16,6-8 75-16</inkml:trace>
  <inkml:trace contextRef="#ctx0" brushRef="#br1" timeOffset="140105">25280 6317 1011 0,'0'0'396'16,"0"0"-152"0,0 0-38-16,0 0-55 0,0 0-90 15,0 0-46-15,0 0-14 16,30 29 4-1,-14 0 73-15,7 11 27 0,-10 3-12 16,17 3-13-16,-7 0-16 16,-4-4-28-16,-2-2-25 15,-8-6 4-15,4-5-4 16,-3-5-11-16,-6-9 0 16,-1-3-52-16,7-12-77 0,-7 0-20 15,3-2 20 1,14-20 83-16,-4-12 22 0,7-6 23 15,-6-10-1 1,15-4-5-16,-5-4 7 0,2 1 1 16,-3 8 0-16,-9 8 7 15,-4 16 5 1,0 11 27-16,-7 6 22 0,-6 8 15 0,0 0 7 16,0 0-22-1,0 0-37-15,0 12-25 0,10 13 0 16,0 12 5-1,-7 11 24-15,7 8 6 0,-7 6 17 16,4 4-9 0,-7 4-12-16,0-4-12 0,0-4-9 15,0-10-9 1,0-9 4-16,0-14-5 0,0-11-8 16,0-10-3-1,6-8 0-15,4 0-9 0,-3-10 20 16,16-16 12-16,3-10 7 15,-7-12-7-15,8-8-12 16,-1-6 0-16,0-2-15 16,-13-1 4-16,10 7 9 15,-13 7 2-15,3 10 0 16,-3 10 9-16,-4 11-8 16,-2 7 8-16,-4 6-8 0,3 7 19 15,-3 0 1-15,6 0 1 16,-6 0-22-16,7 7-16 15,6 9-7-15,3 10 23 16,4 5 15-16,9 5 18 16,1 4-14-16,6 0 7 15,-3 2-7-15,-7 3 0 16,10-3-4-16,-13 3-7 16,-7-3-2-16,7-1 1 15,-17 0-7-15,-6-2-72 16,0 0-128-16,-29 3-95 0,9-6-230 15,-16-10-167-15</inkml:trace>
  <inkml:trace contextRef="#ctx0" brushRef="#br1" timeOffset="140341.2">25837 6774 1631 0,'0'0'352'16,"0"0"-129"-16,0 0-51 15,0 0-64-15,0 0-20 16,0 0-14-16,183-46-39 16,-118 40-35-16,4 2-23 15,0 2-87-15,26-6-142 16,-20 4-147-16,-16 0-373 0</inkml:trace>
  <inkml:trace contextRef="#ctx0" brushRef="#br1" timeOffset="140641.15">26691 6482 958 0,'0'0'820'0,"0"0"-565"0,0 0-16 16,0 0-67-1,0 0-79-15,0 0-54 0,0 0-27 16,9-2 10 0,1 8 29-16,-3 9 22 15,-1 5 7-15,7 6-15 16,-3 7-28-16,0 5-12 0,0 4-8 16,0 6-10-1,-7 2-5-15,-3 3 1 0,0 4-3 16,0-5-65-16,-3 2-60 15,-17-9-58-15,4-8-101 16,-1-9-38-16,4-22-163 16,-6-6-106-16,9 0-96 0</inkml:trace>
  <inkml:trace contextRef="#ctx0" brushRef="#br1" timeOffset="140915.23">26488 6408 798 0,'0'0'604'0,"0"0"-396"0,0 0 13 16,0 0-96-1,0 0-75-15,0 0-34 0,0 0 4 16,19-8 21-16,11 8 27 15,6 0-25-15,13 0-22 16,0 0-5-16,7 0-16 16,9 0-5-16,0 0-85 15,-2 0-115-15,22-2-102 16,-33-10-298-16,-6-2-257 0</inkml:trace>
  <inkml:trace contextRef="#ctx0" brushRef="#br1" timeOffset="141264.21">27149 6342 715 0,'0'0'589'0,"0"0"-356"16,0 0-7-16,0 0-84 16,0 0-58-16,0 0-55 0,0 0-16 15,0 0-3 1,10 2 15-16,-7 0 31 15,-3 1 41-15,6 4-9 16,-2-1-26-16,2 10-19 0,-6 6 1 16,0 8 23-1,0 12-6-15,10 4-19 0,-10 8-11 16,0 4-2-16,0 2-9 16,0 3-11-16,0 0-7 15,0-1-2-15,0-4 0 16,-10-6-20-16,10-6-46 15,-10-12-94-15,4-12-61 16,6-11-26-16,0-11-36 16,0 0-236-16,0-9 17 0</inkml:trace>
  <inkml:trace contextRef="#ctx0" brushRef="#br1" timeOffset="141775.28">27145 6502 1367 0,'0'0'303'0,"0"0"-149"16,0 0-46-16,0 0-38 16,0 0-39-16,128-94-24 15,-76 79-5-15,-6 3 17 16,-10 6 38-16,17 6 20 16,-17 0-18-16,-7 0-19 0,0 6-11 15,-12 6-3 1,2-3-16-16,-9-3-10 0,-10 6-6 0,0-2-56 15,-36 10-55 1,-3 4 46-16,-17 4-101 0,-6 6-59 16,7 4 51-1,-1 2 109-15,4-2 55 0,16 2 16 16,6-4 22 0,20-2 32-16,10 0-3 0,0-5 48 15,4 0 57 1,22-1-73-16,13 2-26 0,-3-6 21 15,16 1-25 1,-6-5-16-16,13-7-14 0,-3-7-11 16,12-6-12-1,-9-2-267-15,-19-12-411 0</inkml:trace>
  <inkml:trace contextRef="#ctx0" brushRef="#br1" timeOffset="142055.15">27872 6516 1407 0,'0'0'579'16,"0"0"-412"-16,0 0-34 0,0 0-50 15,0 0-40-15,0 0 24 16,0 0 7-16,55 116 2 15,-32-68-11-15,-16 3-17 16,3 7-16-16,-10 5-18 16,0 1-7-16,-20 1-7 15,-6 0-100-15,-4-5-97 16,-2-10-45-16,15-13-117 16,1-15-233-16,13-15-157 0</inkml:trace>
  <inkml:trace contextRef="#ctx0" brushRef="#br1" timeOffset="142415.13">28251 7075 1077 0,'0'0'300'0,"0"0"-95"0,0 0-71 15,0 0 11 1,0 0-28-16,0 0-35 0,164-149 3 16,-122 105 53-1,8 0-5-15,-14 0-54 0,13-4-14 16,-10 6-7-1,0-2-31-15,-3 8-15 0,-16 0-2 16,9 4-10-16,-12 4-55 16,5 2-60-16,-8 2-75 15,-1 2-46-15,-13 2-130 16,3 4-283-16,-3 7 38 0</inkml:trace>
  <inkml:trace contextRef="#ctx0" brushRef="#br1" timeOffset="142709.42">28402 6523 689 0,'0'0'892'0,"0"0"-710"16,0 0-40-16,0 0-60 0,0 0 75 15,0 0-2 1,42 163-32-16,-12-105-6 0,-11 4-4 16,1 6-23-1,0-4-56-15,-10-6-19 0,9-4-15 16,-9-12 0 0,-3-8-37-16,-7-13-67 15,13-18-131-15,-13-3-280 0,0 0-353 0</inkml:trace>
  <inkml:trace contextRef="#ctx0" brushRef="#br1" timeOffset="144148.76">20500 5331 856 0,'0'0'409'15,"0"0"-238"-15,0 0 7 16,0 0-14-16,0 0-47 16,0 0-71-16,-147 17-4 0,114 2 5 15,-3 7 18 1,0 2 2-16,0 6-19 0,7 4-16 16,-1 8-14-16,1 6-8 15,9 7 6-15,7 2-14 16,7 9 7-1,6-2-6-15,0 0-3 0,3-8-6 16,23-5-6 0,10-13-10-16,3-10-9 0,10-6 22 15,-3-9 8 1,-7-10-6-16,10-7-12 0,-19 0-12 16,9-14 1-16,-9-14 14 15,-4-8-6-15,-7-9-3 16,1-2 2-16,-4-4 5 15,-2-2 10-15,-5-4 7 16,-5 1 1-16,-4 4 0 16,0 0 1-16,0 4 8 0,0 6-3 15,-4 2 3 1,-19 8-2-16,17 6 4 0,-4 6 6 16,-10 6 16-16,14 7-5 0,-4 6-28 31,-6 1 5-31,9 0-5 0,-9 0-18 0,3 0-4 15,-7 4-24 1,4 8-27-16,6 2-38 0,-10 8-79 16,10 4-120-1,1-4-240-15,-1-2-222 0</inkml:trace>
  <inkml:trace contextRef="#ctx0" brushRef="#br1" timeOffset="144500.76">20824 5415 859 0,'0'0'292'15,"0"0"-86"1,0 0-39-16,0 0-65 0,0 0-60 15,0 0-25 1,0 0 84-16,0 73 38 16,0-32-23-16,0 8-27 15,0 2-27-15,0 7-28 16,0 2-13-16,0 4-20 16,0 1 6-16,0 2-5 0,0-4-1 15,-7-5-1 1,1-8-18-16,6-13-65 0,-3-10-66 15,3-13-81-15,0-14-108 16,0-2-57-16,0-16-135 0</inkml:trace>
  <inkml:trace contextRef="#ctx0" brushRef="#br1" timeOffset="144815.57">20798 5389 568 0,'0'0'170'15,"0"0"-116"-15,0 0 15 16,0 0 32-16,0 0 8 16,0 0-24-16,131-44-11 15,-102 44-21-15,-12 3 1 16,12 14 3-16,0 11 15 15,-6 2-17-15,-10 6-20 16,1 4 0-16,-11 3-11 16,-3 2-1-16,0-2-6 15,-20 2-2-15,-13 1-15 16,-12-1-6-16,-4-3-58 0,-20-2-126 16,7-8-201-1,13-15-150-15</inkml:trace>
  <inkml:trace contextRef="#ctx0" brushRef="#br1" timeOffset="145161.07">21122 5515 656 0,'0'0'138'0,"0"0"76"0,0 0-9 16,0 0-12 0,16 154 9-16,-16-112-22 0,0 2-43 15,0 4 1 1,0-3-48-16,0-3 0 0,0 1-22 16,0-7-24-16,0-7-8 15,0-5-23-15,0-5-13 16,20-6 0-16,-10-5 0 15,12-1 0-15,5-2 0 16,5-5-12-16,4 0-46 16,7 0-70-16,3-10-29 15,0-19-135-15,-17 5-325 16,-16-1-224-16</inkml:trace>
  <inkml:trace contextRef="#ctx0" brushRef="#br1" timeOffset="145409.1">21164 5714 876 0,'0'0'280'0,"0"0"-108"15,0 0 1 1,0 0-29-16,131-13-51 15,-75 8-40-15,-10-2-18 16,6 0-16-16,-10 3-9 16,-12-1-10-16,-4 4-55 15,-26-2-164-15,0 3-279 0,-10-3-172 16</inkml:trace>
  <inkml:trace contextRef="#ctx0" brushRef="#br1" timeOffset="146146.89">21315 5379 705 0,'0'0'178'15,"0"0"49"-15,0 0-42 0,0 0-69 16,124-50-48-1,-94 50-26-15,-11 0 5 0,1 7-6 16,6 14 11-16,-6 9 36 16,-1 8 10-1,-2 12-9-15,2 4-26 0,-9 4-11 16,3 5-19-16,-3 4-11 16,-10 4-10-16,0 4-3 15,0 2-9-15,-3-2 0 0,-17-7-36 16,4-13-75-1,3-16-24-15,6-19 2 16,-3-18 17-16,10-2 52 16,0-26 30-16,0-13 34 15,0-17 0-15,0-9 28 16,10-7 10-16,-10-6-22 16,20 5-2-16,-10 4-7 0,9 10 12 0,1 11 21 15,-1 7 8 1,8 7-16-16,-8 8-3 0,14 4-11 15,0 2-7 1,-1 1-10-16,1 3 5 0,0 5-4 16,0 1 12-1,-1 4-1-15,-2 3-4 0,-11 3-7 16,-9 0-1-16,-3 0-1 16,6 13-5-16,-13 7 5 15,0 5 16-15,-13 4 6 16,-10 7-22-16,-7 1-14 15,-15 4-45-15,-8 3-37 16,7-1-35-16,-6 0 27 16,-4-4 52-16,20-7 37 15,14-8 15-15,-1-7 2 16,16-3 4-16,7-2-6 16,0-4 0-16,7 4 35 0,9-1 84 15,10 4-27 1,-6 2-41-16,9-2-24 0,4-1-12 15,0-2-6 1,-1-2 5-16,-2-6-14 0,6-4-96 16,0-9-93-1,3-13-165-15,-13-7-210 0</inkml:trace>
  <inkml:trace contextRef="#ctx0" brushRef="#br1" timeOffset="150582.48">22175 5860 88 0,'0'0'266'0,"0"0"-124"16,0 0-9-16,0 0-23 15,0 0-39-15,0 0-18 16,0 0-8-16,-26 47-2 15,26-38 25 1,-10-1 19-16,4 1-16 0,3-1-26 16,-4 5-11-16,-6 2-10 15,6-5-11-15,4 4 0 16,3-1-5-16,-6-1-7 16,6-1-1-16,0-5 0 15,0 1 0-15,0-2-2 0,0-1-21 16,0-4 9-1,0 3 13-15,0-3 1 0,0 0 8 16,0 0-8 0,0 0 0-16,0 0-2 0,0 0 1 15,0 0 1 1,0 0 21-16,0 0 10 0,0 0-2 16,0 0-2-1,0 0 1-15,0 0-9 0,0 0 5 16,0 0 3-16,0 0-3 15,0 0 2-15,0 0-5 16,0 0-10-16,0 0-2 16,0 0-2-16,0 0 2 15,0 0 0-15,0 0 4 16,0 0 15-16,0 0 4 0,0 0 1 16,0 0 7-1,0 0 12-15,0 0 21 16,0 0 20-16,0-10 12 0,9-5-43 15,-5-8-27 1,9-4-10-16,-3-9 18 16,-7-1 15-16,13-6-2 0,-6 1-5 15,0 0-19-15,6 0-17 16,-3 2-9-16,4 2-5 16,2-2-1-16,1 2 1 15,-7 3-1-15,3-1 8 16,4 5 8-16,-10 7 15 15,6 8 20-15,-13 2 1 16,1 8-6-16,-4 3-10 16,0 2-23-16,0 1 2 15,3 0-15-15,-3 0-1 16,0 0-5-16,10 0-22 16,-7 10 0-16,7 8 23 0,6 6 5 15,4 8 26-15,-1 6 2 16,11 3-6-16,-1 4-7 15,-6-2-8-15,7 2-6 16,-7-1 7-16,-7-3-7 16,7-3 5-16,-17-4-6 15,8-5 0-15,-5-2-26 16,-2-4-36-16,3-3-41 0,-7-3-96 16,-3-3-61-16,0 1-57 15,-3-2-73-15,-14-4-166 16</inkml:trace>
  <inkml:trace contextRef="#ctx0" brushRef="#br1" timeOffset="150823.94">22218 5813 1169 0,'0'0'313'16,"0"0"-67"-16,0 0-72 16,0 0-100-16,0 0-13 0,0 0 6 15,0 0-22 1,150-12-13-16,-97 10-21 0,2-1-11 16,11-8-165-16,-17 1-323 0,-3-2-191 15</inkml:trace>
  <inkml:trace contextRef="#ctx0" brushRef="#br1" timeOffset="151130.66">22813 5459 942 0,'0'0'402'0,"0"0"-134"15,0 0-79 1,0 0-97-16,0 0-46 0,0 0-12 15,0 0-1 1,20 20 54-16,-10-5 19 0,0 6-10 16,-4 3-24-1,4 3-15-15,0 7-23 0,-10 2-3 16,10 3-3 0,-10 4-4-16,0 5-12 0,0-3-8 0,0-2-4 15,0-2-47 1,0-5-36-16,-10-7-65 0,10-10-38 15,0-8-11 1,0-11-144-16,0 0-188 0,-10 0-106 0</inkml:trace>
  <inkml:trace contextRef="#ctx0" brushRef="#br1" timeOffset="151415.39">22660 5475 998 0,'0'0'234'0,"0"0"-22"16,0 0-105-16,0 0-67 15,0 0-39-15,0 0 9 16,0 0 2-16,85-8 1 15,-40 8-4 1,-9 0-8-16,7 0 5 0,6 0-6 16,-3 0-80-16,-4 0-111 15,7 0-152-15,-6 0-48 16,-14-2-217-16</inkml:trace>
  <inkml:trace contextRef="#ctx0" brushRef="#br1" timeOffset="151606.1">23196 5423 137 0,'0'0'616'0,"0"0"-304"15,0 0-37-15,0 0-95 16,0 0-73-16,0 0-29 16,0 0 20-16,0 16-3 15,0 2 43-15,0 9 9 16,0 6-5-16,0 7-32 16,0 5-51-16,0 4-32 0,0 2-26 15,-13 2-1 1,7 0-76-16,6-4-167 0,-10-7-236 15,10-13-189-15,0-16-243 16</inkml:trace>
  <inkml:trace contextRef="#ctx0" brushRef="#br1" timeOffset="152038.56">23425 5614 1533 0,'0'0'362'15,"0"0"-122"-15,0 0-136 0,0 0-92 16,0 0-12 0,0 0 0-16,0 0 15 0,0 141 13 15,3-105-22 1,7-2-6-16,7-2 0 0,-8-4 3 16,11-6-3-16,3-3-6 15,3-7-83-15,0-9-16 16,-3-3-40-16,0 0 66 15,20-17 56-15,-7-12-15 16,-7-7-12-16,1-5-16 16,-11-1 36-16,7-1 30 15,-22 1 0-15,-4 1 33 16,0-2 67-16,-23 1 1 0,0 2 13 16,-10 9-35-1,-3 8 38-15,-6 9-2 0,9 8-40 16,0 6-30-16,0 0-45 15,4 10-2-15,6 13-21 16,-6 6-2-16,9 7-61 16,4 3-59-16,3 6-27 15,13 18-84-15,0-12-285 16,0-10-306-16</inkml:trace>
  <inkml:trace contextRef="#ctx0" brushRef="#br1" timeOffset="152654.97">23975 5529 628 0,'0'0'1142'0,"0"0"-870"0,0 0-57 16,0 0-166-1,0 0-38-15,0 0-11 16,0 0 44-16,-16 158-1 15,9-98-6-15,-13 4-13 16,4-7-11-16,6-6-13 16,0-8-13-16,4-15-33 0,6-8-36 15,0-19-17 1,0-1-32-16,0-12-23 0,6-20 28 16,14-14 22-1,-4-9 47-15,7-10 30 0,-3-3 18 16,-4 4 9-1,4 10 0-15,-7 14 25 0,-6 14 77 16,2 14 34-16,-9 10-39 16,0 2-46-16,10 0-51 15,10 11 0-15,-1 12 13 16,8 3 9-16,5 9 27 0,4 4-33 16,13 6 6-1,-3 0-21-15,-7-3 6 0,-3-4-5 16,-6-7-2-1,-1-9-7-15,-6-8-22 0,-13-9 17 16,-3-5 12 0,2 0 34-16,1-22 6 0,-3-8-12 15,-7-4 7 1,13-8 33-16,-3-4 12 0,-10-9 8 16,0 0-17-1,10 1-13-15,-10 6-7 0,0 11 6 16,0 13 4-16,0 11-13 15,0 5-35-15,0 6-13 16,0 2-47-16,3 0-151 16,3 0-146-16,17 4-171 15,3 12-23-15,-6 0-46 0</inkml:trace>
  <inkml:trace contextRef="#ctx0" brushRef="#br1" timeOffset="153045.04">24731 5907 575 0,'0'0'738'16,"0"0"-645"-16,0 0-20 15,23-135-18-15,0 81 6 16,-1-2-7-16,5-2 9 15,-11 5 10-15,7 5 6 16,-17 16 28-16,8 6 36 16,-5 12-13-16,-5 8-52 15,-4 2-45-15,3 4-33 16,-3 0-3-16,13 0-24 0,-10 9 7 0,14 9 11 31,-11 9 9-31,20 5 52 16,-3 3-5-16,0 4-4 0,-3-1 12 15,6 3-12-15,-6 1-21 16,-1 5-4-16,-2 0-9 16,-8 1-9-16,-5-2-65 15,-1-3-152-15,-3 3-82 16,-7-10-20-16,-9-9-441 0</inkml:trace>
  <inkml:trace contextRef="#ctx0" brushRef="#br1" timeOffset="153255.22">24829 5766 1083 0,'0'0'502'0,"0"0"-394"15,0 0 47-15,0 0-63 16,0 0-56-16,150-84-36 15,-101 67-66-15,-13-3-192 16,33-10-311-16,-16 6 66 16,-11-1 9-16</inkml:trace>
  <inkml:trace contextRef="#ctx0" brushRef="#br1" timeOffset="153540.67">25460 5435 121 0,'0'0'101'0,"0"0"-73"15,0 0 122-15,0 0 140 0,0 0-33 16,0 0-84-1,0 0 16-15,95-54-24 0,-95 54 18 16,0 6-3-16,0 14-17 0,-6 4-40 16,-14 10-2-1,10 4 0-15,-9 5-13 0,-1 4-8 16,-3-1-23-16,7 9-8 16,-4-2-5-1,14 1-13-15,2-2-2 16,-2-6-16-16,6-4-27 0,0-8-6 15,16-7-1 1,7-7 1-16,6-10 0 0,17-10-12 16,3 0-12-1,4-14-40-15,35-27-160 0,-26 4-240 16,0 1-281-16</inkml:trace>
  <inkml:trace contextRef="#ctx0" brushRef="#br1" timeOffset="154075.49">26720 5189 1104 0,'0'0'649'15,"0"0"-531"-15,0 0 31 16,-134-4-62-16,85 14-34 16,3 13-20-16,-6 6 1 0,-4 3 12 15,7 3 11 1,16 0 29-16,10-1-4 0,4-2-33 15,19-6-37 1,0 0-5-16,19 4-5 0,17-4 6 16,7 4-8-1,19-2-16-15,-3 0-14 0,0-1-32 16,10-1 25 0,-14 1-24-16,1-2 34 0,-23 0 9 15,-7-1-38-15,-26 3-53 16,0 0 31-16,-20 2 78 15,-16 0 6-15,-23-2-5 16,10-3 12-16,-16-3 7 16,9-6-6-16,4-7 14 15,-4-4 33-15,27-4 1 16,-7 0-18-16,19-10-44 16,11-13-13-16,6-1-90 0,3-20-48 15,17 3-150 1,16 8-378-16</inkml:trace>
  <inkml:trace contextRef="#ctx0" brushRef="#br1" timeOffset="154545.31">27037 5805 975 0,'0'0'153'0,"0"0"21"0,0 0-31 15,0-155-45 1,0 112-59-16,7 7-7 0,-7 11 66 16,0 8 71-1,0 11 4-15,0 3-46 0,0 3-42 16,0 0-45-16,0 0-18 15,0 5-21-15,0 15 24 16,3 6 37-16,1 5 5 16,2 5 12-16,4 7 4 15,0 0 2-15,-7 2-7 16,0 3-3-16,7-5-14 0,-7 1-19 16,4-1-15-1,-7-7-12-15,3-6-2 0,-3-8-4 16,0-6-3-16,0-7-6 15,0-7-10 1,0 0-43-16,7-2-80 0,-7 0-37 16,0 0 5-16,0 0 15 15,0 0-16-15,0 0 8 16,0 0-35-16,0-4-48 16,0-5-326-16</inkml:trace>
  <inkml:trace contextRef="#ctx0" brushRef="#br1" timeOffset="155042.76">26959 5533 834 0,'0'0'524'0,"0"0"-342"16,0 0-25-1,0 0-53-15,20-139-50 0,6 110-31 16,3 5-8-16,1 4 11 15,2 4 24-15,-5 3 22 16,12 0 31-16,-3 7 7 16,3 2-49-16,-3 4-8 15,3 0-23-15,4 0-14 16,-7 10-14-16,-7 13-2 16,-19 6-1-16,6 5 1 15,-16 4 29-15,-9 4 18 0,-21 6-11 16,-12 1-8-1,-11 0-16-15,-2-4-12 0,-1-6-1 16,4-6-36 0,16-8-61-16,3-5-62 15,17-13-60-15,3-7-82 16,9 0-184-16,4-11-420 0</inkml:trace>
  <inkml:trace contextRef="#ctx0" brushRef="#br1" timeOffset="155475.04">27401 6120 1523 0,'0'0'167'15,"0"0"-110"-15,0 0-57 16,36-137-19-16,-4 75-29 16,1-5-17-16,0-6 51 15,-4-7 14-15,7 2 3 0,-3 4 34 16,-13 13 39-16,6 16 59 16,-13 15 42-16,-7 13 8 15,-6 10 8-15,10 7-53 16,-10 0-63-16,0 0-62 15,0 7-15-15,10 16 0 16,0 10 42-16,6 12 28 16,1 7 3-16,5 3-22 15,-5 6 9-15,9-2-36 16,-10 0-6-16,1 2-11 16,12-3-1-16,-22-3-6 15,-1-2-36-15,-6-7-96 16,0-6-143-16,-10-9-194 15,-22-9-83-15,6-13-556 0</inkml:trace>
  <inkml:trace contextRef="#ctx0" brushRef="#br1" timeOffset="155670.2">27564 5696 1532 0,'0'0'246'0,"0"0"-104"0,0 0-72 16,0 0-39-16,0 0-31 15,164-50-4-15,-69 42-140 16,-17 0-171-16,-3 2-453 0</inkml:trace>
  <inkml:trace contextRef="#ctx0" brushRef="#br1" timeOffset="156002.06">28644 5409 1098 0,'0'0'589'16,"0"0"-365"-16,0 0 59 0,0 0-62 0,-134 42-86 15,117-21-62 1,-9 6-13-16,3 7 32 15,7 4-4-15,-10 2 5 16,3 4 1-16,3 2-16 16,1-2-33-16,9 1-24 15,-3-3-8-15,13-1 1 16,0-3-8-16,0-6-6 0,13-5 1 16,16-4 1-1,4-11 4-15,13-7-6 0,3-5-23 16,0-5-16-1,7-16-121-15,-7-6-142 0,0-11-81 16,-13 4-147 0,-20 8-245-16</inkml:trace>
  <inkml:trace contextRef="#ctx0" brushRef="#br1" timeOffset="156375.04">28889 5479 61 0,'0'0'631'0,"0"0"-396"0,0 0 31 15,0 0 24 1,0 0 47-16,0 0-55 0,-26 138-13 15,13-82-26 1,-13 4-57-16,3 3-47 0,3 1-45 16,4-3-21-16,-7-5-4 15,23-8 6-15,0-11-21 16,0-8-18-16,13-8-18 16,23-13 3-16,3-8 16 15,11 0-35-15,15-8-2 16,-9-13-94-16,3-2-94 0,-23-1-106 15,-10 2-168 1,-26-2-22-16,0 5-170 0,-13 2-198 0</inkml:trace>
  <inkml:trace contextRef="#ctx0" brushRef="#br1" timeOffset="156576.24">28801 5863 1458 0,'0'0'382'16,"0"0"-139"-16,0 0-102 0,0 0-101 15,157-46-40 1,-108 37-96-16,-6 0-61 0,-4 1-51 16,-19 2-48-16,-17-7-1 15,-3 1-15-15,0-1-114 16</inkml:trace>
  <inkml:trace contextRef="#ctx0" brushRef="#br1" timeOffset="156745.38">28866 5472 1275 0,'0'0'611'16,"0"0"-306"-16,0 0 53 15,0 0-83-15,0 0-80 0,0 0-86 16,164-69-72-1,-95 62-28-15,-4 0-9 0,17 3-115 16,-17 0-212 0,-9 0-442-16</inkml:trace>
  <inkml:trace contextRef="#ctx0" brushRef="#br1" timeOffset="159146.29">30385 7058 1197 0,'0'0'406'16,"0"0"-149"-16,0 0-22 0,0 0-23 15,0 0-55-15,0 0-50 16,0 0-1-16,9 0 7 0,-9 0-17 16,0 0-12-1,0 0-8-15,0 0-25 0,0 0-15 16,-6 0-11-1,-7 0-11-15,-4 0-14 0,-12 0-29 16,-4-2-11 0,4 1 17-16,-7 1 13 0,-10 0-8 15,17 0 17 1,-7 0 0-16,3 0 1 0,7 0 0 16,3 0 0-1,16 0 1-15,-3 0 2 0,10 0-3 16,0 0 0-16,0-2 0 15,0-1 18-15,0 1 11 16,0 2-4-16,0 0-10 16,0 0 5-16,4 0-4 15,-4 0-5-15,0 0-10 0,6 0-1 16,-6 0-1 0,0-2 1-16,0 2 0 0,0 0 1 15,0-3 7 1,0 1 1-16,4 1 2 0,-1-3-2 15,-3 0 4 1,0-2-7-16,13-3 6 0,-3-4-6 16,0-7-4-16,6-8-2 15,0-2 0-15,7-5-1 16,0-2 1-16,0-1-11 16,0-3 5-16,6 0-1 15,1-1-7-15,-1-2 13 16,7-8-11-16,-6 0 11 0,9-6-6 15,-3-4 7 1,-3 6 0-16,-7 2-8 16,3 8 8-16,-12 6 1 15,12 6 5-15,-16 8-4 16,4-1-2-16,-11 5 1 0,10-4-1 16,-3 2 1-1,1-1-1-15,2 1 0 0,4 2 0 16,-11-1 0-1,-2 2 9-15,6 7-3 0,-10 2-6 0,4 3 6 16,-7 2-5 0,3 2-1-16,-3 4 0 15,0 1 0-15,0-2 0 16,0 2 8-16,0 0 3 0,0 0 5 16,0 0 5-16,0 0 0 15,0-2-7 1,0 2-14-16,3-3 8 0,-3 1-6 15,0 0 13 1,4-1-14-16,-4 0 11 0,0-1 0 16,0 4-3-1,0-2 14-15,0 2-16 0,0 0 10 16,0 0-11 0,0 0 9-16,0 0-14 0,0 0 6 15,0 0 2-15,0 0-7 16,0 0 4-16,0 0-6 15,0 0 0-15,0 0-2 16,0 0 1-16,0 0 1 16,0 0 0-16,0 2 0 0,0 2-2 15,0-3 1 1,0 6-10-16,0 2 4 16,9 6 5-16,-5 4 2 0,2 3 0 15,4 5 0 1,-3 2 1-16,6 4 0 0,-3 0 8 15,-4 5 0-15,17 3-3 16,-7 3 3-16,-3 4-8 16,7 1 9-16,-4-1-9 15,-6 2 4-15,10-1-3 16,-10-2 2-16,9-1-3 16,-9-2 4-16,-3-2-4 15,6 1 4-15,3-4-5 16,-6 3 1-16,3 1-1 15,-3-5 6-15,0-2-6 0,-1-4 0 16,1-5-4 0,-3-5 4-16,3-5 2 15,-10-2-1-15,9-3 0 16,-9 2-1-16,0 0 6 0,10-6-5 16,-10 3 1-16,0-4-1 15,0-2 1-15,10-2-2 16,-10 1 1-16,0 0-7 15,0-2 12-15,7 2-8 16,-7-1 2-16,0 0-1 0,0 1 0 16,0-2 1-1,0 0 0-15,0-2 0 0,0 3-1 16,0-2 1 0,0 3 0-16,0 0 0 0,0-3 1 15,3-1-1 1,-3 2 0-16,0-2 1 0,0 0 0 15,0 0 8 1,0 0-9-16,0 0 1 0,0 0-1 16,0 0 0-16,0 0 1 15,0 0 5-15,0 0 2 16,0 0-1-16,0 0 4 16,0 0 1-16,0 0-2 15,0 0 1-15,0 0-1 16,0 0-8-16,0 0 8 0,0 0 2 15,0 0 2 1,0 0 2-16,-3 0-1 0,-14 0-10 16,7 0-5-1,1 0-13-15,-11 0 2 0,-3 0 5 16,0 0-1-16,-6 0 1 0,-1 0 5 16,-6 0-8-1,7 0 3-15,-4 0-3 0,7 0 0 16,3 3-2-1,7-1 10-15,9-2 0 0,1 0 0 16,6 0 0 0,0 0 1-16,0 0 0 15,0 0 1-15,0 0-1 16,0 0 1-16,0 0 0 0,0 0 5 16,0 0 7-1,0 0 10-15,0 0 7 0,0 0-9 16,0 0-6-16,0 0-3 15,6 0-12-15,-6 0 0 16,0 0-15-16,0 0-134 16,7 0-156-16,-7 0-408 15,10-2-675-15</inkml:trace>
  <inkml:trace contextRef="#ctx0" brushRef="#br1" timeOffset="163885.09">31913 6242 1060 0,'0'0'305'15,"0"0"-35"-15,0 0-32 16,0 0-50-16,0 0-28 16,0 0-16-16,-7-7-5 15,7 7 0-15,-3 0-20 16,-7-3-19-16,7 3-21 0,-1-2-23 15,-9 2-14-15,-3 0-17 16,-4 0-13-16,-9 0-2 16,9 0-4-16,-16 0 8 15,7 10-8-15,-1 6-5 16,-9 6 6-16,10 6-7 16,-11 5 0-16,4 8 7 15,-3-1-7-15,13 2 6 16,-3 4-6-16,9 0-9 15,-3 5 9-15,7 4 0 0,3 7 0 16,-4-2 6 0,7 0 0-16,1-2-5 0,9-2 0 15,-10-4 5-15,10-5-6 16,0-4-5-16,0-5 5 16,0-4 8-16,0-5-8 15,0-4 1-15,10-7-1 16,-7-6 0-16,3-3 0 15,-6-2-5-15,10-4-88 16,-10 0-101-16,17-1-116 16,-14-2-179-16,3 0-231 0</inkml:trace>
  <inkml:trace contextRef="#ctx0" brushRef="#br1" timeOffset="164817.87">32289 6660 789 0,'0'0'529'16,"0"0"-267"-16,0 0 32 15,0 0-71-15,0 0-47 0,0 0-39 16,0 0-9-1,-43-52-6-15,37 46-20 0,-11 0-22 16,-5 2-44 0,-5 2-9-16,1 0-5 15,-3 2-8-15,-7 0 5 16,6 0 11-16,1 0-13 0,-7 10-16 16,16 4 16-1,-6 2-11-15,6 4-6 0,1 0 0 16,-1 4 0-16,4 6-1 15,6-1-7-15,-3 2-4 16,13-2 2 0,0 0-8-16,0-5 7 0,0 0-10 15,13-9-64-15,3-2-54 16,14-9-32-16,-11-2-13 16,11-2 58-16,6 0 60 15,-3-18-17-15,-1-2-11 0,-2-6-14 16,9 0-15-1,0-2 27-15,-19 1 56 0,13 3 40 16,-17 5 0-16,0 3 43 16,4 4 72-16,-17 1 45 15,4 4 5-15,-4 2 12 16,-3 4-17-16,0 1-30 16,0 0-26-16,0 0-13 0,0 0-13 15,0 0-28 1,0 10-23-16,-3 10-19 0,-4 7 13 15,-16 8 31 1,23 7 18-16,-16 4-8 0,9 6-20 16,-6-2-3-1,4 6-17-15,-11 6-8 0,13-2-5 16,-6 0 0 0,3-2-3-16,1-2 0 0,-1-2-5 15,-3-6 0-15,6-7 0 16,-9-5 1-16,3-9-2 15,13-7 0-15,-3-8-2 0,-1-1 1 16,4-10-5 0,0-1-3-16,0 0-43 0,0 0-46 15,0 0-35 1,0 0-34-16,0 0-49 0,4-1-25 16,-1-20-27-1,10 0-237-15,-3 1-308 0</inkml:trace>
  <inkml:trace contextRef="#ctx0" brushRef="#br1" timeOffset="165095.19">31867 7172 780 0,'0'0'760'0,"0"0"-486"16,0 0-6-16,0 0-64 16,0 0-11-16,0 0-3 15,0 0 10-15,141-16-37 16,-92 16-60-16,13 0-50 16,0 0-28-16,-3 0-16 0,0 0-9 15,-13 0-83 1,-14 1-182-16,1-1-293 0,-10 2-161 15,-17-2-557-15</inkml:trace>
  <inkml:trace contextRef="#ctx0" brushRef="#br1" timeOffset="165742.94">32747 6138 817 0,'0'0'237'15,"0"0"9"-15,0 0-67 0,0 0-91 16,0 0-15-16,0 0 7 16,0 0 14-16,0-9 8 15,0 9-11-15,0 0-3 16,0 9-23-1,0 4 18-15,3 8 41 16,7 4-4-16,-3 4-17 16,6 4-23-16,3 6-19 0,-9 5-20 15,6 2-19-15,-3 9-12 16,-4 4 1-16,-6 6 1 16,0 5 1-16,0 5-4 0,-6 2-1 15,-21-2 1 1,-5 1-8-16,-4-4 7 0,3-6-2 15,-10-8 0 1,11-8-5-16,2-8 6 16,1-10 4-16,3-9 19 15,16-6 12-15,0-8-6 0,10-4 2 16,-10-5 3 0,10 0 11-16,0 0 20 0,0 0 5 15,0 0-31 1,0 0-21-16,0 0-25 0,0 0-65 15,0-5-157-15,-10 1-270 16,-9 1-274-16</inkml:trace>
  <inkml:trace contextRef="#ctx0" brushRef="#br1" timeOffset="196819.99">9542 10414 626 0,'0'0'264'0,"0"0"-186"16,0 0-16-16,0-10 71 16,4 8-34-16,-4 0-62 15,0-1 4-15,0 3 55 0,0 0 10 16,0-2-19-1,0 2 12-15,0 0-8 16,0 0-15-16,6-1 7 16,-6 1 1-16,0 0-15 0,0 0-7 15,0 0-9-15,0 0-6 16,0 0-7-16,0 0-16 16,0 0-2-16,0 0-8 15,0 0-7-15,0 0 5 16,0 0-11-16,0 0 1 15,3 0-2-15,-3 0 0 16,7 0-5-16,13 0-7 16,9 0 11-16,7 0 1 15,7 0 1-15,12 0 0 16,4 0-1-16,7 0 7 16,-1 0-6-16,-3 0-1 15,-3 0 2-15,-3 0-2 0,-11 0 1 16,-5 0-1-1,-11 0 1-15,1 0-1 0,-7-4 2 16,-1 2-2-16,8-2 1 16,-1 2 0-16,-2-2 0 15,-5 0-1-15,5 3 1 16,-8 0 0-16,-2-3-1 0,-4 4 1 16,3 0-1-1,-13 0 1-15,-3 0 1 0,0 0-2 16,0 0 6-1,0 0-5-15,0 0 0 0,0 0 1 16,0 0 4 0,0 0-6-16,0 0 0 0,0 0-2 15,0 0-5 1,0 0 1-16,0 0-70 0,0 0-91 16,0-4-156-16,0 1-242 0,0 1-14 0</inkml:trace>
  <inkml:trace contextRef="#ctx0" brushRef="#br1" timeOffset="197725.16">9487 10579 258 0,'0'0'153'16,"0"0"-37"0,0 0-2-16,0 0-68 0,0 0-3 15,0 0 38 1,0 0 22-16,16-3 18 0,-16 3-14 16,10-2-16-16,-7 2-4 15,4 0-3-15,-4-2-10 16,0 2-5-16,10-2-16 15,-3-1-2-15,0 3-2 16,-3-1 7-16,15-3-3 16,14 2-5-16,-6-2-14 15,6 2-2-15,6-2-2 16,14 0 2-16,-7-2-3 0,0 4 0 16,0 0-8-1,-3-3-11-15,3 4-1 0,0 1 4 16,-13-4-1-1,3 4-2-15,7-2 3 16,-6 2 2-16,-11 0-6 16,0 0 0-16,1 0-2 0,-4 0-5 15,-6 0-2 1,3 0 2-16,3 0-1 0,-10 0 0 16,14 0 1-16,-1 0-2 15,-6 0 2-15,3 0-2 16,-13 0 1-16,4 0 0 15,-14 0 0-15,3 0 0 16,4 0 2-16,-10 0 3 16,0 0 10-16,0 0 14 15,0 0 10-15,0 0 2 16,0 0 0-16,0 0 2 0,0 0-14 16,0 0-9-1,0 0-12-15,0 0-4 0,0 0-5 16,0 0-28-16,0 0-277 15,0 0-757-15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what happens when a 2DOF </a:t>
            </a:r>
            <a:r>
              <a:rPr lang="en-US"/>
              <a:t>rotational robot arm loses 1 DOF</a:t>
            </a:r>
          </a:p>
          <a:p>
            <a:endParaRPr lang="en-US" dirty="0"/>
          </a:p>
          <a:p>
            <a:r>
              <a:rPr lang="en-US" dirty="0"/>
              <a:t>Background 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02.11.2020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02.11.2020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/>
              <a:t>Chapter 10.8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3899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First Steps in Operational Space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CMMI10"/>
              </a:rPr>
              <a:t>A</a:t>
            </a:r>
            <a:r>
              <a:rPr lang="en-US" dirty="0">
                <a:latin typeface="CMR10"/>
              </a:rPr>
              <a:t>A</a:t>
            </a:r>
            <a:r>
              <a:rPr lang="en-US" dirty="0">
                <a:latin typeface="CMSY10ORIG"/>
              </a:rPr>
              <a:t>A</a:t>
            </a:r>
            <a:r>
              <a:rPr lang="en-US" dirty="0">
                <a:latin typeface="CMBX10"/>
              </a:rPr>
              <a:t>A</a:t>
            </a:r>
            <a:r>
              <a:rPr lang="en-US" dirty="0">
                <a:latin typeface="CMMI7"/>
              </a:rPr>
              <a:t>A</a:t>
            </a:r>
            <a:r>
              <a:rPr lang="en-US" dirty="0">
                <a:latin typeface="CMEX10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a Trajectory With the End-Effector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r="20408"/>
          <a:stretch>
            <a:fillRect/>
          </a:stretch>
        </p:blipFill>
        <p:spPr bwMode="auto">
          <a:xfrm>
            <a:off x="4310050" y="1500175"/>
            <a:ext cx="2786082" cy="465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/>
          <p:nvPr/>
        </p:nvGrpSpPr>
        <p:grpSpPr>
          <a:xfrm rot="1897690">
            <a:off x="7152219" y="2425961"/>
            <a:ext cx="1026366" cy="777065"/>
            <a:chOff x="5857884" y="1643050"/>
            <a:chExt cx="1026366" cy="77706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57143" r="20408" b="84238"/>
            <a:stretch>
              <a:fillRect/>
            </a:stretch>
          </p:blipFill>
          <p:spPr bwMode="auto">
            <a:xfrm>
              <a:off x="5857884" y="1643050"/>
              <a:ext cx="785818" cy="734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00760" y="175298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1576" y="214311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524000" y="6488668"/>
            <a:ext cx="367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Tutorial on Trajectory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288E-6 C -0.01875 0.00833 -0.09966 0.0384 -0.11216 0.04997 C -0.12466 0.06153 -0.08803 0.07842 -0.07518 0.06963 C -0.06233 0.06084 -0.03386 0.01411 -0.03525 -0.00347 C -0.03664 -0.02105 -0.08108 -0.02475 -0.08369 -0.03562 C -0.08629 -0.04649 -0.05643 -0.05713 -0.05105 -0.06801 C -0.04566 -0.07888 -0.04792 -0.08906 -0.05105 -0.10016 C -0.05417 -0.11126 -0.06684 -0.12954 -0.06997 -0.13532 " pathEditMode="relative" rAng="0" ptsTypes="aaa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Resolved-Rate Motion Control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211" y="2267172"/>
            <a:ext cx="3731273" cy="600540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3789040"/>
            <a:ext cx="3810532" cy="539571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1420748" y="5877270"/>
            <a:ext cx="646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* indicates a desired quantity as opposed to a measured 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2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the End-Effector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20408"/>
          <a:stretch>
            <a:fillRect/>
          </a:stretch>
        </p:blipFill>
        <p:spPr bwMode="auto">
          <a:xfrm>
            <a:off x="1441700" y="1541416"/>
            <a:ext cx="2786082" cy="4659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 rot="1897690">
            <a:off x="4283869" y="2467202"/>
            <a:ext cx="1026366" cy="777065"/>
            <a:chOff x="5857884" y="1643050"/>
            <a:chExt cx="1026366" cy="77706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57143" r="20408" b="84238"/>
            <a:stretch>
              <a:fillRect/>
            </a:stretch>
          </p:blipFill>
          <p:spPr bwMode="auto">
            <a:xfrm>
              <a:off x="5857884" y="1643050"/>
              <a:ext cx="785818" cy="734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00760" y="175298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1576" y="2143116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des</a:t>
              </a:r>
            </a:p>
          </p:txBody>
        </p:sp>
      </p:grp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7848" y="4756125"/>
            <a:ext cx="3286156" cy="42862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3569204" y="2235801"/>
            <a:ext cx="721895" cy="6545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9336403">
            <a:off x="3299088" y="1970043"/>
            <a:ext cx="571504" cy="571504"/>
          </a:xfrm>
          <a:prstGeom prst="arc">
            <a:avLst>
              <a:gd name="adj1" fmla="val 3015371"/>
              <a:gd name="adj2" fmla="val 11446821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EA99BE-4221-4CB3-8D7F-0E7B6C7F04A8}"/>
                  </a:ext>
                </a:extLst>
              </p14:cNvPr>
              <p14:cNvContentPartPr/>
              <p14:nvPr/>
            </p14:nvContentPartPr>
            <p14:xfrm>
              <a:off x="3331440" y="1975680"/>
              <a:ext cx="5464800" cy="336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EA99BE-4221-4CB3-8D7F-0E7B6C7F04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2080" y="1966320"/>
                <a:ext cx="5483520" cy="338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4CA09-85A8-4258-AEC6-8A595646E10F}" type="slidenum">
              <a:rPr lang="en-US"/>
              <a:pPr/>
              <a:t>7</a:t>
            </a:fld>
            <a:endParaRPr lang="en-US"/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Control in Operational Space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2102053" y="1467427"/>
            <a:ext cx="375743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Idea: apply force proportional to error</a:t>
            </a: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4403927" y="2164340"/>
            <a:ext cx="609600" cy="685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60" name="Freeform 8"/>
          <p:cNvSpPr>
            <a:spLocks/>
          </p:cNvSpPr>
          <p:nvPr/>
        </p:nvSpPr>
        <p:spPr bwMode="auto">
          <a:xfrm>
            <a:off x="2952953" y="2850140"/>
            <a:ext cx="1755775" cy="5207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695" y="274"/>
              </a:cxn>
              <a:cxn ang="0">
                <a:pos x="1106" y="0"/>
              </a:cxn>
            </a:cxnLst>
            <a:rect l="0" t="0" r="r" b="b"/>
            <a:pathLst>
              <a:path w="1106" h="328">
                <a:moveTo>
                  <a:pt x="0" y="321"/>
                </a:moveTo>
                <a:cubicBezTo>
                  <a:pt x="116" y="313"/>
                  <a:pt x="511" y="328"/>
                  <a:pt x="695" y="274"/>
                </a:cubicBezTo>
                <a:cubicBezTo>
                  <a:pt x="879" y="220"/>
                  <a:pt x="1020" y="57"/>
                  <a:pt x="1106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1440929" y="3162875"/>
            <a:ext cx="1520031" cy="40011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position gain</a:t>
            </a:r>
          </a:p>
        </p:txBody>
      </p:sp>
      <p:sp>
        <p:nvSpPr>
          <p:cNvPr id="561162" name="Line 10"/>
          <p:cNvSpPr>
            <a:spLocks noChangeShapeType="1"/>
          </p:cNvSpPr>
          <p:nvPr/>
        </p:nvSpPr>
        <p:spPr bwMode="auto">
          <a:xfrm>
            <a:off x="1508327" y="5963227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63" name="Line 11"/>
          <p:cNvSpPr>
            <a:spLocks noChangeShapeType="1"/>
          </p:cNvSpPr>
          <p:nvPr/>
        </p:nvSpPr>
        <p:spPr bwMode="auto">
          <a:xfrm flipV="1">
            <a:off x="1508327" y="4363027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64" name="Freeform 12"/>
          <p:cNvSpPr>
            <a:spLocks/>
          </p:cNvSpPr>
          <p:nvPr/>
        </p:nvSpPr>
        <p:spPr bwMode="auto">
          <a:xfrm>
            <a:off x="1813127" y="4515428"/>
            <a:ext cx="2152650" cy="1446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240"/>
              </a:cxn>
              <a:cxn ang="0">
                <a:pos x="192" y="576"/>
              </a:cxn>
              <a:cxn ang="0">
                <a:pos x="384" y="816"/>
              </a:cxn>
              <a:cxn ang="0">
                <a:pos x="682" y="909"/>
              </a:cxn>
              <a:cxn ang="0">
                <a:pos x="960" y="826"/>
              </a:cxn>
              <a:cxn ang="0">
                <a:pos x="1150" y="610"/>
              </a:cxn>
              <a:cxn ang="0">
                <a:pos x="1310" y="266"/>
              </a:cxn>
              <a:cxn ang="0">
                <a:pos x="1356" y="34"/>
              </a:cxn>
            </a:cxnLst>
            <a:rect l="0" t="0" r="r" b="b"/>
            <a:pathLst>
              <a:path w="1356" h="911">
                <a:moveTo>
                  <a:pt x="0" y="0"/>
                </a:moveTo>
                <a:cubicBezTo>
                  <a:pt x="8" y="72"/>
                  <a:pt x="16" y="144"/>
                  <a:pt x="48" y="240"/>
                </a:cubicBezTo>
                <a:cubicBezTo>
                  <a:pt x="80" y="336"/>
                  <a:pt x="136" y="480"/>
                  <a:pt x="192" y="576"/>
                </a:cubicBezTo>
                <a:cubicBezTo>
                  <a:pt x="248" y="672"/>
                  <a:pt x="302" y="761"/>
                  <a:pt x="384" y="816"/>
                </a:cubicBezTo>
                <a:cubicBezTo>
                  <a:pt x="466" y="871"/>
                  <a:pt x="586" y="907"/>
                  <a:pt x="682" y="909"/>
                </a:cubicBezTo>
                <a:cubicBezTo>
                  <a:pt x="778" y="911"/>
                  <a:pt x="882" y="876"/>
                  <a:pt x="960" y="826"/>
                </a:cubicBezTo>
                <a:cubicBezTo>
                  <a:pt x="1038" y="776"/>
                  <a:pt x="1092" y="703"/>
                  <a:pt x="1150" y="610"/>
                </a:cubicBezTo>
                <a:cubicBezTo>
                  <a:pt x="1208" y="517"/>
                  <a:pt x="1276" y="362"/>
                  <a:pt x="1310" y="266"/>
                </a:cubicBezTo>
                <a:cubicBezTo>
                  <a:pt x="1344" y="170"/>
                  <a:pt x="1347" y="82"/>
                  <a:pt x="1356" y="34"/>
                </a:cubicBezTo>
              </a:path>
            </a:pathLst>
          </a:custGeom>
          <a:noFill/>
          <a:ln w="22225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65" name="Text Box 13"/>
          <p:cNvSpPr txBox="1">
            <a:spLocks noChangeArrowheads="1"/>
          </p:cNvSpPr>
          <p:nvPr/>
        </p:nvSpPr>
        <p:spPr bwMode="auto">
          <a:xfrm>
            <a:off x="670128" y="4058227"/>
            <a:ext cx="55656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V(x)</a:t>
            </a:r>
          </a:p>
        </p:txBody>
      </p:sp>
      <p:sp>
        <p:nvSpPr>
          <p:cNvPr id="561166" name="Text Box 14"/>
          <p:cNvSpPr txBox="1">
            <a:spLocks noChangeArrowheads="1"/>
          </p:cNvSpPr>
          <p:nvPr/>
        </p:nvSpPr>
        <p:spPr bwMode="auto">
          <a:xfrm>
            <a:off x="4160889" y="5925581"/>
            <a:ext cx="28405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917681" y="6111083"/>
            <a:ext cx="236394" cy="195282"/>
          </a:xfrm>
          <a:prstGeom prst="rect">
            <a:avLst/>
          </a:prstGeom>
          <a:noFill/>
          <a:ln/>
          <a:effectLst/>
        </p:spPr>
      </p:pic>
      <p:pic>
        <p:nvPicPr>
          <p:cNvPr id="561172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7527" y="6115627"/>
            <a:ext cx="381000" cy="2540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sp>
        <p:nvSpPr>
          <p:cNvPr id="561174" name="Line 22"/>
          <p:cNvSpPr>
            <a:spLocks noChangeShapeType="1"/>
          </p:cNvSpPr>
          <p:nvPr/>
        </p:nvSpPr>
        <p:spPr bwMode="auto">
          <a:xfrm>
            <a:off x="2911677" y="5887027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175" name="Line 23"/>
          <p:cNvSpPr>
            <a:spLocks noChangeShapeType="1"/>
          </p:cNvSpPr>
          <p:nvPr/>
        </p:nvSpPr>
        <p:spPr bwMode="auto">
          <a:xfrm flipV="1">
            <a:off x="2041727" y="5277427"/>
            <a:ext cx="0" cy="685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47150" y="4079316"/>
            <a:ext cx="1906569" cy="60189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51942" y="5021242"/>
            <a:ext cx="2602432" cy="57023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965938" y="2242127"/>
            <a:ext cx="2286004" cy="536450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3B6E90-82C7-41DF-ADEE-580C6BE6F183}"/>
                  </a:ext>
                </a:extLst>
              </p14:cNvPr>
              <p14:cNvContentPartPr/>
              <p14:nvPr/>
            </p14:nvContentPartPr>
            <p14:xfrm>
              <a:off x="1918080" y="4791960"/>
              <a:ext cx="5186520" cy="17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3B6E90-82C7-41DF-ADEE-580C6BE6F1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8720" y="4782600"/>
                <a:ext cx="5205240" cy="174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9" grpId="0" animBg="1"/>
      <p:bldP spid="561160" grpId="0" animBg="1"/>
      <p:bldP spid="561161" grpId="0" animBg="1"/>
      <p:bldP spid="561162" grpId="0" animBg="1"/>
      <p:bldP spid="561163" grpId="0" animBg="1"/>
      <p:bldP spid="561164" grpId="0" animBg="1"/>
      <p:bldP spid="561165" grpId="0"/>
      <p:bldP spid="561166" grpId="0"/>
      <p:bldP spid="561174" grpId="0" animBg="1"/>
      <p:bldP spid="5611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Operational Space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23592" y="3172614"/>
            <a:ext cx="4444305" cy="714380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3BFDF2-AA16-4F49-B9C1-F75328D5C833}"/>
                  </a:ext>
                </a:extLst>
              </p14:cNvPr>
              <p14:cNvContentPartPr/>
              <p14:nvPr/>
            </p14:nvContentPartPr>
            <p14:xfrm>
              <a:off x="1240920" y="1501200"/>
              <a:ext cx="10578960" cy="458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3BFDF2-AA16-4F49-B9C1-F75328D5C8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560" y="1491840"/>
                <a:ext cx="10597680" cy="460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&#10;\pagestyle{empty}&#10;\usepackage{amsmath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f = -k_p \mathbf{e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90"/>
  <p:tag name="PICTUREFILESIZE" val="42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tau = \mathbf{k} \;J^T \mathbf{F} + G(\mathbf{q})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81"/>
  <p:tag name="PICTUREFILESIZE" val="28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,5413"/>
  <p:tag name="ORIGINALWIDTH" val="1836,256"/>
  <p:tag name="LATEXADDIN" val="\documentclass{slides}\pagestyle{empty}&#10;\usepackage{amsfonts}&#10;\begin{document}&#10;$$&#10;\dot \mathbf{q}^* = J(\mathbf{q})^{-1} \; \dot \mathbf{x}^*&#10;$$&#10;\end{document}&#10;"/>
  <p:tag name="IGUANATEXSIZE" val="20"/>
  <p:tag name="IGUANATEXCURSOR" val="160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937,6309"/>
  <p:tag name="LATEXADDIN" val="\documentclass{article}\pagestyle{empty}&#10;\begin{document}&#10;$$&#10;\mathbf{q}_{t+1}^* = \mathbf{q}_t + \delta t \; \dot \mathbf{q}_t^*&#10;$$&#10;\end{document}&#10;"/>
  <p:tag name="IGUANATEXSIZE" val="20"/>
  <p:tag name="IGUANATEXCURSOR" val="147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\mathbf{e_x} = \mathbf{x}_{\mbox{des}} \; - \; \mathbf{x}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69"/>
  <p:tag name="PICTUREFILESIZE" val="20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x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1"/>
  <p:tag name="PICTUREFILESIZE" val="3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5.25"/>
  <p:tag name="PICTUREFILESIZE" val="7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V(\mathbf{x}) = \frac{1}{2} \mathbf{k}_p \mathbf{e}^2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36"/>
  <p:tag name="PICTUREFILESIZE" val="129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mathbf{F} = - \nabla V(\mathbf{x}) = - \frac{\partial V}{\partial \mathbf{x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06"/>
  <p:tag name="PICTUREFILESIZE" val="20366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CMBX10</vt:lpstr>
      <vt:lpstr>Calibri</vt:lpstr>
      <vt:lpstr>CMMI7</vt:lpstr>
      <vt:lpstr>Arial</vt:lpstr>
      <vt:lpstr>CMR10</vt:lpstr>
      <vt:lpstr>CMMI10</vt:lpstr>
      <vt:lpstr>CMSY10ORIG</vt:lpstr>
      <vt:lpstr>CMEX10</vt:lpstr>
      <vt:lpstr>Larissa-Design</vt:lpstr>
      <vt:lpstr>Custom Design</vt:lpstr>
      <vt:lpstr>Disclaimer</vt:lpstr>
      <vt:lpstr>Reading for this set of slides</vt:lpstr>
      <vt:lpstr>Robotics First Steps in Operational Space Control</vt:lpstr>
      <vt:lpstr>Following a Trajectory With the End-Effector</vt:lpstr>
      <vt:lpstr>Resolved-Rate Motion Control</vt:lpstr>
      <vt:lpstr>Control of the End-Effector</vt:lpstr>
      <vt:lpstr>P Control in Operational Space</vt:lpstr>
      <vt:lpstr>First Operational Space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oli</dc:creator>
  <cp:lastModifiedBy>9221399870380026@msopseudo.tu-berlin.de</cp:lastModifiedBy>
  <cp:revision>167</cp:revision>
  <dcterms:modified xsi:type="dcterms:W3CDTF">2020-11-02T15:16:36Z</dcterms:modified>
</cp:coreProperties>
</file>