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3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4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5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ink/ink1.xml" ContentType="application/inkml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ink/ink2.xml" ContentType="application/inkml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25"/>
  </p:notesMasterIdLst>
  <p:sldIdLst>
    <p:sldId id="326" r:id="rId3"/>
    <p:sldId id="325" r:id="rId4"/>
    <p:sldId id="256" r:id="rId5"/>
    <p:sldId id="312" r:id="rId6"/>
    <p:sldId id="324" r:id="rId7"/>
    <p:sldId id="323" r:id="rId8"/>
    <p:sldId id="316" r:id="rId9"/>
    <p:sldId id="317" r:id="rId10"/>
    <p:sldId id="319" r:id="rId11"/>
    <p:sldId id="318" r:id="rId12"/>
    <p:sldId id="320" r:id="rId13"/>
    <p:sldId id="322" r:id="rId14"/>
    <p:sldId id="344" r:id="rId15"/>
    <p:sldId id="321" r:id="rId16"/>
    <p:sldId id="266" r:id="rId17"/>
    <p:sldId id="267" r:id="rId18"/>
    <p:sldId id="265" r:id="rId19"/>
    <p:sldId id="262" r:id="rId20"/>
    <p:sldId id="273" r:id="rId21"/>
    <p:sldId id="274" r:id="rId22"/>
    <p:sldId id="272" r:id="rId23"/>
    <p:sldId id="343" r:id="rId24"/>
  </p:sldIdLst>
  <p:sldSz cx="12192000" cy="6858000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MBX10" panose="020B0604020202020204"/>
      <p:regular r:id="rId30"/>
    </p:embeddedFont>
    <p:embeddedFont>
      <p:font typeface="CMEX10" panose="020B0604020202020204"/>
      <p:regular r:id="rId31"/>
    </p:embeddedFont>
    <p:embeddedFont>
      <p:font typeface="CMMI10" panose="020B0604020202020204" charset="0"/>
      <p:regular r:id="rId32"/>
    </p:embeddedFont>
    <p:embeddedFont>
      <p:font typeface="CMMI10" panose="020B0604020202020204" charset="0"/>
      <p:regular r:id="rId32"/>
    </p:embeddedFont>
    <p:embeddedFont>
      <p:font typeface="CMMI5" panose="020B0604020202020204"/>
      <p:regular r:id="rId33"/>
    </p:embeddedFont>
    <p:embeddedFont>
      <p:font typeface="CMMI7" panose="020B0604020202020204"/>
      <p:regular r:id="rId34"/>
    </p:embeddedFont>
    <p:embeddedFont>
      <p:font typeface="CMMI8" panose="020B0604020202020204"/>
      <p:regular r:id="rId35"/>
    </p:embeddedFont>
    <p:embeddedFont>
      <p:font typeface="CMR10" panose="020B0604020202020204"/>
      <p:regular r:id="rId36"/>
    </p:embeddedFont>
    <p:embeddedFont>
      <p:font typeface="CMR5" panose="020B0604020202020204"/>
      <p:regular r:id="rId37"/>
    </p:embeddedFont>
    <p:embeddedFont>
      <p:font typeface="CMR7" panose="020B0604020202020204"/>
      <p:regular r:id="rId38"/>
    </p:embeddedFont>
    <p:embeddedFont>
      <p:font typeface="CMSY10ORIG" panose="020B0604020202020204"/>
      <p:regular r:id="rId39"/>
    </p:embeddedFont>
    <p:embeddedFont>
      <p:font typeface="CMSY7" panose="020B0604020202020204"/>
      <p:regular r:id="rId40"/>
    </p:embeddedFont>
    <p:embeddedFont>
      <p:font typeface="CMSY8" panose="020B0604020202020204"/>
      <p:regular r:id="rId41"/>
    </p:embeddedFont>
    <p:embeddedFont>
      <p:font typeface="LCMSS8" panose="020B0604020202020204"/>
      <p:regular r:id="rId42"/>
    </p:embeddedFont>
  </p:embeddedFontLst>
  <p:custDataLst>
    <p:tags r:id="rId43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414" autoAdjust="0"/>
  </p:normalViewPr>
  <p:slideViewPr>
    <p:cSldViewPr>
      <p:cViewPr varScale="1">
        <p:scale>
          <a:sx n="97" d="100"/>
          <a:sy n="97" d="100"/>
        </p:scale>
        <p:origin x="1074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19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6.fntdata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tags" Target="tags/tag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font" Target="fonts/font16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1-23T13:52:43.5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13799 7410 9 0,'0'0'340'16,"0"0"-190"-1,0 0-59-15,0 0 20 16,0 0-11-16,0 0-34 16,0 0 20-16,0 0 32 15,0 0 2-15,0 0-18 16,0 0-10-16,0 0-10 16,0 0-17-16,0 0-23 15,7 0-13-15,3 0-1 16,9 0 13-16,-2 4 1 15,12-2-11-15,-6 4 2 0,6-5-5 16,-3 1-2 0,20 1-1-16,-6-2 0 0,-1 2-4 15,10 0 1-15,10-3-3 16,-7 2 0-16,10-2-13 16,4 0 4-16,-17 0-3 15,10 0-1-15,-4 0-5 0,-6 0 0 16,0 0 0-1,-3 0 6-15,-6 0 0 0,5 0-5 16,-9 0 5 0,-6 0-5-16,-1 0 6 15,11 0-2-15,-11 0-6 16,10 0 2-16,-13 0-1 16,23 0 8-16,-16 0 1 15,3 0-9-15,-6 0 13 0,15 0-7 16,-15 0-7-16,-1 0 0 0,-9 0 1 15,-4 0 5 1,-3 0-5-16,-13 0-1 0,0 0 9 16,0 0 9-1,0 0 7-15,0 0 10 0,0 0 4 16,0 0-8 0,0 0 0-16,0 0-18 0,0 0-4 15,0 0-9-15,0 0 0 16,0 0-12-16,0 4-80 15,0 4-236-15,0-5-509 0</inkml:trace>
  <inkml:trace contextRef="#ctx0" brushRef="#br0" timeOffset="3793.11">7903 6992 593 0,'0'0'168'0,"0"0"-56"15,0 0 46 1,0 0-30-16,0 0-78 16,0 0-32-16,0 0 4 15,0 0 9-15,0 0-7 16,0 0-5-16,0 0 6 16,0 0-4-16,0 0 0 15,0 0 3-15,0 0 3 16,0 0 3-16,0 0 14 15,0 0 2-15,0 0 7 0,0 0-10 16,0 0-2-16,0 0-2 16,0 0-9-16,0 0 0 15,0 0 7-15,0 0-8 16,0 0-5-16,0 0-4 0,0 0-2 16,0 0-1-1,0 0-2-15,0 0 0 16,0 0 1-16,0 0-2 0,0 0 0 15,0 0 4 1,0 0 6-16,0 0-4 0,0 0-5 16,0 0 6-1,0 0-4-15,0 0 1 0,0 0 1 16,0 0 2-16,0 0-3 16,0 0-2-16,0 0-7 15,0 0 1-15,0 0-4 16,0 0-4-16,0 0-1 15,0 0 0-15,0 0-1 0,0 0 0 16,0 0-1 0,0 0 0-16,0 0-9 0,0 0 4 15,0 0 5 1,0 0 0-16,16 0 1 0,-6 0 0 16,0 0 1-1,10 0 8-15,-10 0-3 0,9 0-3 16,-9 0 4-16,16 0-6 15,-16 0 5-15,13 0-4 16,-7 0-1-16,7 0 7 16,3 0-7-16,-9 0 0 15,6 2 0-15,-4-2 0 16,-2 0-1-16,5 2 1 16,-2-2 0-16,-4 0-1 0,14 2 1 15,-1-2 0 1,1 0 6-16,-1 0-1 0,-6 0 0 15,7 0 0-15,6 2-6 16,-7-2 2-16,0 0 4 16,4 0-5-16,-3 4 9 15,-1-4-9-15,7 1 8 16,0-1-3-16,7 0-5 16,-4 3 11-16,7-3-2 15,-10 0-8-15,13 2 8 16,-17 0-4-16,4-2-5 0,-6 2 1 15,-1 1-1 1,1-3 0-16,6 2 0 0,-7-1 1 16,11 5 5-1,5-5-6-15,4 2 0 16,0 1 6-16,10-2-5 16,-3 3 5-16,13 0-6 15,-10-1 1-15,-7 2 4 0,13-4-5 0,-12 3 0 31,-14 0 0-31,7-3 5 0,-13 0 0 0,-11 1-6 16,11-1 1 0,-13-1 1-16,-4-1-2 0,7 0 1 15,-7 4-1 1,4-4 2-16,-7 2-1 0,4-2 4 16,-11 2-4-1,17-2 0-15,-10 0 0 0,3 3 0 16,-3-3 12-1,4 0-5-15,-4 0 2 0,0 0 2 16,-3 1-3 0,0-1 3-16,-1 0-2 0,1 0-8 15,0 0 4 1,10 0-5-16,-4 0 8 0,-3 0-1 16,-3 0-7-16,0 0 5 15,-7 0 0-15,4 0 2 0,-7 0-7 16,0 0 9-1,0 0-1-15,0 0-1 16,0 0-8-16,0 0-7 16,0 0-92-16,0 0-139 0,-10 0-153 15,-10 0-467-15</inkml:trace>
  <inkml:trace contextRef="#ctx0" brushRef="#br0" timeOffset="8630.94">7841 7104 95 0,'0'0'198'0,"0"0"-114"16,0 0-5-1,0 0-1-15,0 0-33 16,0 0-1-16,0 0 26 0,0-5 19 16,0 5 18-1,0 0-3-15,0 0 3 0,0 0-26 16,0-1-27-16,0 1-12 15,0 0 1-15,0 0 11 16,0 0 8-16,0 0-2 16,0 0-8-16,0 0-4 15,0 0-10-15,0 0-9 16,0 0-7-16,0 0-13 16,0-4-3-16,13 0-4 15,-3 0 6-15,3-5-7 0,3 2 0 16,-3-5 8-16,10 2-2 0,-3-2-6 15,0 2 5 1,9-2-4 0,0-2 0-16,-2 4 7 0,-8-4-8 15,7 2 0-15,-3 2 0 16,-6 2 0-16,2-2 6 16,-9 4-1-16,3-2 3 0,-3 2 4 15,-3 2 5-15,2-2-5 16,-5 4-6-1,2-2 0-15,-3 2 1 16,7-2-1-16,-6 1 3 16,2 0-8-16,1-3-1 0,2 2 5 15,-9 2-5-15,7-3 8 16,6 3 3-16,-13 1 4 16,0-3 3-1,10 2 0-15,-10-2-5 0,10 2-3 16,-10-2-2-16,0 0-7 15,10 2 6-15,-4 1-8 16,-3-2 1-16,4 1 0 16,-4 0 0-16,0-1-1 15,-3 1 0-15,4 1 1 0,6 1 5 16,-10 0-5 0,0-4 7-16,3 4-2 0,-3 0-5 15,0-2 0-15,0 2 0 16,6 0 1-16,-6 0 9 15,0 0-4-15,4 0 2 16,-4 0-2-16,0 0-6 16,0 0-1-16,0 0 0 15,0 0-1-15,0 0 0 16,0 0-6-16,0 0 7 16,0 0 0-16,0 0 0 15,0 0 0-15,0 0-1 16,0 0-6-16,0 0-13 0,0 0-93 15,0 0-115 1,0 6-156-16,0 2-476 0</inkml:trace>
  <inkml:trace contextRef="#ctx0" brushRef="#br0" timeOffset="10500.3">7903 7066 65 0,'0'0'198'15,"0"0"-83"-15,0 0 22 0,0 0-4 16,0 0-36-16,0 0-11 16,0 0 5-1,0-8 0-15,0 8-5 0,3 0-4 16,-3 0-21 0,0 0-9-16,4 0 5 0,-4 0-8 15,9 0-19-15,1 0-14 16,0 0 3-16,10 0 3 0,9 0 3 15,1 5-6 1,-1 4 7-16,-3-3-9 0,0 5-1 16,7-6 6-1,-3 5-7-15,-4-1-2 16,-3-2-6-16,-4 1-4 16,-2-1 3-16,-1-2 4 0,7 2-1 15,-3-4-8 1,-4 4 14-16,-6-2-6 0,9-1-2 15,-9-1-6-15,-10-2 5 16,10 1-5-16,-10 2 9 16,0-2-2-16,3 0-1 0,-3 0-1 15,7 0 0 1,-4 2 1-16,4 1-6 16,-7 1 7-16,6 0 0 15,7 0-6-15,-13-2 5 0,10 1-5 16,-3-1-1-1,-7-1 6-15,0-2-6 0,13 1 0 16,-13 2 6-16,0-4-5 16,0 0 6-16,0 0 3 15,0 0-10 1,0 0 11-16,0 0-3 0,0 0 4 16,0 0 6-16,0 0 1 15,0 0-1-15,0 0-3 16,0 0-8-16,0 0-8 15,-13 4-94-15,-17-2-253 16,4 2-466-16</inkml:trace>
  <inkml:trace contextRef="#ctx0" brushRef="#br0" timeOffset="12070.08">10946 7667 518 0,'0'0'157'0,"0"0"-43"0,0 0 21 16,0 0-40-1,0 0-40-15,0 0 16 16,0 0 19-16,39-86-11 16,-32 70 1-16,-1-1 12 15,1-1 2-15,-1 4-7 16,-2-6-14-16,-4 4-19 16,0 0-2-16,6-4-10 15,-6 1-21-15,0 0-2 0,0-5-2 16,0 0 7-16,0-2 5 15,0-1-5-15,0-2-4 16,0 0 2-16,0 0-16 16,-10-1-5-16,-3 4 6 15,0 0-7-15,3 3 1 16,-3 0-1-16,10 3 6 16,-3 0-5-16,-1 0 0 15,4 0-1-15,-7 0 1 16,7-2-1-16,-10 0 0 15,13-2 0-15,-10 2 1 16,0 2-1-16,0 0 0 0,0 5 0 16,10 3-2-16,0 1 1 15,0 5-7-15,0 1 0 16,0-2 2-16,0 2 5 16,0 0-5-16,0-2 4 15,10-3-4-15,10-1-1 16,3-1 7-16,0 2-2 0,-14 0 1 15,14 2 1 1,-3 0-1-16,-4 0-5 0,4 2 6 16,-4-2-1-1,7 4 1-15,-10-2-1 0,10 2-9 16,-16-2 10 0,9 4-1-16,-9 1 1 15,2-2 0-15,1 3-2 0,0-2-4 0,0 2-1 16,-4-2-3-1,7 2 9-15,-3 0-8 0,7 0 3 16,-4 0-22 0,0 0-66-16,10 0-23 15,-4 0-15-15,-6 0-59 16,-6 0-67-16,-7 0-57 16,0 2-28-16,0 4-157 0</inkml:trace>
  <inkml:trace contextRef="#ctx0" brushRef="#br0" timeOffset="13043.21">10694 7098 59 0,'0'0'104'0,"0"0"-17"0,0 0-2 16,0 0-19-16,0 0-2 15,0 0-5-15,0 0-3 16,20 0 21-16,-17 0 24 16,-3 0 13-16,7 0-2 15,-7 0-15-15,0 0-10 16,0 0-22-16,0 0-17 16,0 0-7-16,0 0-12 15,0 0-5-15,0 0 4 16,0 0 2-16,3 0 5 0,-3 0 0 15,6 0 0 1,-6 0-2-16,0 0-1 0,10 0 3 16,-10 0-1-1,10 0 1-15,6 0 1 0,4 0 2 16,0 0-7 0,-1 0-3-16,11 0 0 15,-1 0-4-15,1 0-3 0,12 0 5 0,4-4-2 16,-10 0-4-1,10 3 1 1,-14-2 2-16,-5 1-7 0,-18 0-4 16,5 2-5-16,-8 0-5 15,-6 0 4-15,0 0-6 16,10 0 1-16,-10 0-1 16,0 0 0-16,0 0 1 15,6 0-1-15,-6 0 1 16,0 0-1-16,0 0 3 15,0 0 7-15,0 0 1 16,0 0 0-16,0 0 6 16,0 0-3-16,0 0 0 15,0 0-1-15,0 0-12 16,0 0 1-16,0 0-2 16,0 0 0-16,0 0 0 15,0 0 0-15,0 0 0 0,0 0 0 0,0 0 0 16,0 0 0-1,0 0 0-15,0 0 0 0,0 0 0 16,0 0 0 0,0 0-21-16,0 0-172 0,-16 0-208 15,-23 4-483-15</inkml:trace>
  <inkml:trace contextRef="#ctx0" brushRef="#br0" timeOffset="18727.31">14287 5935 345 0,'0'0'104'15,"0"0"-57"-15,0 0 52 0,0 0-13 16,0 0-34-16,0 0-9 16,-43 0 15-16,37 0-6 15,6 0-4-15,-7 0 5 16,4 0-5-16,-10 0-12 16,6 0 3-16,1 0 12 15,-4 0-2-15,-3 0 10 16,3 3-24-16,-10 0-6 15,4-1-10-15,6 3-2 16,-10-1 2-16,11-2 10 16,-4 4 9-16,6-4-9 0,-3 3-11 15,-6-2-5-15,6 2-3 16,-3 3-4 0,-3-2 2-16,-7 3-2 0,6-1-4 15,7 1 6-15,-6-2 0 16,3 3 5-16,-3-1 6 15,6-2-6-15,-3 2-6 16,6 2 0-16,-3-3-1 16,1 0 1-16,2 4-6 15,1-2 4-15,-1 3-4 16,7 0-1-16,-10 1 7 16,10 1-7-16,-13 2 2 15,13-1-1-15,-6 3 1 16,-4-2 5-16,10 1 2 0,-7-2-2 15,1 1 6 1,2 0 8-16,1-1 1 0,3 4 1 16,-6-4-4-16,6 2 7 15,-4 2-8-15,-2-1-8 16,2-2 5-16,-5 2-7 16,9-4 1-16,-10 2 6 15,0 2-6-15,-3 1 5 0,6-1-5 16,-9 4 1-1,6-3 4-15,10 2-7 0,-10 2 2 16,1-2-8-16,9 0 12 16,0-2-1-16,0 2-5 15,0-2-5-15,0 0 7 16,0-2 1-16,0 0 0 16,0 0 6-16,0 0-7 15,0 0 0-15,0-2-1 16,0 1 4-16,0 2 3 15,0-3-5-15,9 4 3 0,1-4-4 16,0 4-3 0,0-1 4-16,3 0-8 0,0 1 5 15,0 1-5 1,3-4-2-16,-2 3 6 0,5 1 0 16,-2 0-6-1,2-1 1-15,4-3 0 0,-7 2 6 16,1-3-5-16,6-3 4 15,-4 0-5 1,-2-1 5-16,12 0 1 0,-9 0-6 16,-4-2 0-16,14-1 0 15,-11 1 6-15,1-1-7 16,9-1 2-16,1 1-1 16,-1-2 0-16,1-1 8 15,6 1-8-15,-7 0-1 16,7 1 6-16,-7-2-5 15,4 0-1-15,-7 2 7 16,14-5-6-16,-11 2 0 16,7 0 0-16,-3-2 1 0,3-1 4 15,0 2-5 1,-4-3 6-16,1-1 1 16,0 0-1-16,0 0 8 15,-1 0-2-15,4 0 5 0,-6 0-3 16,-1 0-1-16,4 0-2 15,-7-5 2-15,-3 2 3 16,7-4 3-16,-8 0 2 16,8-2-1-16,3 1 5 15,-7-4 4-15,3-2-9 16,-9 1 0-16,-1 2-5 16,11-1 5-16,-14-1 6 15,4 0 1-15,0 0-3 0,-4-4-7 16,7 2-4-1,-17-1-8-15,17-1 1 0,-6 1 3 16,-4 2-4-16,0-2-5 16,0 1 8-16,-3 0-1 15,0-1 2-15,-10 1-1 16,9-2 0-16,-5 2 3 16,2-1-10-16,-3 1 4 15,4 1 2-15,-7 1-8 16,0 2 0-16,0-1 1 15,0 2 0-15,0-2 0 16,0 2 0-16,0-4 0 0,0 1 8 16,0 0-9-1,0-3 0-15,0 0 0 0,0 0 1 16,0 0 0 0,0 0-1-16,0 0 6 0,0-3 3 15,0 4-3-15,-7 1 0 16,-2-1 2-16,-4 0-8 15,6-1 0-15,-3-1 1 0,-6 2 0 16,9 1 0 0,-3-2 0-16,-6 3-1 0,6 0 1 15,0-1-1 1,-9 2 1-16,9-2-1 16,0 1-1-16,0-2 1 15,-6 3 0-15,3 1-1 0,3-2 1 16,-10-3 0-1,4 2 0-15,-4-2 0 0,1-2 1 16,9 3-1 0,-10-3 0-16,4 0 0 0,-4 3 0 15,1-4 0-15,-4 4 0 16,6 1-1-16,-2 1 0 16,3 0 1-16,2 1 0 15,-5-2 0-15,-1 4 1 16,1 1-1-16,12 2 1 15,-3 0-2-15,0 4 1 0,-3-4 0 16,-3 2-1 0,3-2 1-16,0-2-1 0,-10 1 1 15,3-1-1 1,-6-4-1-16,-3 6 1 0,9-2 1 16,0 2 0-1,1 0-1-15,-4 1 1 0,0-1-1 16,3 2 1-16,-3-2-1 15,7 4 0-15,-4-3 0 16,4 1 0-16,3 4 1 0,3-3 0 16,0 0-1-1,4 3 1-15,-4 1-1 0,7-2 1 16,-7 2 0 0,3-3 0-16,-6 1 0 0,7 0 0 15,-4-3 1-15,-10 4-1 16,10-2 0-16,-9 0 0 15,9-1 0-15,-10 2-2 16,10 0 1-16,1 0 1 16,-4-1 0-16,6 1 1 15,0 1-1-15,4 1 0 16,-3-4-1-16,-4 4 2 16,10 0-2-16,0-2 2 15,-10 2-1-15,10-2 0 16,-10 2 0-16,10 0 0 0,0-3-1 15,0 3 2 1,-13 0-2-16,13 0 1 0,0 0 0 16,0 0-1-1,0 0-8-15,0 0 7 0,0 0-4 16,-6 0-6 0,-1 0-40-16,-9 0-107 0,3 0-131 15,-17 0-74-15,4 0-290 0,-7 0-474 16</inkml:trace>
  <inkml:trace contextRef="#ctx0" brushRef="#br0" timeOffset="26619.96">23716 6106 512 0,'0'0'219'15,"0"0"-119"-15,0 0 66 16,0 0 42-16,0 0-69 16,0 0-69-16,-52-13-5 15,42 11 5-15,-9-2-25 16,2 1-4-16,1-1-12 15,-4 2 6-15,-9-2 4 16,-1 1-9-16,-9 0-7 16,-7-1 6-16,-3 2 12 15,-10 0-19-15,7 2-7 16,-4-3 4-16,-6 3-4 0,0-1 1 16,-3-1 4-1,-1-1 8-15,-3 0 4 0,4-1-16 16,3 1 2-16,-17 0 2 15,14-2-6-15,-10 4-6 16,-7-2-6-16,0 3-1 16,-3-3-1-16,-3 2 1 15,-4 1 1-15,4-3-1 0,-11 3 0 16,-2 0 0 0,-7 0 0-16,0 0 0 15,-6 0-1-15,-1 0 1 0,1 0 0 16,2 0-1-1,4 0 1-15,-9 0 0 0,12 0 0 16,-3 0 12 0,0-2 1-16,6-3 9 0,4 3-2 15,13-1-3 1,0-1-4-16,7 3-5 0,-1-2 5 16,17 0-6-16,0 2-7 15,-4 1 8-15,11 0-3 16,-1 0 2-16,-6 0-7 0,-4 0 0 15,1 0 0 1,-4 0-1-16,10 0 1 16,1 0-1-16,-8 0 1 15,10 0 0-15,-2 0 1 16,9 0-2-16,9 1 2 16,-6-1 8-16,17 0-8 15,0 0 8-15,2 0 2 16,4 0 0-16,4 0 3 15,-7 0-8-15,-1 0 2 0,-15 0-3 0,-7 0-6 16,-17 0 0 0,-12 0 0-16,-4 0 6 0,4 0-6 15,-8 0 1 1,8 0 1-16,-7 0 4 0,6 0-6 16,11 0 2-1,-11 0-2-15,27 0 1 0,-7 0 0 16,7 0 8-16,-1 0-7 15,4 0-1-15,0 0 1 16,0 0-1-16,-10-1 0 16,13-1-1-16,-6 2 1 15,0-3-1-15,-4 0 1 16,0 3-2-16,4 0 1 16,3 0-1-16,-10-1 1 15,23 1-1-15,-10-3 1 16,0 1 0-16,4 2 0 15,6-1 0-15,-7 1 1 0,-3-4-1 16,7 2 0 0,-7 2 0-16,4-2-1 0,6 1 2 15,-3 1-1 1,9-4 0-16,1 4 0 0,-1-1 0 16,14 1 0-1,-4-2 0-15,1 2 0 0,-8 0 0 16,8 0-1-16,-1-3 1 0,-9 3 0 15,9 0 0 1,4 0-1-16,-4 0-1 16,-3 0 2-16,13 0-1 15,1 0 0-15,-4 0 1 16,9 0 0-16,1 0-1 16,-4 0-1-16,-6 0 1 15,7 0 0-15,-4 0-1 16,0 0 1-16,-3 0 0 15,13 0-5-15,-3 0 5 0,0 0 0 16,3 0-10-16,0 0 10 16,-7 0-5-1,7 0 6-15,0 0-7 0,-3 0 6 16,-7 0 0 0,7 0 0-16,-1 0 1 0,4 0 0 15,-3 0-1-15,3 0-5 16,0 0-3-16,0 0-10 15,0 0 3-15,0 3 1 16,0 0-1-16,0 6 2 0,0 1 7 16,0 0-6-1,0 4 5-15,0-1 7 0,0 5 1 16,0 0 0 0,0 3 0-16,0-1 0 0,0-1 0 15,0 1 2 1,0 1-2-16,0 0 1 0,0-1-1 15,0-1 0-15,0 1 0 16,0 1 0-16,0-1 1 16,0 0-1-16,0 2 0 15,0-2 0-15,0 2 1 16,0 2-1-16,0-2 0 16,0 0 1-16,0 0 0 15,0-2-1-15,0 3 1 0,0-1 0 16,0-1-1-16,-6 4 1 15,2 1 5-15,-9-5-4 16,7 4-2-16,-4-2 7 16,0-1-6-16,0 0 0 15,-6 1 0-15,3 0 1 16,6 3-1-16,7-2 0 16,-10 0-1-16,4 2 1 15,6-2-1-15,-3-2-1 16,3 4 0-16,0-2 0 15,-10 0 1-15,10 0 0 0,0 2-1 16,0-4 1 0,0 2 0-16,0-2 0 15,0 4 0-15,0 0 0 16,0 0-1-16,0 2 1 16,0-4 0-16,0 4 0 15,0-7 0-15,10 1 0 16,-7-3 0-16,3 1-1 0,4-2 1 15,-3-3-1 1,-7 2 0-16,13 0 1 0,-3-3 0 16,-4-2-1-16,-6 0 1 15,10-4-1-15,-7 1 1 16,4-3-1-16,-4 2-9 16,4-4 4-16,-1 0 0 15,7 1 5-15,-9 0-1 16,2-1-5-16,1-1 7 15,-4-1-1-15,10-1 1 16,-3 3 0-16,-7-2 1 16,20 3 0-16,-7-4 0 15,11 3 7-15,5 0-7 16,4-3 1-16,7 0 5 16,9 3 1-16,0-4-8 15,-6 1 2-15,7-1-1 0,-8 0 8 16,5 0-9-16,2 0 1 15,0 0-1-15,4 0 2 16,-7 0-1-16,10 0 5 16,6 0-5-16,-3 0 5 15,10-1 4-15,-6-4-9 16,3 0 10-16,9 0 1 16,-3 0 1-16,-3-2 2 0,4 2 8 15,-11 1-8 1,-9-1-7-16,-4 4-1 0,-9 1-6 15,-1 0 0 1,-16 0 0-16,14-4-1 0,-14 4 1 16,3 0 0-16,4 0-1 15,3-2 1-15,3 2 0 16,0 0 1-16,7-2-1 16,3 2 2-16,0-1 7 15,10-2-2-15,7 1-1 16,2-4 5-16,1 3 7 15,13 0-4-15,-10-1 6 16,10-1-8-16,-10 4 5 0,0-5-9 16,-10 5-1-1,-7-4 2-15,11 2-9 0,-11 2 6 16,4 1-6 0,-10-3 0-16,1 1 5 0,-5 1-5 15,4-3 0-15,1 2 0 0,2 0 0 16,0 1 7-1,-6 1-7-15,6-3 5 0,-6 3 0 16,3-2-5 0,4 2 0-16,-1 0 9 15,-6 0-1-15,13-2-2 16,-10 2 1-16,0 0-7 0,10 0 5 16,-4 0 0-1,-2 0-6-15,9 0 6 0,-13 0-5 16,10 0 0-1,-10 0 0-15,7 0 0 0,-11 0 5 16,8 0-5 0,-7 0 5-16,9 0-4 0,-9 0-1 15,6 0 0-15,-6 0 1 16,6 0-1-16,4 0 11 16,-7 0-2-16,7 0-9 15,-1 0 7-15,-2 0-7 16,-7 0 7-16,3 0-8 15,-4 0 0-15,-5 0 0 16,-11 0 0-16,10 0 0 16,-3 0 0-16,4 2 0 0,5 0 0 15,5 2-1 1,-1 0 1-16,19 1 0 0,1 1 0 16,6 0 0-1,-3 0 0-15,0-2 0 0,-3 3 1 16,3-2-1-16,-13-2 0 15,0 3 0-15,-10-1 0 16,-7-4 0-16,1 3 0 16,3 1 0-16,-10-2 0 15,3-1 0-15,4 2 0 0,9-1 0 16,0-1 0 0,4-1 1-16,-4 3-1 0,4-2 1 15,-1-1-1 1,-5-1 0-16,-1 4 0 0,3-3 0 15,-6-1 0-15,-10 2 1 16,0 0-1 0,-7-2 1-16,-6 4-2 0,0-4 1 15,10 1 0 1,-4 4 0-16,7-4-1 0,0 2 1 16,-3 1 0-16,6-2 0 15,0 1 1-15,-3 0-1 16,-6-2 0-16,-14 2 0 15,14-3 1-15,-11 2-1 16,-6-2 0-16,-3 0 0 16,0 2 0-16,-3-2 1 15,-1 0-1-15,-3 0 0 16,10 0 2-16,-3 0-1 16,-3 0 1-16,-7 0-1 15,10 0 7-15,-10 0-7 0,3 0 5 16,-3 0 1-1,0 0 1-15,6 0 1 0,-6 0-2 0,0 0 3 16,0 0-4 0,0 0 6-16,0 0-6 0,0 0 9 15,0 0 0 1,0 0-1-16,0 0 1 16,0-4-3-16,0 0 1 15,0-5-6-15,10-2-6 0,-10 1 0 16,7-3 1-1,-7-2 4-15,0-1 1 0,0 1-6 16,0-5 1 0,0 4 4-16,0-1-5 0,0-2 10 15,0 0-10 1,0-1 5-16,0-2-1 0,0 2-5 16,0 0 0-16,0 1-1 15,-7 2 2-15,-3-1-1 16,10 1 1-16,-6 0 5 15,3-2-6-15,-7 0 0 16,10-1 0-16,0 1-6 16,-7 0 5-16,7-1 0 15,0 4 0-15,-3 0 1 16,3 0 0-16,0-3 0 0,-7 2 0 16,7-7 0-1,0 6 0-15,-3-6 0 16,3 5 1-16,-10-2-1 15,10 3 1-15,0 0-1 0,0 4 0 16,0-2 0 0,-3-1 0-16,3 2 2 0,0-3-2 15,-3 0 1-15,3-2-1 0,0 0 1 16,-3 2-1 0,3 2 0-16,0 2-1 15,0-1 1-15,0 2-2 16,0-1 2-16,0 4 0 15,0-3-1-15,0 0 1 0,0 3-1 16,0-2 0 0,0-1 1-16,0 2 0 0,0-2 0 15,0-1 0 1,0-1-1-16,0-1 1 16,0 0-1-16,0 4-5 0,0-2 6 15,0 0 0-15,0 0 0 16,0 1 0-16,0 2 1 0,3-1 0 15,-3-1-1 1,3 3 1-16,-3-3-1 0,3 3 0 16,-3-2 2-1,0 4 4-15,10 0-6 16,-10-2 5-16,0 3-5 16,3-2 0-16,-3 2-1 0,0-2 1 15,0 3 0 1,0-1 0-16,7 4 1 0,-7-5 0 15,0 2 0 1,3 0 0-16,-3 0 0 0,0 1 0 16,0 0 0-16,0-2 0 15,0 0 0-15,0-2 0 16,7 1 0-16,-7 0 0 16,0-1 5-16,0 1-5 15,0 1 0-15,0 2 0 16,0 3 0-16,0 2 9 0,0-2-9 15,0 2 6 1,0 0-5-16,0 0 4 0,0 0 3 16,0-3 4-1,0 3-5-15,0 0 4 0,0 0 2 16,0 0 0 0,0 0 5-16,0 0-5 15,0 0-4-15,0 0 1 0,0 0-10 16,0 0 8-16,0 0-8 15,0 0-1-15,0 0 1 0,0 0-1 16,0 0 0 0,0 0 0-16,0 0-1 0,0 0 0 15,0 0-1 1,0 0-4-16,0 0 0 16,0 0-1-16,0 0-2 15,0 0-3-15,0 0-24 0,0 0-106 16,0 5-124-16,-17 24-217 15,-12-2-46-15,-4 2-431 0</inkml:trace>
  <inkml:trace contextRef="#ctx0" brushRef="#br0" timeOffset="33160.01">13816 9195 620 0,'0'0'359'0,"0"0"-253"15,0 0 8-15,0 0 31 16,0 0-71-16,0 0-54 15,19 0 19-15,-19 0 9 16,10 0 3-16,-10 0-4 0,0 0-2 16,7 0 10-1,-7 0-2-15,6 0-12 16,1 0 3-16,-1 0-6 16,-3 0-6-16,7 0-3 15,-3 0-11-15,6-2-3 0,0 0-4 16,3 0-3-16,1-1 1 15,12-2 6-15,1 3 9 16,6-1-5-16,-7-2-7 16,0 0 10-16,1 1-2 15,9-1-9-15,-9 1 6 16,-1 0-11-16,7 0-5 0,-7 2 1 16,1 2-2-1,-1-3 1-15,1 0-1 0,-7 3 1 16,0-2-1-16,-4 2 0 15,-9 0 0-15,0 0 0 16,0 0-1-16,-4 0 0 0,-2 0 1 16,-4 0-1-1,6 0 1-15,-3 0-2 0,4 0 2 16,3 0-1 0,-7 0 1-16,4 0 0 0,-4 0-1 15,3 0-1-15,-6 0 2 16,10 0-1-1,-10 0 1-15,0 0 0 0,10 0-1 16,-10 0 1 0,10 0 1-16,-10 0-1 0,6 0 0 15,-6 0 0 1,13 0-1-16,-13 0 1 0,7 0 0 16,-7 0 0-1,0 0 0-15,0 0 1 0,0 0 5 16,0 0-6-16,0 0 0 15,0 0 0-15,3 0-1 16,-3 0 1-16,0 0 0 16,0 0 0-16,0 0 0 15,0 0 0-15,0 0 0 16,0 0 1-16,0 0 0 16,0 0 0-16,0 0 0 0,0 0 0 15,0 0 5 1,0 0-6-16,0 0 1 0,0 0-1 15,0 0 0 1,0 0-1-16,0 0 1 0,0 0 0 16,0 0 0-16,0 0 0 15,0 0-1-15,0 0 1 16,0 0 0-16,0 0 1 16,0 0 6-16,0 0-6 15,0 0 8-15,0 0-8 16,0 0 8-16,0 0-3 0,0 0-5 15,0 0 0 1,0 0 0-16,0 0 0 0,0 0-1 16,7 5-75-1,6-2-259-15,3-1-489 0</inkml:trace>
  <inkml:trace contextRef="#ctx0" brushRef="#br0" timeOffset="38160.22">16580 9205 339 0,'0'0'231'0,"0"0"-165"0,0 0-26 16,0 0 28-1,0 0-30-15,0 0-31 16,0 0 2-16,7 0 28 16,6 0 28-16,-13 0 13 15,0 0 0-15,0 0 3 0,10 0-4 16,-4 0-13-16,14 0 1 15,-7 0-1-15,13 0 1 16,-6 0 0-16,-1 0-14 16,11 0-10-16,-10 0-2 15,9 2-15-15,0-2-5 16,1 0-5-16,6 0 7 0,3 1-8 16,0-1 7-1,1 0 2-15,-8 0-4 16,21 4-2-16,-14-4-7 0,4 0 5 15,6 0 16 1,-7 0-7-16,4 0 2 0,-7 0-9 16,0 0 3-1,-9 0-3-15,-1 0-7 0,-2 0 3 16,2 1-11-16,-3-1 5 16,4 0-4-16,2 0 4 15,1 0-4-15,16 0 5 16,-6 0 12-16,12 0-10 15,4 0 2-15,-3 0-4 0,9 0 0 16,1 0 2 0,-4 0-8-16,3 0 11 0,-6 0-2 15,7 0 11 1,-17 0 2-16,0-1-8 0,0 1 4 16,0-4-2-1,-3 4 2-15,3-1 1 0,0-1-3 16,-3 2-4-16,9-4 0 0,-6 3-2 15,10 1-4 1,-3-2 5-16,-7 2-11 16,10 0 8-16,-3-3-9 15,-7 3 7-15,0 0 2 0,-3-2-1 16,3 2 3 0,-10-2 3-16,0 2-5 0,-3 0 5 15,0-2 0-15,3 2-7 16,-6 0 4-16,3 0-1 15,3-3 2-15,1 3-5 16,2-1-1-16,1 1 2 16,6 0-7-16,-3 0 8 15,3-4-8-15,-13 4 1 16,16 0 5-16,-13-2-6 16,-3 2 0-16,0-1 6 15,0 1-1-15,-6 0-6 16,-1-2 6-16,10-1-4 15,1 3 7-15,-8-2 0 16,4 2-2-16,-6-2 0 16,16 2-5-16,-14 0-1 15,4-3 5-15,10 1-5 16,-7 2 5-16,1-2-5 16,-1-1 0-16,-3 3 7 15,0-2-8-15,-3 2 1 0,-7 0-1 0,16 0 1 31,-19-2 0-31,10 2 0 0,-4 0-1 0,1-2 1 16,-1 2 1 0,1-3-1-16,-1 2 8 0,7 1-8 15,-6 0 0 1,6-4 0-16,-7 4 0 0,4 0 0 16,3-2 0-1,3 2-1-15,-3 0 1 0,7 0 1 16,2 0-2-1,-5-3 0-15,-4 3 0 0,6 0 1 16,-19 0 0 0,13 0-1-16,-7 0 1 0,-2 0-1 15,-8 0 0-15,4 0 1 16,0 0-1-16,7 0 0 16,6 0 0-16,-4 0 0 15,4 0 0-15,10 0 0 16,-7 0 1-16,1 0-1 15,-1 0 0-15,-6 0 0 16,-1 0 0-16,-2 0 0 16,-11 0 1-16,-2 0-1 0,12 0 1 15,-9 0-1 1,-1 0 0-16,4 0 1 0,4 0-1 16,2 0 1-1,0 0 0-15,1 0-1 0,6 0 2 16,-7-3-1-16,17 3-1 0,-13 0 1 15,-4-2 0 1,1 2 0-16,-17-2 0 16,10 2 1-16,-10-3-1 15,0 3 5-15,-10 0-5 0,4 0 0 16,-4 0 1 0,0 0-1-16,10 0 8 15,-9 0-8-15,2 0 0 0,-3 0 0 16,-3-2 1-1,0 2 5-15,4 0-1 0,-4 0-4 16,0 0 7 0,0 0 0-16,0 0-1 0,3 0 0 15,-3 0-1 1,0 0-1-16,0 0-4 0,0 0 10 16,0 0 3-1,0 0 0-15,0 0 1 0,0 0-1 16,0 0-2-16,0 0-1 0,0 0-4 15,0 0-8 1,0 0 1-16,0 0-1 0,-7 0-70 16,-32-1-439-1,-13-6-971-15</inkml:trace>
  <inkml:trace contextRef="#ctx0" brushRef="#br0" timeOffset="44662.32">13557 5996 108 0,'0'0'683'0,"0"0"-559"16,0 0-60-16,0 0 38 15,0 0-42-15,0 0-46 16,3 0-5-16,-3 0 14 16,0 0 3-16,0 0 3 15,0 0 6-15,0 0 10 16,0 0-2-16,0 0 9 0,0 0 24 15,0 0 15-15,0 0-9 16,0 0-18-16,0 0-19 16,0 0-17-16,0 0-7 15,0 0-7 1,0 0-12-16,0 0-1 0,0 0 0 16,0 0 0-16,0 2-1 15,0-1-1-15,0 5 1 16,0 2 0-16,0 1-1 15,0 2 1-15,0 4-1 16,0 1 1-16,0 0 1 16,0 2 0-16,0 3-1 15,0 1 2-15,0 2-1 16,-13 3 11-16,13 0-11 16,-10 2 0-16,1 1 0 15,-1 5 0-15,10-2 9 0,-10 2-1 16,-3-1-8-1,0 2 9-15,3-1-9 0,0 2 5 16,-3-1 0-16,0 0 0 16,6 1 2-16,-2-1-7 15,2 2-1-15,-6-3 0 16,6 1 1-16,7-1 0 16,-9 5 0-16,9-4 5 15,-13 2-4-15,13-2-1 16,-7 2 6-16,7 3 2 15,0 0-8-15,-7 1-1 0,7 3 2 16,-3 0-1 0,3-2 0-16,-6 0 9 0,6-5-10 15,0-2 0 1,0-2 0-16,-4-1 0 0,4-2 7 16,0 0-5-1,0 1 6-15,0-2 1 0,-9-1-1 16,9 1 9-16,0 1-5 15,0 3-10-15,0 0 10 16,0 2-6-16,0 0-5 0,0 0 8 16,9 0-9-1,1 1 6-15,0-1-5 0,-10 0 7 16,7-1-7 0,6 3 0-16,-4 0 12 0,-2 0-1 15,13 0-2-15,-11 0 5 16,-2-2-2-16,0-2-4 15,-1 2 10-15,-3-4-5 16,4 2-1-16,-1 0-3 16,1-2 1-16,3 2-10 15,0-2 6-15,-7 1 5 16,10-4 0-16,-13 0 4 16,10-2-1-16,-10 1 1 15,0-4 1-15,10 0-5 16,-10 2-4-16,0 0 3 0,9 0-4 15,-9 1 1 1,0-5-8-16,10 4 1 0,-10-7 0 16,0 1 0-1,10-1 0-15,-7-2 0 0,1-1 6 16,-4-3-7 0,9 2 1-16,-5-1-1 0,-4 5 1 15,6-4-1-15,-6 2 1 16,3 2 1-16,-3-3 4 15,7-3-6-15,-7 2 0 16,0-3 1-16,10 0-1 16,-10-2 1-16,3 0-1 0,-3-8 0 15,7 3-1 1,-4 0-5-16,3-3 5 0,-2 0 0 16,-4-2-5-1,3 3 6-15,10-3-2 16,-3 2 0-16,10 0 2 0,9 3 2 15,10 0 11 1,14 0 7-16,19 3-1 0,6-2 6 16,4 0-1-16,-4 1-2 15,11 0-8-15,-14 0-4 16,-3 2-3-16,-10-3 2 16,4 4-8-16,-17-4 0 15,0 0 1-15,-13 0-1 16,6 0 5-16,-6-4-6 15,4 4 0-15,-11-5 1 16,0 1-1-16,1 1 1 16,-7-2 0-16,19 2-1 15,4 0 2-15,-7 0-1 16,20 0 11-16,-3 1-5 16,3-1-1-16,-4 1-5 15,8 1 1-15,-18-3-1 0,5 3 1 16,-14-1-2-16,-1-1 1 0,-12 0 1 15,-16 0-2 1,13-3 1-16,-17 3-1 0,3-3 1 16,-6 0 5-1,0 0 1-15,4 0 4 0,-4 0 1 16,0 0 1 0,0 0 11-16,0 0 6 0,3 0-1 15,-3-6 13-15,0 0-8 16,6-5 1-16,1-2-16 15,-4-3-8-15,7-6 2 16,-7-2-5-16,1-2-1 16,5-1 6-16,-5-4-4 15,2-1-8-15,-2 0 5 16,-4-3-5-16,0 0 7 16,0-1-7-16,0-2-1 15,0 1 1-15,0-2 7 16,0-1-7-16,0 0 0 0,0 0 5 15,0-2-6 1,0 0 1-16,-4 2-1 16,-2 1 0-16,2-2 0 15,4 3 0-15,-9 2 0 0,9 0 1 16,0 0 8 0,0 0-3-16,0 2-5 0,0-4 0 15,0-3-1-15,0-2 1 16,0-1-1-16,0-2 0 15,0-2 1-15,0 2-1 16,0 0 1-16,0 3-1 16,0 5 1-16,0-1 0 15,0-1 0-15,0 2 0 16,0-3 1-16,0-3 5 16,0-4-7-16,0-3 0 15,0-2 0-15,0 2 0 16,0 2 1-16,0 6 0 0,0 2 5 15,0 5-5 1,0 0 6-16,0 4-6 0,0-4 6 16,0 0 2-16,0 1-1 15,13-1-8-15,-7 0 2 16,4 0-2-16,0 3 1 16,0 1 0-16,0 2 0 15,-10 0 0-15,6 2 0 16,7-4 5-16,-3 2 0 15,-3 0-6-15,2-2 0 0,-5 2 0 16,5 2 0 0,-2 2 0-16,-4-2 1 0,7 0-1 15,-3-4 0 1,2 4 1-16,-5-4-2 0,-1 2 2 16,0 6-1-1,-3-1 1-15,10 6-1 0,-7-4 1 16,-3 4-1-16,7-2 0 0,-7 2 0 15,0 1-1 1,3-2 1-16,-3 4-1 16,0-4 1-16,0 1-6 15,0 2 6-15,0-2 1 0,7 0-1 16,-7-1 1 0,0 1-1-16,0 2 1 0,0-2 0 15,0 4-1-15,0 1 0 16,0 1 0-16,0 2 0 15,0-1 1-15,0 2-1 16,0 0 1-16,0 1-1 16,0 3 0-16,0-1 0 15,0 3 1-15,-7-3-2 16,-3-2 1-16,-3 0-2 16,10 0 1-16,-4-1 0 15,-2 0-1-15,-4 0 1 16,6 3 1-16,-3 0 0 15,0 0 2-15,1 0-1 16,-8 0 0-16,4 0-1 16,-3 2 0-16,-4 0 0 15,10-5-1-15,-13 3 0 0,0-2 0 16,4 3 0 0,-4-1 1-16,-7 3 0 15,14-2 0-15,-10 1 0 0,-3-2 0 0,-1 0-1 16,-9 3 0-1,9-1 0-15,-9 1 0 0,-10 0 1 16,13-1-1 0,0 4 0-16,-3 1 0 15,-14-3-8-15,11 3 8 16,-17 0-1-16,-10 0 2 16,4 0 0-16,-14 0-1 15,11 0 1-15,-8 0 0 16,11 0 0-16,3 0 0 0,-4 0 0 15,11 0-1 1,-1 0 1-16,-3 0-1 16,0 0 1-16,10 0-1 15,-6 4 0-15,5-3 1 0,1 4 0 16,-3 1-1 0,10-3 1-16,-8 2-1 0,5 0 1 15,-4 2-1-15,3-2-1 0,3 0 2 16,-3 0-1-1,4 2 1-15,9-5-2 16,0 3 1-16,4-3 1 16,13-1-2-16,3 3 2 0,6-4 1 15,7 2 0 1,-7-2-1-16,7 0 0 0,0 0 0 16,0 0 0-1,0 0-1-15,0 0 1 0,0 0 0 16,0 0 0-16,0 0 0 15,0 0-1-15,0 0-7 16,0 0-4-16,0 1-51 16,-3 15-253-16,-7 1-352 15,-16-7-322-15</inkml:trace>
  <inkml:trace contextRef="#ctx0" brushRef="#br0" timeOffset="56104.54">5210 11687 147 0,'0'0'266'0,"0"0"-180"0,0 0-42 15,0 0 36-15,0 0 1 16,0-10-35-16,0 10-2 15,0 0 15-15,0 0-4 16,0 0 0-16,0 0 7 16,0 0-4-16,0 0-8 15,0 0-9-15,0 0-9 16,0 0-5-16,0 0-4 16,0 0-4-16,0 0-3 15,0 0 0-15,0 0-1 16,0 0-15-16,0 0-1 0,0 0 1 15,0 0-1 1,23 0 1-16,-3 0 7 0,-1 0-6 16,1 0 7-1,-4 0-7-15,4 0 6 0,0 0-5 16,-1 0 4-16,8 0 1 16,2 0 0-16,0 0 12 15,1 0 7-15,-1 0-4 16,17 0-5-16,-13 0-8 0,3 0-8 15,-7 0 6-15,7 0-5 16,-13 0-1 0,3 0 0-16,-6 0 0 0,-10 0-1 15,9 0 2 1,-12 0-2-16,16 0 1 0,-3 4-1 16,-1-4 2-1,1 2 8-15,-4-2-7 0,14 0 6 16,-11 1 4-16,17-1 0 15,-6 0 10-15,2 0 3 16,4 0 3-16,4 0-4 16,-4 0-6-16,0 0-12 15,-7 0-1-15,0 0-4 16,7 0 5-16,-9 0-6 16,-1 0 0-16,-7 0-1 15,1 0 1-15,0 0 0 0,6 0 0 16,-6 0 1-1,-1 0-1-15,1 3 1 0,9-3 6 16,7 3 3 0,4-3-4-16,-1 0 0 0,0 0 3 0,0 0 2 15,-3 0 3 1,7 0-5-16,-20 0-3 0,16 0-5 16,-13 0-1-1,0 0 8-15,1 0-8 16,-8 0 0-16,7 1 5 15,4-1-5-15,-1 0-1 16,1 0 1-16,-1 2 0 0,1 1 0 16,6-2 2-1,-4-1-2-15,4 0 0 0,0 0 6 16,7 0 17 0,3 0-13-16,-7 0-9 0,10 0-1 15,-3 0 15-15,-7 0-14 16,-3 0-1-16,7 0 0 15,-7 0 0-15,3 0 9 16,-10 0-4-16,14 0-5 16,-1 0-1-16,-2 0 11 0,9 0-4 15,6 0-7 1,-9 0 1-16,13 0 0 0,-7 0 1 16,-6 0-1-1,10 0-1-15,-14-1 1 0,-9-2 0 16,16 1 0-16,-10 2 5 15,-6 0-3-15,-7 0-2 16,4 0-1-16,-1 0 1 16,-6 0-1-16,0-1 1 15,-3 1 0-15,6 0 0 16,16 0-1-16,-2 0 14 16,2-3-7-16,17 3-6 15,-7-3 9-15,1 2 2 0,12-1-12 16,-3 2 6-1,-3-4-5-15,-3 4 0 0,-7-2-1 16,0 2 2 0,0 0-1-16,-3-1 7 0,-7 1-2 15,7 0 0 1,-10-3 0-16,6 3-3 0,-2-2 3 16,-1 0 0-1,-3-1-5-15,13 0 13 0,0 3-8 16,-3-2-5-16,3-3 0 0,-3 2 1 15,-7 1-1 1,0 0 0-16,4 0-1 0,-1 2 1 16,-2-3 6-1,-11 3-7-15,17 0 1 0,-10-3 0 16,6 3 0 0,8-1 5-16,-8 1-5 0,1-3-1 15,6 3 1 1,-13 0 0-16,13-2 0 0,-10 2 1 15,4-2-1 1,-1 2 0-16,-3-3 0 0,1 3 0 16,2 0 0-16,1 0 0 15,-4 0 0-15,7 0-1 16,-4-2 0-16,4 2 1 16,-3 0-1-16,2 0 1 15,1 0-1-15,-10 0 0 16,13 0 0-16,-6 0 1 15,-1-1 1-15,1-1-1 16,-4-2-1-16,-3 4 2 0,-6 0-1 16,-14 0-1-1,13 0 1-15,-15 0-1 0,2 0 0 16,13 0 1 0,-9 0-1-16,9-1 1 0,7 1 0 15,-3 0-1-15,-3 0 2 16,-8 0-1-16,8 0 0 15,-1 0-1-15,-6 0 0 0,-6 0 2 16,6 0-1 0,3 0 0-16,-10 0 0 0,7 0-1 15,6 0 2 1,-2 0-1-16,-8 0-1 0,7 0 0 16,-3 0 0-1,7 0 0-15,-4 0 1 0,-6 0-1 16,12 0 0-16,-6 0 1 15,4 0-1-15,6 0 0 16,-13 0 1-16,-7 0-1 16,-3 0 1-16,-3 0-1 15,-3 0 2-15,-7 0-1 16,0 0 0-16,6 0 0 16,-6 0-1-16,23 0 0 15,-3 0-1-15,3 0 2 16,3 0 5-16,3 0-5 15,-3 0-1-15,4 0 1 16,-1 0-1-16,-12 0 1 16,-4 0-1-16,-3 0 0 15,-4 0 0-15,-6 0 0 16,3 0 1-16,-3 0 0 16,4 0 0-16,-4 0-1 15,3 0 0-15,7 0 1 0,0 0-1 16,-7 0 1-16,0 0 0 15,10 0-1-15,-3 0 0 16,0 0 1-16,0 0-1 16,-1 0 0-16,1 0 1 15,-3 0 1-15,6 0-2 16,-3 0 2-16,-4 0-1 16,-6 0-1-16,10 0 3 15,-10 0-3-15,3 0 6 0,-3 0 3 16,7 0-1-1,-4 0-1-15,7 0-6 0,0 0 1 16,-4 0-1 0,4 0 1-16,-3 0-1 0,6 0 0 15,-3 0 0 1,3 0 0-16,0 0 1 0,-3 0-1 16,-7 0 0-1,3 0-1-15,4 0 1 0,-7 0-1 16,4 0 0-16,-4 0 1 15,-3 0 0-15,7 0 0 16,-7 0 5-16,10 0-5 0,-7 0 0 16,7 0 1-1,-4 0 0-15,-6 0 5 0,7 0-1 16,-7 0-4 0,0 0 8-16,0 0 5 0,0 0 5 15,0 0 6 1,0 0-4-16,0 0 3 0,0 0-4 15,0 0-1-15,0 0 1 16,0 0 3-16,0 0-2 16,0 0 0-16,0 0-4 15,0 0-1-15,0 0-1 16,0 0-6-16,0 0 1 16,0 0-1-16,0 0-1 15,0 0-9-15,-36 1-185 16,0 5-356-16,-13-5-1004 0</inkml:trace>
  <inkml:trace contextRef="#ctx0" brushRef="#br0" timeOffset="60023.86">15023 11813 201 0,'0'0'117'0,"0"0"-87"15,0 0 6-15,0 0 1 16,0 0-35-16,0 0-2 15,0 0-1-15,0 0 0 16,0 0 0-16,0 0 1 16,0 0 7-16,0 0 4 15,0 0 15-15,0 0 15 16,0 0 0-16,0 0 4 16,0 0 0-16,0 0-10 15,0 0-4-15,0 0 13 0,0 0 12 16,0 0-8-1,0 0-4-15,0 0 4 0,0 0 4 16,0 0-6-16,0 0-4 16,10 0 3-16,-7 0 4 15,3 0-8-15,4 0-5 16,-3 0 10-16,6 0-1 16,0 0-1-16,-6 0-4 15,12 0-16-15,-9 0-5 0,10 0-5 16,-11 0-2-1,18 0 4-15,-8 0-2 0,4-1-5 16,7 1 4 0,-4 0 6-16,3-1 1 0,7 1-2 15,-13 0 1 1,7 0 0-16,-8-4-3 0,1 4 4 16,4 0 8-1,-5 0-3-15,1-2-5 0,10 2 3 16,-3 0 2-16,6-2 2 15,-4-1 2-15,-2 1-10 16,-1 1-6-16,-3 1-3 16,10-2-8-16,-6 2 5 15,-7 0 0-15,0 0-6 16,6 0-1-16,-6 0 1 16,13 0 0-16,-3-4-1 0,-4 4 1 15,7 0 9-15,0-1 5 16,-6-2-1-16,-1 1 1 15,-9 2-8-15,-1-2 2 16,-12 2-8-16,6 0 0 16,3 0-1-16,4 0 1 15,-4 0 0-15,10-2 0 16,1 2 1-16,-8 0 8 0,17 0-10 16,-3 0 6-1,-4 0-5-15,7-3 6 16,4 3 10-16,2 0 13 0,1-1-13 15,-17 1-5-15,3 0 0 16,7-2-6-16,-10-2-5 16,1 4 7-1,-8 0 2-15,1 0 0 16,13 0-9-16,-7 0 7 0,3-2-7 16,1 2 9-1,6 0-1-15,3-1 1 0,-3 1 18 0,6-3-6 16,-6 1 2-1,4 2-2-15,-11-2-10 0,-3 2-5 16,-6-2 4 0,0 2-10-16,-11 0 5 0,18 0-5 15,-11-4 0 1,10 4 1-16,0 0-1 0,4-1 6 16,-1 1-6-1,1 0-1-15,-1 0 1 0,1 0 0 16,6-1 7-1,3 1-1-15,-3 0 11 0,3 0-11 16,-9 0 4-16,12 0-2 16,-9-4 1-16,-4 4-3 15,1 0-1-15,-1 0 3 16,1 0-7-16,-4 0 7 16,3 0-8-16,-9 0 0 15,9 0 0-15,4 0 0 16,0 0 0-16,3 0 0 15,-7 0 5-15,14 0-6 0,-17 0 1 16,13 0-1 0,-6 0 9-16,3 0-8 0,0 0 5 15,-3 0 1 1,3 0-1-16,-7 0 2 0,10 0 2 16,0 0 5-1,-3 0 0-15,4 0 1 0,6 0 0 16,-7 0-4-16,-3 0-3 15,13-2 1-15,-10 2-9 16,-6 0 0-16,3 0-1 0,10 0 1 16,-14 0 0-1,8-2 5-15,-4 2-6 16,9 0 0-16,-9 0 0 16,7 0 1-16,-4 0-1 0,1 0 0 15,-4 0 0-15,-7 0 1 16,0 0-1-16,7 0 1 15,-6 0-1-15,-1 0 0 16,-6 0 2 0,0 0-2-16,7 0 1 0,-8 0 5 15,-2 0-6-15,0 0 1 16,-1 0-1-16,-2 0 0 16,2 0 0-16,-2 0 0 15,9-3 1-15,0 3 0 16,3-1-1-16,-2 1 2 0,12-2-1 15,-10-1 0-15,1 3 0 16,-1-3 0 0,-6 3 0-16,0 0-1 15,-3 0 0-15,-1-1 2 0,1 1-1 16,-7 0-1 0,3 0 1-16,1 0-2 0,2 0 2 15,-9 0-2-15,10 0 1 16,-4 0 0-16,-3 0 2 15,-3 0-2-15,3 0 1 0,0 0-1 16,-3 0 0 0,-3 0 0-16,6 0 0 15,-3 0 0-15,-4 0 0 16,7 0 0-16,7 0-1 16,-4 0 2-16,-3 0-1 15,4 0 0-15,-4-3 1 16,6 3 0-16,-2 0 0 0,2 0-1 15,-9 0 0 1,10 0-1-16,-1 0 0 0,1 0 1 16,-7 0-1-16,10 0 1 15,-13 0 0-15,3 0 0 16,3 0 0-16,-9 0 0 16,6 0 0-16,-3 0 0 15,6 0 0-15,4 0 2 16,-7 0-1-16,3 0 1 15,-6-2-1-15,10 2-1 16,-11 0-1-16,5 0 1 16,-8 0 0-16,10 0-1 15,-2-2 1-15,-5 2 0 16,8 0 1-16,-7 0 0 0,-7 0-1 16,3 0 1-1,1 0-1-15,6 0-1 0,-10 0 1 16,4 0-1-16,-4 0 1 0,0 0 0 15,1 0 1 1,5 0 0-16,-9 0 0 0,4 0-1 16,-4 0 0-1,0 0 0-15,6 0 1 0,-6 0 0 16,0 0 0 0,0 0 0-16,0 0 1 0,0 0 7 15,0 0-2-15,0 0-6 16,0 0 5-16,0 0 0 15,0 0-6-15,0 0-18 16,-6 0-178 0,-14 0-336-16,-13 4-493 0</inkml:trace>
  <inkml:trace contextRef="#ctx0" brushRef="#br0" timeOffset="66323.82">6735 7928 363 0,'0'0'179'15,"0"0"-92"-15,0 0 15 16,0 0-2-16,0 0-45 15,0 0-9-15,-33-3 16 16,30 3 10-16,-13-4 4 16,16 4-7-16,-13 0 9 15,6-2-8-15,-3 2-15 16,-3 0-4-16,13 0-8 16,-6 0-2-16,-4 0-2 15,3 0-8-15,-6 0-21 0,7 0-3 16,-4 0-7-16,-3 0 0 15,3 0 0-15,-10 9-1 0,14-1 0 16,-4 4-6 0,0 0 5-16,0 0-5 0,0 5 4 15,10-1 2 1,0-2 1-16,0 2 0 16,0-2 0-16,0 0 0 15,0 0-1-15,0-2 1 16,0 1 0-16,0-3 0 0,0 0 0 15,10-3 0 1,0 2 1-16,0-2 0 0,16 3 1 16,-6-4 17-16,3 0-6 15,3 1 5-15,-10-3 2 16,14 3 2-16,6-1 0 16,-7-4-4-16,4 4-1 15,-14-2-4-15,-2-1-1 0,6-2 1 16,3 1-4-1,-13-2 1-15,3 0 2 0,-6 0 0 16,0 0 1-16,3 0 3 16,-3 0-3-16,6 0 5 15,4-6 1 1,-14-4 0-16,24 0 3 0,-17-3-3 16,3 1-3-1,-9-1-4-15,6-1 3 0,-10 2 3 16,4-5-2-16,-4 4 0 15,-3-3-2-15,3 0-13 16,-3 0 8-16,0 2-3 0,0 0-5 16,0 0 8-1,0 1 4-15,0 3 2 0,-6 1-1 16,-4-1-6 0,-7 1-7-16,4 2 0 0,-6 1 1 15,2 2-1-15,4-1 0 16,-3 0-1-16,6 1 10 15,-9 0-1-15,-1-1-3 16,10 1-5-16,-6-1-1 16,6 4 1-16,-3-2 0 15,3 3-1-15,-6 0 0 16,6 0-1-16,-3 0-5 16,6 0 5-16,-12 0-5 15,2 0 3-15,-6 0 2 0,7 0-5 16,-4 0 5-1,1 0 0-15,-1 0-1 16,-3 0 2-16,17 3-1 16,-4-2 0-16,-3-1 1 0,6 2 0 15,1 1 1 1,2-3-1-16,4 0 0 16,0 1 0-16,0-1-1 15,0 0 0-15,0 0-1 0,0 0-5 0,0 0 1 16,0 0-3-1,0 0 2-15,0 0-1 0,0 0-3 16,0 0 3 0,0 0-8-16,0 0-61 0,0 3-57 15,0 2-49 1,0-1-41-16,4 4-105 0,9-5-159 16,0 4-155-16</inkml:trace>
  <inkml:trace contextRef="#ctx0" brushRef="#br0" timeOffset="67440.03">7546 7986 39 0,'0'0'237'0,"0"0"-103"16,0 0-9-1,0 0-18-15,0 0-27 0,0 0-5 16,0 0 8-16,-36-15 16 16,27 15-5-16,-4-2 1 15,9 2-4 1,1-2-12-16,0-2-17 0,-4 3-11 16,-3-1 1-1,4-1 0-15,3 1-18 0,-7 2-1 16,6 0-1-16,-2 0-1 0,-7 0-8 15,6 0-10 1,7 0-4-16,-10 0-2 0,-3 0-5 16,7 0 4-1,6 0-5-15,-20 0 1 0,10 0 5 16,1 2-6 0,-11 3 1-16,10 2 7 0,0 0 1 15,-6 0 2 1,6 1 1-16,0-1-2 0,-3 0 0 15,7 1-4-15,-4-2-7 16,10 6 0-16,0-2 1 16,0 3-1-16,0 0 1 15,0 0 0-15,0 0-1 16,0 1-1-16,10 0 0 16,9-1 0-16,4 0 1 15,7 1 0-15,2-4 5 16,-2 2-4-16,-1-3-1 0,7 0 1 15,-13-4-1 1,7-4 1-16,-4 1 0 0,-7-2 6 16,1 0 8-1,10 0 4-15,-8-2 0 0,8-6-5 16,-7-4-5 0,-4 2 3-16,1-4-11 0,0 0 11 15,-10-1-5-15,6-4-5 16,-3 3 7-16,-7-3-3 15,4 3 4-15,-6-1 0 0,-4 4 0 16,0-3 2 0,0 4 8-16,0-1-2 15,0 3 3-15,0-4 5 16,0 2 8-16,-14-1-3 0,5 2-2 16,-11-1-1-1,4 2-5-15,-4 0-6 0,10 4-11 16,-13 3-6-16,17 1-11 15,-17 2 10 1,0 0-11-16,-6 0-26 0,-14 0-35 16,0 2-30-16,-6 10-30 15,0 3-33-15,20 1-59 16,-1 6-37-16,14-2-140 16,3-4-178-16</inkml:trace>
  <inkml:trace contextRef="#ctx0" brushRef="#br0" timeOffset="68080.12">8063 8041 111 0,'0'0'381'0,"0"0"-212"0,0 0-42 15,0 0 6-15,0 0-51 16,0 0-30-16,0 0 6 16,0-12 6-16,0 10-5 15,0 2 5-15,0 0 3 16,7-2-5-16,9-1-14 0,-3 0-10 15,10 2-11 1,-6 1-14-16,9-3-7 0,0 3 4 16,0-2-4-1,-3 2 1-15,-7 0-7 0,14 0 0 16,-4 0 1 0,-6 0-1-16,9 0 1 0,1 0 0 15,-1 0 0-15,-9 0-1 16,3 0 1-16,-10 0-1 15,-3 0 1-15,-7 0-1 16,0 0 0-16,-3 0 1 16,0 0 1-16,0 0 5 15,0 0-7-15,0 0-7 16,0 0-42-16,0 0-86 16,0 5-60-16,0-1-72 15,-3 1-110-15</inkml:trace>
  <inkml:trace contextRef="#ctx0" brushRef="#br0" timeOffset="68769.94">8198 7905 234 0,'0'0'332'0,"0"0"-166"0,0 0 26 16,0 0-13-16,0 0-78 15,0 0-8-15,0 0 1 16,0-20-14-16,0 20-20 16,0 0-27-16,0 0-20 15,9 0-13-15,4 0 1 0,1 0 0 16,8 0 10 0,-2 0-3-16,0 0 3 0,9 0-10 15,-3 0-1-15,-3 0-1 0,-6 4 1 16,12 2 0-1,-9 0 0 1,-1 1 0-16,-2-1 0 0,-7-1 2 16,-4 2 5-16,10 2-6 15,-6-3 7-15,-7 3-7 16,11 1 6-16,-14-3-5 16,9-2 5-16,-9 2-5 15,0-3-1-15,10 4 8 16,-10-4-2-16,0 0 3 15,0 2 2-15,0 0 0 16,0-2 5-16,-19 3-2 16,2 2-5-16,-6-1-9 15,7 0 5-15,-4-1-5 16,1 0-1-16,6-1 1 16,6-2 1-16,-3 1-2 15,10-4 0-15,0 2 0 0,0-3-6 0,0 3 5 16,0-3-15-1,0 0-6-15,0 2-60 0,0-2-150 16,10 0-171 0,10 0-317-16</inkml:trace>
  <inkml:trace contextRef="#ctx0" brushRef="#br0" timeOffset="70063.33">6499 8051 153 0,'0'0'240'16,"0"0"-70"-16,0 0-16 16,0 0-11-16,0 0-24 15,0 0-7-15,0 0-2 16,0-4-30-16,0 4-28 0,0 0-11 16,0 0 1-16,0 0 12 15,0 0 5-15,0 0-25 16,0 0-15-16,0 0-5 15,-9 0-2-15,-4 0-6 16,-4 0-5-16,-2 0 6 16,-11 0 5-16,1 0-11 15,2 0 5-15,-2 2-4 16,-7 0-1-16,-7 2 6 16,14 2-6-16,-7-4-1 15,0 2 1-15,-3-1 0 0,0-2 1 16,3 1-1-16,3 1 1 15,7-3-1 1,-4 1 0-16,20-1 6 0,1 0 0 16,9 0 9-16,-10 0 13 15,10 0-1-15,0 0 0 16,0 0-9-16,0 0 4 16,0 0 1-16,0 0-1 15,0 0-11-15,0 0-6 16,0 0-5-16,0 0-1 15,0 0-1-15,0 0 0 0,0 0 0 16,0 0 0 0,10 0-1-16,-10 0 1 15,9 0 0-15,-9 0-106 16,10 0-109-16,-10 0-130 0,0 0-244 16</inkml:trace>
  <inkml:trace contextRef="#ctx0" brushRef="#br0" timeOffset="70769.97">5989 8011 137 0,'0'0'189'0,"0"0"-43"16,0 0-16-1,0 0-29-15,0 0-20 0,0 0-5 16,0 0-15 0,0 0 23-16,0 0 2 0,0 0-7 15,0 0-4-15,-7 0-19 16,-2 0-14-16,-4 0-5 16,-4 4-11-16,7-1-2 15,-9 1 8-15,9-1 2 16,-3 1-10-16,10-2-10 15,-7 2-12-15,6 0-1 16,-9-2-1-16,10 4-1 16,-7-2 1-16,1 2 0 15,-5 1-2-15,8 0 2 16,-4-2 0-16,10 2 0 0,-13-3 0 16,13 1 0-16,-7 2 3 15,7-4-2-15,0 2 8 16,0 0-9-16,0-2 0 15,0 3 1-15,0 1-1 0,0-6 1 16,0 4 1 0,0-4 4-16,0 2-4 0,0 2-1 15,0-3 0 1,0 2 6-16,0 2-7 0,0-4 0 16,0 2 1-1,0-2 0-15,7-2-1 16,-7 2 1-16,0-2 1 0,0 0 9 15,13 0-2-15,-13 0 1 16,0 0-4-16,10 0 0 16,-4 0 7-16,8 0-1 15,2 0 8 1,3 0 9-16,1 0 14 0,0 0 0 16,-1 0-12-16,1 0-3 15,-13 0-15-15,12 0-4 0,-9 0-8 16,-10 0-1-1,13 0 0-15,3 0-1 0,-2 2-96 16,2 1-175 0,4-2-321-16,-1 2-301 0</inkml:trace>
  <inkml:trace contextRef="#ctx0" brushRef="#br0" timeOffset="72150.5">7811 7377 604 0,'0'0'212'15,"0"0"-63"-15,0 0-13 0,0 0-48 16,0 0-39-16,0 0 13 16,0 0-2-16,-36 0-2 15,20 0 3 1,0 0-3-16,-1 0-14 0,-9 0-8 16,3 5-10-1,-3 3-10-15,0 1-4 0,-3 2-6 16,-1 1 4-16,1 1-9 0,9 1 5 15,-13 1-5 1,4 2 8-16,3-2 0 0,-14 5-1 16,14-4 1-1,7 3-2-15,-8-2-5 0,1 2 7 16,13-2-8 0,-10 2-1-16,17-4 1 0,-4 0-1 15,-3-1-2 1,6 1 2-16,7-1-1 0,0 0 1 15,-6-1 0-15,6-3 0 16,0-1 0-16,0 1 0 16,0-3 0-16,0-4 1 15,0 3-1-15,-4-5 1 16,4-1 0-16,0 0 6 16,0 0 2-16,0 0-2 15,0 0-1-15,0 0 3 16,0 0-2-16,0 0-7 15,0 0-37-15,0-1-88 16,0-11-64-16,0-5-128 0,0 1-39 16,0-1-5-16</inkml:trace>
  <inkml:trace contextRef="#ctx0" brushRef="#br0" timeOffset="72689.92">7144 7571 400 0,'0'0'216'15,"0"0"-64"-15,0 0-1 0,0 0-36 16,0 0-50-16,0 0-13 0,0 0-3 15,7 0-14 1,-7 0-6-16,0 0-9 16,0 3-14-16,0 4-5 15,0 7 22-15,0 2 10 16,0 4 5-16,0 2-5 16,0 0-8-16,0 1-13 15,0-4-2-15,0 1-3 16,0-5 2-16,0 1 4 15,0-6 0-15,0 1-7 0,0-2-6 16,0-2 1-16,0-2 6 16,6-1-1-16,-3-4 3 15,7 3-3 1,0-3 7-16,-7 0 9 16,4 0 10-16,6 0 13 15,3 0 6-15,4 0 9 16,-10 0 4-16,9-6-5 0,4 0-15 0,-6 2-15 15,-4-2-14 1,3 0-4-16,0 2-3 0,-6 0-7 16,10-1 0-1,-1 2-1-15,-2-5-1 16,12-1-81-16,-9 0-193 16,-10 2-387-16</inkml:trace>
  <inkml:trace contextRef="#ctx0" brushRef="#br0" timeOffset="73541.59">7939 7423 320 0,'0'0'247'0,"0"0"-139"16,0 0-20-1,0 0-34-15,0 0-18 0,0 0 19 16,0 0-10-1,20 29 12-15,-20-13-7 0,0 2 7 16,0 3 0-16,0 1-12 16,0-3-18-16,0-1-1 15,0 0 0-15,0-2-8 16,0 0-2-16,0-6 3 16,0 2 1-16,0-4-3 15,0 1-1-15,0-2-4 16,0-2-2-16,0-3-3 15,0-2-5-15,0 0 9 16,0 0-2-16,0 0-9 16,0 0-44-16,0 0-97 15,0-4-110-15,0-6-112 16</inkml:trace>
  <inkml:trace contextRef="#ctx0" brushRef="#br0" timeOffset="74439.92">7720 7626 137 0,'0'0'279'0,"0"0"-144"15,0 0-34 1,0 0-44-16,0 0-24 0,0 0 23 15,0 0 25 1,0-2 1-16,0-5 12 0,0 0 2 16,0-1-28-1,0 1-18-15,0 0-21 0,0 0-8 16,0 1-4-16,0 2-2 16,6-1-4-16,-2 1-2 15,6 0-8-15,-4-3 5 16,7 2-5-16,-3 1 6 15,-4 0-6-15,4-2 0 0,0 3 1 16,0-3-1 0,-4 1 5-16,8 4-4 0,-5-4-2 15,-2 1 1 1,16-1 7-16,-10 4 3 0,0-5 5 16,-3 3 10-1,-4 0-2-15,-2-1-3 0,9 2-2 16,-3-1-7-16,-4 3-3 15,-6-1-2 1,10 1-7-16,-10 0 1 0,10 0-1 16,-10 0 0-16,10 0 2 15,-10 0-1-15,6 0 11 16,-6 0-6-16,13 0 0 16,-13 0 1-16,10 0-7 15,-3 0 1-15,2 0-1 16,1 0 1-16,0 0-1 15,-3 0 1-15,6 0-1 16,-4 0 2-16,-5 0 5 16,2 0 2-16,4 0 5 15,0-4 5-15,-7 2 3 16,0 0 7-16,11 1 5 0,-5-2-5 16,-9 1-4-1,0 0-2-15,10-3 1 0,-10 3-1 16,0 2-1-16,7-3-2 0,-7 1-5 15,13 0-6 1,-13 1-8-16,0-3-1 0,6 4 1 16,-6 0-1-1,0 0 0-15,0 0-15 0,0 0-65 16,0 0-157 0,0 0-375-16,0 0-321 0</inkml:trace>
  <inkml:trace contextRef="#ctx0" brushRef="#br0" timeOffset="94680.1">8535 13670 178 0,'0'0'108'0,"0"0"-65"0,0 0 44 16,0 0 11 0,-17 0-20-16,17 0 4 15,0 0 13-15,0 0 19 16,0 0-4-16,0 0-4 0,0 0-4 15,0 0 23-15,0 0 19 16,0 0-11-16,0 0-25 16,0 0-22-16,0 0-24 15,0 0-17-15,0 0-7 16,0 0-13-16,0 0-4 16,0 0-1-16,0 0 0 15,0 0 2-15,3 0-2 16,11 0-12-16,5-2 1 0,11 2 2 15,6-6 2 1,0 1-3-16,6 3-8 0,4-1-1 16,3-2 1-16,0 3-1 15,-6-3 1-15,9 3-2 16,-6-1 1-16,6 1-1 16,4 1 0-16,-17 1-1 15,17 0-1-15,-17 0 0 16,0 0 1-16,-9 0 1 15,-11 0-1-15,7 0 0 16,-6 0 1-16,-10 0 0 16,10 0 1-16,-11 0-1 0,-5 0 2 15,-4 0-1 1,3 0 0-16,-3 0 9 0,0 0-2 16,0 0-1-1,0 0-5-15,0 0-1 0,0 0 9 16,0 0-8-16,0 0-1 15,0 0 7-15,0 0-7 16,0 0 0-16,0 0-1 0,0 0-10 16,0 0-56-1,0 0-97-15,-7 6-136 0,-22 4-242 16,-1-1-136-16</inkml:trace>
  <inkml:trace contextRef="#ctx0" brushRef="#br0" timeOffset="95559.84">8535 13823 104 0,'0'0'166'16,"0"0"-100"-16,0 0-1 0,0 0 13 15,0 0-14-15,0 0 5 16,0 0 15-16,0 0 11 16,0 0 3-16,0 0 5 15,0 0-1-15,0 0 0 16,9 0-5-16,1 0-5 16,10 0-3-1,-10 0-2-15,16 0-2 0,-10 0-18 16,10 0-18-16,4 0-3 15,-4 0 0-15,13 0-2 0,-3 0-1 16,13 0-9 0,-9 0-9-16,2-3-14 0,1 3-9 15,-4 0-1 1,7 0 0-16,3 0 0 0,-10 0-1 16,-9 0 1-16,9 0-1 0,-10 0 1 15,-3 0-1 1,-9 0 1-16,-4 0 0 0,-3 0-1 15,-1 0 8 1,1 0-7-16,0 0 0 16,-3 0 0-16,-4 0 0 15,0 0 0-15,-3 0 1 16,0 0 4-16,3 0 5 16,-3 0 3-16,0 0 5 15,0 0 1-15,0 0-5 0,0 0-3 16,0 0-11-1,0 0 0-15,0 0 1 0,0 0-2 16,0 0 0-16,0 0-1 16,0 0 0-1,0 0-7-15,0 0-26 0,0 3-114 16,0 4-161 0,0-1-298-16</inkml:trace>
  <inkml:trace contextRef="#ctx0" brushRef="#br0" timeOffset="96830.2">14637 13742 62 0,'0'0'390'0,"0"0"-213"0,0 0-54 15,0 0 37-15,0 0-15 16,0 0-41-16,0 0-10 15,13 0-1 1,-13 0-9-16,3 0-4 0,-3 0-16 16,10 0-15-16,-4 0 1 15,14 0-1-15,0 0-5 16,16-1 1-16,-4-2-20 16,14 1-7-16,10 0 1 15,3-3-7-15,-10 2-1 16,16-3-5-16,-12 2 0 0,-1 0-3 15,0 2-2 1,-9-4 1-16,-1 5 8 0,-2-4-4 16,-11 3 6-1,1-1-1-15,-8 1-9 0,1 1 4 16,-16-3 0 0,16 4-6-16,-17 0 1 0,-6 0 0 15,4 0 0-15,-4 0 6 16,0 0 2-16,0 0 7 15,0 0-9-15,0 0-1 16,0 0-5-16,0 0 0 16,0 0-1-16,0 0 0 15,0 0-1-15,0 0-19 16,0 0-26-16,0 0-74 0,0 0-105 16,0 5-94-1,0 0-221-15</inkml:trace>
  <inkml:trace contextRef="#ctx0" brushRef="#br0" timeOffset="97610.03">14545 13875 108 0,'0'0'246'16,"0"0"-106"0,0 0-21-16,0 0-13 15,0 0-28-15,0 0-3 16,0 0 29-16,10-5 24 0,6 3-5 15,14 2-10-15,-7-2 5 16,6-1-15 0,-3 2-5-16,4-3-8 0,6 2-11 15,-7 1-16-15,-3-2-25 16,4 1-6-16,19 0-7 16,-7 0-4-16,4-2-9 15,3 2-1-15,0-4-5 16,0 4-5-16,-13 0 0 15,14-2 8-15,-11 1-2 16,-3 0-1-16,3 3-5 16,-3 0 5-16,3 0-5 15,-13 0 0-15,4 0 0 16,-1 0 0-16,-6 0 0 16,-10 0 0-16,4 0 0 15,-7 0 9-15,-4 0-4 16,-6 0-4-16,0 0 5 0,10-1 5 15,-10 1-5-15,0 0 5 16,0 0 0-16,0 0 7 16,0 0 2-16,0 0-1 15,0 0-1-15,0 0-4 16,0 0 0-16,0 0-3 16,0 0-11-16,0 0 0 15,0 0-1-15,0 0-44 16,3-5-146-16,4 1-202 15,3 0-558-15</inkml:trace>
  <inkml:trace contextRef="#ctx0" brushRef="#br0" timeOffset="99980.8">10694 14072 530 0,'0'0'212'0,"0"0"-101"0,0 0 31 16,0 0-10-1,0 0-60-15,0 0 8 0,0 0 17 16,30-6 6 0,-30 0-15-16,3-4-18 15,3-2-8-15,4 1-14 0,0-1-22 16,0 2-11-1,-4-2-7-15,7 1-7 0,-3-5 0 16,7 2 1 0,-8-2-2-16,1 4 1 0,3 1 18 15,-6 4-13-15,3 1-6 16,-7 0 0-16,0 4-2 16,0 0-7-16,7 2-2 15,-10 0 2-15,10 0-4 16,0 0 0-16,0 0 4 15,-10 0 8-15,10 0 0 16,3 0 0-16,-10 0 0 16,10 0 0-16,-3 0 1 15,-4 0-2-15,7 0 1 0,-3 0 1 16,3 0 0 0,4 0 0-16,-4 2 1 0,0 4 1 15,3 0 4-15,-3-2 3 16,7 1-2-16,-4 2-6 15,-3-1 10-15,4 1-10 0,-4 0 6 16,3-1-6 0,-6 0 0-16,6 1 5 0,-3-2-6 15,-3 0 0 1,10-2 0-16,-10 3 0 0,0-2 0 16,6-2 1-1,-6 2-1-15,-4 0 0 0,-2-3 1 16,9-1-1-16,-4 1 0 15,-2-1 0-15,-7 0 0 16,10 0 1-16,-10 0 0 16,0 0 6-16,0 0 0 15,0 0-1-15,0 0 7 16,0 0 0-16,0 0 2 16,0-1-6-16,10-4-3 15,-1-1 2-15,-2-4-6 0,-7 2 5 16,13-4 2-1,-13 0-7-15,7 0 0 0,-7 0-1 16,3 2 0 0,-3 2 0-16,6 0 0 0,-6 3 0 15,0 2 0 1,0-2-1-16,10 0 0 0,-10 3 0 16,0 0 0-1,0 2-1-15,0-2-5 0,4 2-3 16,-4 0 8-16,6 0-8 15,-3 0-3-15,4 0 0 16,-7 0-1-16,13 0 2 16,-3 0-3-16,0 0 3 15,6 0 10-15,-6 0-1 16,9 0 1-16,1 0 1 16,-4 0-1-16,-6 0 1 15,-3 0-1-15,-4 0 1 0,7 0 0 16,0 2 1-16,-7 0-1 15,3 0 0-15,8 3 1 16,-5-4 0-16,-2 5 0 16,-1-2 1-16,8 2 4 15,-5 0-6-15,-2 0 1 16,6 1 1-16,7 0 0 16,-11-1 5-16,1 1-6 15,0 2 0-15,-3-3 0 16,6 2 0-16,-7-5 0 15,4 2 0-15,0 0 0 16,-7-3-1-16,4-2 1 0,-7 1 2 16,0-1 4-1,10 0 8-15,-10 0 4 0,0 0 3 16,0 0-2 0,0 0-5-16,0 0-14 15,6 0 0-15,7 0-1 0,17-15-66 0,-1-2-149 31,-6-2-424-31</inkml:trace>
  <inkml:trace contextRef="#ctx0" brushRef="#br0" timeOffset="102080.16">16780 13913 65 0,'0'0'189'16,"0"0"-50"-16,0 0-2 15,0 0-10-15,0 0-13 16,0 0 4-16,0 0 25 0,0 0-1 16,0 0-3-1,0 0 0-15,0 0-17 16,0 0-20-16,0 0-10 15,0 0-20-15,0 0-24 16,0 0-4-16,10 0 0 0,-7 0-4 16,7-3-3-1,-4-3 2-15,7-6-16 0,4-2-11 16,2-1-5-16,-2 0-6 16,6-1-1-16,3 0 1 15,-10 4-1-15,7-2-1 16,-3 2 0-16,-7 6-1 15,0-2-6-15,0 5 6 16,-3 0-5-16,-10 3-2 16,6 0 0-16,-6 0-3 0,0 0 1 15,0 0-1 1,13 0-4-16,-3 0 10 16,0 0 4-16,0 0 1 15,0 0-8-15,0 0 8 16,-4 4 1-16,14 2-2 0,-10 0 0 15,9 0 1-15,-9 1 1 16,10 2 0-16,-4 1-1 0,13-2 1 16,-9 1 1-1,-4 0-1-15,7 1 0 0,-13-2 1 16,10-2-1 0,-1 4 8-16,1-1-7 0,-4 1-1 15,4-1 0 1,-7 3 0-16,3-4 1 0,-2 2 1 15,-5-1-2-15,4-6 1 16,1 3-1 0,-14-4 1-16,9 0-1 0,1-2-1 15,0 2 0-15,-3-2 0 16,2 0 0-16,-2 0 1 16,6 0 6-16,0 0 7 15,3-2 4-15,-2-4-3 16,-1-4 0-16,0 1-3 15,-3-2-10-15,-4 1 5 16,7 0-5-16,4-2 5 16,-4 2 3-16,-7-2-9 15,4 4 0-15,-4 0 6 16,-2-2-5-16,6 0-1 16,-7 4-1-16,3-1 1 15,-2 0-1-15,-1 5 1 0,0 0-2 0,-3 0-6 16,10 0 6-1,-10 2-4-15,0 0 5 0,3 0-5 16,4 0-1 0,-4 0-3-16,4 0 2 0,-1 0-1 15,17 0 2 1,-3 0-2-16,-4 0 8 0,14 0 1 16,-11 0 0-1,-2 0 1-15,5 0-1 0,-2 0 6 16,-10 0-6-16,6 0 6 15,-3 4-6-15,4 4 0 16,-7-2 0-16,-1 3-1 16,4-1 1-16,4 5 1 15,-4-3 0-15,-10-2 2 16,20 2 4-16,-13-1-7 16,0-2 1-16,-4-3 0 15,4 2 0-15,-3 0-1 0,6-6 2 16,-4 6 14-1,-2-6 0-15,6 2 3 0,-10-2 3 16,7 0 9 0,-3 0 8-16,-1 0 2 0,7 0 11 15,-3 0-15 1,-3 0-15-16,16-4-12 0,-4-6-10 16,17-14-136-1,-6 4-214-15,-11-3-621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1-23T13:54:50.2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6054 4168 452 0,'0'0'113'16,"0"0"-21"-16,0 0 16 0,0 0-41 15,0-5-24 1,0 3 26-16,0 2 40 16,0-3-2-16,0 3-33 0,0 0-9 15,0-2 3-15,0 0 3 16,0 1-8-1,0-4-8-15,0 2-13 0,0-3-11 16,0-1-7 0,0 1-5-16,0-3-4 0,14-3 2 15,-5-2-5-15,1 1-5 16,0-4 2-16,0 1 3 16,3-3 8-16,0 6 4 15,-10 0-4-15,7-1-5 16,-3 3-7-16,6 0-6 15,-7 2 5-15,4 0-6 16,-3 1-1-16,6-4 0 16,-3 4 0-16,9-1-1 15,-9-2-1-15,10 3 1 16,-4 0 0-16,-3 1-6 16,7-1 5-16,-4 2 1 15,4 1 0-15,-11 0 0 16,11 0 1-16,-13-2 0 15,16 2 0-15,-7-1 0 0,4 2-1 16,-7-2 0-16,6 3 0 0,-2-2 0 16,2 0 1-1,-9 3-1-15,10-3 1 0,-1 1 0 16,-2 3 1 0,6-4 1-16,-4-1-1 0,-2 5-1 15,2-1 0 1,-2-1-1-16,5 1 1 0,-8 2-2 15,2 0 1 1,0 0-1-16,7 0 1 16,-3 0 0-16,-4 0 0 15,4 0 1-15,9 0 0 16,-9 0 0-16,-4 0-1 0,1 0 1 16,6 0-1-1,-14 0-2-15,11 0 2 0,-4 0-5 16,14 5 6-16,-11-3 0 15,-2 3 0-15,6-3 1 16,-4 3-1-16,-2-4 1 0,-4 3-1 16,6 0 0-1,1-1 0-15,-4 0 0 0,4 1 0 16,-4 1 1 0,7-4-1-16,-3 5 1 15,-4-5-1-15,7 2 1 0,-3-1 0 16,-4-2-1-16,-6 0 1 15,10 2 0-15,-11-2 1 16,11 0-1-16,-4 2 5 16,-3-2-5-16,14 0 1 15,-8 3-1-15,-6-3 0 16,7 0 0-16,-4 0 0 16,-3 2-1-16,4-2 1 15,2 0-1-15,1 0 1 16,-7 0 6-16,4 0-5 0,-8 0 4 15,-2 0-5 1,6 0 0-16,-6 0 8 0,-4 0-8 16,3 0 5-1,-2 0 0-15,-1 0 3 0,0 0 4 16,7 0 5 0,-10 0-1-16,10-2 2 0,-10-5-3 15,6 2-2 1,-6 4-6-16,13-5 3 0,-13 5 5 15,0 1-9-15,0-2 6 0,10 2-12 16,-10-3-1 0,0 1 0-16,0 0 0 0,10-1 0 15,-10 1 0 1,10 2-2-16,-4 0 0 0,-6 0-1 16,0 0 2-1,0 0-1-15,0 0 1 0,0 0-7 16,0 0 7-1,0 0-8-15,0 0 8 0,0 0 0 16,0 0-5 0,0 0 5-16,0 0-5 0,0 0 5 15,0 0 0-15,0 0 0 16,0 0 0-16,0 0-6 16,4 0 0-16,-4 0 6 15,6 0-1-15,-6 0 1 0,4 0 0 16,2 0-1-1,4 0 1-15,-7 2 0 0,7 1 0 16,-4 1 1 0,4-1 0-16,0 0-1 0,-7 3 1 15,4-2-1 1,-1-2 1-16,8 2 0 0,-5 1 0 16,-2-4 0-1,6 5 0-15,-13-1 0 0,16-4 0 16,-9 3 0-16,-1 0 0 15,4-1 0-15,0 0 0 16,-7 1 0-16,10-1 0 16,-3-1 0-16,0-1 0 15,0 3 0-15,0-2 0 0,0-2 1 16,-4 1-1 0,7 3 0-16,-3-4 1 0,6 0-1 15,-12 1 1-15,5-1 0 16,-2 0-1-16,6 0 1 15,-3 0-1-15,0 2 0 16,-4-2 0-16,7 0 0 16,-3 0 1-16,-7 0 0 15,20 0 0 1,-13 0 0-16,10 0 0 0,-7 0 1 16,10 0-1-16,-13 0 0 15,12 0 0-15,-2 0-1 16,-4 0 0-16,4 0 0 15,0 0 0-15,-1 0 0 16,-6 0 0-16,10 0 1 16,-3 0 0-16,0 0-1 15,-1 0 1-15,-2 0 0 16,6-2 0-16,-4 1 6 16,1-3-5-16,-1 3-1 15,8-5 1-15,-8 3-1 0,1 0 5 0,-4-1-5 31,14 1-1-31,-11 0 2 0,-2-1-1 0,9 2 6 16,-10-1-1 0,4-2-6-16,6 3 2 0,-6-3 4 15,-1 3-6 1,1-3 1-16,-7 3 0 0,3-3 0 16,1 4-1-1,-4-5 1-15,10 5 1 0,0-4 0 16,-4 3-2-16,-6-3 1 15,7 3-1 1,-4 1 0-16,-9 1 0 0,6-4 0 16,-3 4 1-16,9-2-1 15,-9 2-1-15,3-2 0 16,4 2 1-16,-8 0-2 16,8 0 2-16,-4 0 0 15,3 0-2-15,-6 0 2 16,0 0-2-16,10 0 1 15,-11 0-6-15,11 0 6 16,-4 2 0-16,7 4-1 16,-3 0 2-16,3 1 0 0,-10-4 1 15,6 4-1 1,-9-4 0-16,7 1 0 0,-14-2 0 16,3-2 1-1,4 3-1-15,0-1 1 0,-7-2-1 16,4 1 0-16,6 3 0 0,-6-2 0 15,2 0 0 1,-5 1 0-16,-1-3 1 16,-3 1 0-16,6-1 5 15,-6 0 11-15,0 0 8 16,0 0 6-16,0 0 3 16,0 0-10-16,0 0-5 15,0 0-11-15,0 0-8 0,0 2-63 16,-9 4-208-1,-11-6-500-15</inkml:trace>
  <inkml:trace contextRef="#ctx0" brushRef="#br0" timeOffset="1672.34">7546 3062 179 0,'0'0'192'0,"0"0"-97"16,0 0 41-16,0 0-18 15,0 0 2-15,0 0 23 16,0 0 13-16,50-38-31 16,-44 38-8-16,-6 0-2 15,0 0-16-15,0 0-12 16,0 0-21-16,0 0-20 15,0 0-22-15,0 0-14 16,0 0 0-16,0 0-9 16,0 0-1-16,0 0-7 15,0 0-7-15,0 4-7 16,0 7 10-16,0 4 11 16,0 3 7-16,3 6-1 15,-3 1 3-15,0 4 1 0,0 3-3 16,0 1-6-16,0 3 12 15,0-3-12-15,0 1 0 16,0-4-1-16,0-6 0 16,0-2 1-16,0-4-1 15,0-2 0-15,0-8 0 16,0-1-1-16,0-4 0 16,0-3-1-16,0 0 2 0,0 0 6 15,0 0 3-15,0 0 0 16,0 0 5-16,7 0-5 15,-7 0-2 1,0 0-6-16,0 0 10 0,6-8 2 16,1-4-4-1,3-4-8-15,0-2 0 0,-4-2 0 16,4-3 1-16,0 6-1 16,-4-2-1-16,7 2 2 15,-3 4-2-15,0 0 0 16,6 1 0-16,-6 2-2 15,-3-2 1-15,6 3-5 16,-3 2 6-16,-7 2-1 0,3 3-7 16,-6 2-2-1,0 0 0-15,10 0-12 0,0 0 1 16,0 0-1 0,-4 0 8-16,17 0 2 0,-3 0 5 15,3 7 6-15,3 0 1 0,4 0 0 16,-4 1 0-1,-10-2 0-15,7 2 1 16,-7-1-1-16,-3 0 0 16,-6-1 0-16,6 1-1 15,-6 0 1-15,-4-1 1 16,-3 4 0-16,0 0 8 0,0 3-1 16,0-1 0-1,0 1 2-15,0-3-1 0,0 4-1 16,0 0 0-1,-23 0 1-15,-6 2-1 0,-7 0-2 16,6 3 0 0,-6-2-3-16,7 0-2 0,-4-7 0 15,3 2-1-15,17-3 2 16,0-4-1-16,-3-4 11 16,3-1 0-16,0 0 5 15,-4 0 2-15,-9 0 8 0,-3-4 31 16,3-10 0-1,-7-2-14-15,13 3 7 0,-6 2 19 16,6-1-14 0,20 6-7-16,-9 2-16 0,9 2-13 15,0-1-9 1,0 3-10-16,0 0 0 16,0 0-1-16,0 0 0 0,0 0-6 15,0 0-3 1,0 0-6-16,0 0-14 0,0 0-36 15,0 0-39 1,0 0-54-16,0 0-65 0,9 0-78 0,11 0-201 16,6 0-146-16</inkml:trace>
  <inkml:trace contextRef="#ctx0" brushRef="#br0" timeOffset="2370.75">8139 2681 123 0,'0'0'399'0,"0"0"-201"15,0 0-32-15,0 0-29 16,0 0-67-16,0 0-18 0,0 0 16 16,0 0 3-1,0 0 4-15,0 0-4 0,0 0-18 16,0 0-14-16,0 0-16 16,0 9 0-16,0 4-1 15,0 3-4-15,13 4 2 16,-13 1-5-16,0-1-4 15,6-3 5-15,-6 0-8 16,0-5 0-16,0 0 1 16,0 0 0-16,0-4-3 15,0 1-5-15,0 0 0 16,0-3 8-16,0 0-3 16,0-3-5-16,0 2 0 15,0-3-1-15,0-2-60 16,0 0-190-16,0 0-354 0</inkml:trace>
  <inkml:trace contextRef="#ctx0" brushRef="#br0" timeOffset="5019.68">12088 3938 217 0,'0'0'314'0,"0"0"-155"16,0 0-16-16,0 0 8 15,0 0-48-15,0 0-7 16,0 0-7-16,29-28-10 16,-22 24-13-16,-4 1-6 15,0-2 2-15,1-1 2 0,15-3-7 16,-9 1-1 0,10-1-2-16,-4-5-5 0,7 2-6 15,3 0-14-15,-9-1 0 16,9 0 2-1,0-1-3-15,-6-2-10 0,6 3-2 16,-3 1-6 0,6 3-2-16,-9 1-7 0,-1 2 0 15,1 0 0-15,-7 0 0 16,20 2-1-16,-7-3 1 16,3 2-1-16,1-2 1 15,-7 0 0-15,0 3 7 16,0-1 0-16,3 4 0 15,-10 1 1-15,0-4-8 16,1 4 6-16,-4 0-6 16,3 0-1-16,4 0 0 15,9 0 0-15,-6 0 0 16,3 0 0-16,1 0 0 16,2 0 0-16,-13 0 1 0,24 0 0 15,-11 0-1-15,-3 4 2 16,4 0-1-16,2 0 7 15,-2 1-7-15,-4-1 5 16,4 1 2-16,-8-1 0 16,-5 0-2-16,12 2 2 0,-3-2-6 15,-6 0 4 1,10 1 0-16,-1-2 1 0,-9 3 3 16,9-2-4-1,-6-2 2-15,0 0-2 0,0 0-5 16,-7 1 9-16,4-1-8 15,-1 0 7-15,1 1-3 16,0-3-5-16,-4 2 1 16,-3-2 6-16,3 0-2 15,-2 0-4-15,2 0 10 16,-10 0-5-16,17 0 0 16,-13 0 4-16,10 0-4 15,-10 0-6-15,-4 0 7 0,4-2-7 16,-7-3 1-1,7 3 5-15,-3-1-1 0,2-1-5 16,1-1 8 0,0 4 2-16,-3-5-10 0,6 3 7 15,-3-2-6 1,-4 1-1-16,-6 0 0 0,13-2 0 16,-13 2 1-1,0 2 7-15,10 2-8 0,-10-2 5 16,0 2-6-1,0 0 1-15,0 0 0 0,0 0-1 16,0 0 0-16,0 0 0 16,0 0-1-16,0 0 1 15,0 0-2-15,0 0-8 16,0 0-1-16,0 0-5 16,0 0 4-16,0 0 3 15,7 0-7-15,-1 0 3 0,7 0 1 16,-3 0 9-1,0 4 3-15,13 0-1 0,-4 2 0 16,7 0 1-16,1 4 0 16,2-3 0-16,4 0 0 15,-4 2 0-15,-3-2 0 16,14-1 1-16,-14 0 0 16,3-2 0-1,-12 0 1-15,6 1-1 0,-4-3 0 16,1-1-1-16,9 3 2 0,-3-4 4 15,-6 2-5 1,0-2 8-16,9 0-8 16,-9 0 8-16,6 0-7 15,-6 0 5-15,-1 0-1 16,-6 0-6-16,7 0 2 16,-4 0 4-16,4 0-5 15,-10 0 5-15,9 0-5 0,-2 0-1 16,-4 0 1-1,3 0 1-15,-3 0 6 0,7-6-6 0,-4 5 4 16,4-4 3 0,0 3-8-16,6-2 7 0,-7 0-7 15,4-2 11 1,-3 3-5 0,3-2-1-16,0 0-4 0,3 1 5 15,-10 1-6-15,7-1 0 16,-3 2 0-16,-10-1 0 15,-1 2 0-15,1 1 1 16,0-2 4-16,0 2-5 16,-10 0-1-16,19-4 0 0,-9 4 0 15,7 0-1 1,2-3 1-16,1 3-6 0,0 0 5 16,9 0 0-16,0 0-1 15,7 0-5-15,-6 0 6 0,-1 0-1 16,-9 0 1-1,9 0 0-15,-9 0 0 0,0 0 0 16,-4 0 1 0,4 0 0-16,-1 0 0 15,-6 0 0-15,0 0 0 16,1 0 0-16,-5 0-1 16,11 3 0-16,-4-3 1 15,4 6-1-15,-7-5 0 16,3 2 0-16,-2 1-1 0,-8-2 2 15,7 1-1-15,-6-1 1 16,3 3-1-16,-4-1-6 16,7 1 6-16,4-2 1 15,-4 2-1-15,-4 2 1 0,1-2 1 16,0-3 6 0,-3-1-6-16,-7 3 5 0,0-4 2 15,0 0-7 1,0 2-1-16,0-1-10 15,-13 6-219-15,-14-1-269 0,-18 0-424 16</inkml:trace>
  <inkml:trace contextRef="#ctx0" brushRef="#br0" timeOffset="6326.64">13616 3070 345 0,'0'0'205'16,"0"0"-33"-1,0 0 41-15,0 0-25 16,0 0-50-16,0 0 4 16,0 0 3-16,0-20-20 15,0 20-23-15,0 0-15 16,0 0-17-16,0 0-23 16,0 0-15-16,0 0-10 15,0 0-16-15,0 0-6 0,0 0-17 16,0 4-9-16,0 5 2 0,0 3 24 31,0 3 0-31,0 6 12 0,0 1-6 0,0 2 0 16,0 3-5-1,-3 4 9-15,-7 2-4 16,0 2-5-16,-6-2 5 16,-1 0-5-16,4-2 9 15,-6-5-4-15,9-6-6 0,0-10 0 16,10 0 1-1,0-6-1-15,0-2 0 16,0-2 1-16,0 0 5 16,0 0 4-16,0 0-8 0,0 0 7 15,0 0 4 1,0 0-4-16,0 0 0 0,0 0 8 16,10-9 10-1,0-4-4-15,19-5-6 0,7-2-3 16,-3 0-2-16,-1-3-3 0,11 3 1 15,6 0-8 1,-13 3 4-16,-6 1 3 16,6 0-9-16,-4 4 1 15,-2 0 12-15,-1 1-11 16,-13-1-1-16,4 5 0 16,-13 3 5-16,6 0-4 0,-3 2-2 15,-4-2 0-15,-6 2-2 16,10 2-8-1,0-4 0-15,0 2-4 0,-7 0-18 16,7 2-30-16,-4 0-31 16,-6 0-30-16,0 0-49 15,0 0-64-15,0 0-109 16,0 4-184-16,-19 8-11 0</inkml:trace>
  <inkml:trace contextRef="#ctx0" brushRef="#br0" timeOffset="6746.88">13642 3292 628 0,'0'0'280'0,"0"0"-120"16,0 0 11 0,0 0-62-16,0 0-67 0,0 0 3 15,0 0 22 1,30 0 2-16,-11 6 0 0,-9 5-5 16,10 0-10-1,-4 5-3-15,-3 2-7 0,-6 2-15 16,12 0-7-16,-9 0-9 15,-3-2-2-15,-1-2-10 16,1-2 6-16,-7-4-1 16,10-1-5-16,-10-4-1 15,0-3 1-15,6 1-1 16,-6-3-1-16,0 0-15 16,13 0-54-16,-13 0-105 15,10 0-58-15,3-3-54 0,3-7-92 16,-6-6-297-16</inkml:trace>
  <inkml:trace contextRef="#ctx0" brushRef="#br0" timeOffset="7276.45">14450 2960 477 0,'0'0'254'15,"0"0"-33"-15,0 0 3 16,0 0-73-16,0 0-58 16,0 0-5-16,0 0-8 15,0 0-30-15,0 0-27 16,0 0-16-16,0 6-5 0,0 4 14 15,0 8-6 1,0 0-1-16,-3 4 1 0,-23 4 2 16,13-3-1-1,-4 2 0-15,-2-5-3 0,2-2 4 16,4-4-2 0,7-4-9-16,-4-3 10 0,10-2-4 15,-3-3-1-15,3-2 0 0,0 0-4 16,0 0-2-1,0 0-8-15,0 0-98 0,0-2-168 16,9-4-353-16</inkml:trace>
  <inkml:trace contextRef="#ctx0" brushRef="#br0" timeOffset="56226.56">13959 13288 555 0,'0'0'260'0,"0"0"-153"15,0 0 0-15,0 0-15 16,0 0-47-16,0 0-10 16,0 0 24-16,0 0 25 15,0 0-10-15,0 0-14 0,0-1 5 16,0-4 1-16,0 1-15 15,0-1-6-15,0-2-9 16,0-1-8 0,0 0-7-16,0-4-7 0,0-6 5 15,10-2 12-15,-10-5 0 16,0-6-8-16,0-3-11 16,0-4-3-16,0-4 2 15,0-1 0-15,0-3-10 16,0-4 12-16,0 1 0 15,0 0 1-15,0-1-7 16,0 6 5-16,-10-1 14 0,10 4-1 16,-9 3-3-1,9-4-7-15,-7 5 1 16,4 0 4-16,-4-5-12 16,-6 0-1-16,10-4-6 0,-4 0 0 15,-2 4-1-15,-1 4-8 16,10 12 8-16,-4 2 1 15,4 12-1-15,0 2 8 16,-3 1-1-16,3 6 2 16,0-2 0-16,0 0-2 15,0 1-6-15,0 1 6 16,0 1-7-16,0 1 0 16,0 1 1-16,0-4-1 15,0 4 2-15,0 0 5 16,0 0 4-16,0 0-10 0,0 0 0 15,0 0-1-15,0 0-6 16,-3 0 0-16,3 0 5 16,0 0-8-16,-7 4-4 15,7 4-2-15,0 4 0 16,-3 5 9-16,-10 7 5 16,0 5-11-16,3 7-6 15,-9 0-13-15,2 2-20 16,4-4-15-16,-3-6 31 15,3-6 19-15,3-5 4 16,3-8 5-16,7-5-3 0,0-2 4 16,0-2 4-16,0 0-4 15,0 0-3 1,0-6 9-16,0-12 11 0,7-5-2 16,3-4 1-1,13-4-9-15,3 0 1 16,-10-1 4-16,-3 3-6 0,10 0 12 15,-7 5-12 1,-3 4 1-16,4 0 7 0,-7 4-7 0,-4 0 0 16,7 6 0-1,-6 0 0-15,-4 4 9 0,4 2-8 16,-7 0 5 0,0 4 2-16,0 0-9 15,0 0-2-15,0 0 2 16,9 0-8-16,-9 0 2 0,0 0-5 15,0 0 0-15,10 0 0 16,0 0-3-16,16 0 14 16,4 0 6-16,2 0 5 15,14 0 9-15,0 0 2 16,-3 5-9-16,-1 0 8 16,1-1-9-16,-7 2 1 15,-7-2-3-15,-9 0 0 16,-1-2-3-16,-9 2 2 0,-3-2-6 15,6 2 6 1,-3-3-8-16,-10-1 7 0,0 0-2 16,0 2-6-1,0-2 3-15,0 3-2 0,0 4-1 16,0 0-54 0,0 5-75-16,0 10-137 15,0 2-310-15,0-5-191 0</inkml:trace>
  <inkml:trace contextRef="#ctx0" brushRef="#br0" timeOffset="58441.5">14094 13531 165 0,'0'0'158'0,"0"0"-41"16,0 0-14-16,0 0-30 16,0 0-21-16,0 0 2 15,0 0 9-15,0 0 8 16,0 0-3-16,9-5 14 16,1 1 8-16,0-2-5 15,0-6-11-15,6 0-15 16,4-4-14-16,0-1-3 15,-1-5 12-15,1-3 3 16,-4-6-12-16,7 0-4 16,-3-5-1-16,3 0 4 15,-1-3 3-15,1 2 1 16,0-4-12-16,0 0-8 16,-3-7-12-16,9 2 0 0,-6-3-1 15,3-2-5-15,1-2 2 16,-8 5 0-16,1-2-6 15,6 3 1-15,-6 4-7 16,-1 4 1-16,4-2 5 16,3 5 2-16,-6 0-7 0,9 4 6 15,-2-2-6 1,-8 3 8-16,1-2 1 0,-1 5-1 16,-9-2 2-1,10 2 3-15,-10 0-3 0,9 4-9 16,-9 4-2-1,0 4 2-15,-7 2-1 0,1 0 0 16,5 2 7-16,-5 4-8 16,5-3 1-16,-5 1-1 15,-1 3 1-15,7 2 6 16,-10 0 0-16,3 3-1 16,-3 2 3-16,0-4-3 15,0 4-3-15,0 0 4 16,0 0-5-16,0 0 5 15,0 0-1-15,0 0-6 16,0 0 0-16,0 0 0 16,0 0 1-16,0 0-1 0,0 0-1 15,0 0 0 1,0 0-1-16,0 0-7 0,0 11 2 16,-3-1-3-1,-17 4 4-15,-6 7-12 0,-7-1-8 16,4 2 4-16,6 1-7 0,-7 0 7 15,8-1-2 1,-5-3-4-16,8-6 5 0,19-7 13 16,-10-2 8-1,10-4 2-15,0 0 0 0,0 0-2 16,0 0-5 0,0 0-8-16,0 0 4 0,0 0 11 15,0 0 0-15,0 0 7 16,0-8-1-16,0 4-5 15,0-6 1-15,10 2-1 16,0-1-1-16,-10 0 1 16,9-1 0-16,-5 2-1 15,-1 0 1-15,7 1-1 16,-10 1 1-16,3 2-1 16,-3 2 0-16,0 1 0 15,0 1-2-15,0 0-4 16,0 0-1-16,0 0-8 0,0 0-5 15,0 0-11 1,0 0 8-16,0 0-5 0,0 0 11 16,0 0 8-1,0 0-1-15,0 0 4 0,0 0 5 16,0 0-8 0,0 0 8-16,0 0 0 0,0 0 0 15,0 0 0-15,0 0-8 16,0 0-1-16,0 0-8 15,-3 0-21-15,-7 0-38 16,7 0-20-16,-1 0-21 16,-5 0 7-16,-1 0-4 15,10 0 0-15,-10 0 9 16,0 0-12-16,10-6 13 16,0 2 53-16,-10 2 36 15,10-2 14-15,0 0 2 16,0 2 0-16,0-4 5 0,0-1 21 15,0 0 23 1,0 1 7-16,0-1-1 0,0 0 9 16,0-1 2-1,0 0-1-15,10 0-4 0,10 0 3 16,3-1 15-16,9-4 9 16,-2-1-4-16,6 0 5 15,6 0-6-15,-6 0-30 16,-6 4-6-16,-11 0-11 15,1 2 1-15,-10 4-5 16,-4 0-7-16,7 2-6 16,-13 2-5-16,0 0-2 15,0 0 4-15,0 0-6 16,0 0 5-16,0 0 2 0,0 0-1 16,0 3-8-1,10 9-8-15,-3 5 15 0,3 1 2 16,-1 6-2-16,1-2 3 15,-6 4 1-15,5-4-6 16,-2-4-3-16,3 0-3 16,-7-4-6-16,0-2-1 15,1-1-81-15,5-2-285 16,-9-2-587-16</inkml:trace>
  <inkml:trace contextRef="#ctx0" brushRef="#br0" timeOffset="124488.56">7314 18043 385 0,'-16'-7'130'0,"3"0"-67"15,-4 0 64 1,4 1 52-16,7-2-44 16,-4 1-28-16,-3 4 4 15,13-1 5-15,-7-2-6 16,7 4-17-16,0 1-7 16,0 1-11-16,0-3-10 15,0 3-11-15,0 0-10 0,0 0-10 16,0 0-6-16,0-2-5 15,0 2-4-15,7-2-8 16,22-5-4-16,30-2-1 16,16-4 15-16,24-4 10 15,18-2-1-15,8 0-4 16,-1-1-8-16,-3 4-11 16,17 1 1-16,-11 4-7 15,4 1 0-15,-7 2 0 16,14 4 0-16,-4 1 0 15,0 2-1-15,0 1 0 16,-9 0 0-16,9 0 0 16,-10 1 0-16,4 6 1 0,-4 1-1 15,-3-1 2 1,3-2-2-16,-19 3 0 0,16-7 0 16,-13 4 0-16,-16-5 1 15,-4 2 0-15,-16-2 0 0,-20 0 0 16,-16 0-1-1,-6 0 1-15,-14 0-1 0,-3 0 0 16,-3 2 0 0,-3-2 0-16,-4 0 1 0,-3 3-1 15,0-3 1 1,0 0 0-16,0 0 16 0,0 0 6 16,0 0 10-1,0 0 2-15,0 0-4 0,0 0 2 16,0 0-4-16,0 0 3 0,0 0-1 15,0 0-9 1,0 0-7-16,0 0 0 0,0 0-5 16,0 0 6-1,0 0-5-15,0 0-10 0,0 0 4 16,0 0-5 0,0 0-20-16,0 2-162 0,20 1-208 15,-7 1-255-15,10-3-303 0</inkml:trace>
  <inkml:trace contextRef="#ctx0" brushRef="#br0" timeOffset="125896.61">12222 17949 191 0,'0'0'275'0,"0"0"-133"0,0 0 35 15,0 0 40 1,0 0-42-16,0 0-25 0,0 0 3 16,66-22-15-1,-57 18-24-15,4 1-22 0,-3-1-10 16,7 3-13-16,-8-1-10 0,8-1-12 15,6 0-10 1,13-1-9-16,0 2-3 0,16-3-4 16,17 1 1-1,3 0 5-15,26 0-5 0,10-3 4 16,13 0-2 0,16-3 3-16,27 2-9 0,0-1-5 15,9-2-1 1,0 1-6-16,-3 2-6 0,-6 1 1 15,-10 0-1-15,-10 6 0 16,-10 1 0-16,-23 0 0 16,-3 0-1-16,-23 0 0 15,13 0 0-15,-9 0 0 16,-4 0 0-16,-7 1 0 16,-6 1 1-16,-6 2 1 0,-4-4 0 15,-26 0 5 1,0 0 0-16,-13 0 1 15,-13 0 5-15,-1 0 12 16,-9 0 16-16,4 0 6 16,-4 0 12-16,0 0-2 15,0 0-11-15,0 0-8 0,0 0-7 16,0 0-6 0,0 0 0-16,0 0-9 0,0 0-8 15,0 1 1-15,0-1-8 0,0 0 1 16,0 3-1-1,0-3 2-15,0 0 4 16,0 0-5-16,0 0 9 16,0 0 4-16,0 0 2 0,0 0 8 15,0 0 0 1,0 0-2-16,0 0 2 0,0 0-6 16,0 0 2-1,0 0-4-15,0 0-5 0,0 0-3 16,0 0-8-16,0 2-15 15,-4 12-202-15,-32-2-467 16,-13 2-487-16</inkml:trace>
  <inkml:trace contextRef="#ctx0" brushRef="#br0" timeOffset="129276.53">13478 16293 309 0,'0'0'120'0,"0"0"-61"16,0 0 59-1,0 0 0-15,0 0-41 16,0 0-8-16,0 0 34 16,-19 0 11-16,19 0-14 15,0 0-18-15,0 0 7 16,0 0 4-16,0 0-3 15,0 0-13-15,0 0-23 0,0 0-16 16,0 0-5 0,0 0-8-16,0 0-4 0,0 0-8 15,0 0-7-15,0 0-6 16,3 0 0-16,17 0 0 16,-4 0 7-16,23 0 9 15,-3 0 6-15,7 0-7 16,13 0 2-16,-4 0 12 15,10 0-8-15,-3 0-3 16,10 0 9-16,-14 0 0 0,11 0 5 16,-17 0-1-1,0 0-5-15,-10 0-10 0,-3 0-10 16,-6 0 0 0,-1 0 1-16,10 0-6 15,-6 0 10-15,0 0-6 0,3 0-5 0,3 0 0 16,0 0 0-1,1 0 0-15,-1 2 1 16,10-1 0-16,-3-1 1 16,3 3 11-16,6-3 2 0,-2 0 20 15,2 0 11 1,-2 0-8-16,-7 0-4 0,-1 0-11 16,-5 0-9-1,-4 0-3-15,3 0-11 0,0 3 6 16,0-3-5-16,1 1 0 15,-8-1-1-15,17 0 1 16,-9 2-1-16,-1-2 1 16,10 4 0-16,0-4 8 15,0 1-6-15,4-1-2 16,5 0 9-16,1 2-4 16,0-2 8-16,-3 0-1 15,6 0 2-15,0 0 1 0,-3 0 2 16,10 0 0-1,-14 0 0-15,11 0-9 0,-7 0 1 16,-10 0-1 0,16 0-8-16,-16 0 8 0,4 0-3 15,2 0-5 1,-12 0 0-16,9 0 0 0,-6 3 0 16,3-3 0-1,7 2 0-15,-14-2 0 0,1 2 5 16,16-2-5-16,-10 0 1 0,0 3-1 15,0-3 0 1,0 0 1-16,-6 0-1 16,9 0 0-16,-10 3 0 15,1-3 0-15,-4 0 0 16,7 2-1-16,-10-2 1 16,7 4-1-16,-4-3 1 15,7 2-1-15,-10-3 1 0,6 2-1 16,-3-2 1-1,1 0 0-15,-4 2 0 0,13-2 5 16,-3 0-6 0,-7 0-1-16,0 0 1 0,10 0 0 15,-10 0 0-15,-6 0 0 16,19 0 0-16,-16 0 0 16,4 2 0-16,-11-2 0 15,7 3 0-15,0-3 0 16,7 2-1-16,-14-2 1 0,17 2 1 15,-7 1-1 1,-3-3 0-16,7 2 0 16,-4-2 1-16,-3 2-1 15,3 1 0-15,-9-1 0 0,-1-2 0 16,1 1 0 0,-4-1 0-16,-7 0 0 15,11 2 0-15,-11-2 1 0,8 4-1 0,-4-4 0 16,-7 0 0-1,0 1 0-15,1-1 0 0,-1 0-1 16,-6 3 1 0,9-3 0-16,-2 2 0 15,-4-2 0-15,3 1 1 16,-3-1-1-16,-3 0 0 0,0 3-1 16,0-3 1-16,0 0 0 15,-7 0 0-15,10 0 1 16,-13 3-1-16,10-3 0 15,0 0 0-15,-1 0 1 16,1 0-1-16,0 2 0 16,-3-2 0-16,2 0 1 15,-5 0 9-15,-4 0 1 16,0 1 7-16,0-1 12 16,0 0 10-16,0 0 6 15,0 0 2-15,0 0-18 0,0 0-8 16,0 0-9-1,0 0-13-15,0 0-165 0,0-12-451 16,0-6-941-16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1-23T13:59:04.46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5403 4180 590 0,'0'0'551'16,"0"0"-486"-16,0 0-23 16,0 0 77-16,0 0-48 15,0 0-40-15,0 0-2 16,0 4 19-16,0-4-12 15,0 0-11-15,0 0-3 0,20-4 4 16,-4-4 6 0,14-8 39-16,12-7 11 15,14-7-20-15,3-6-33 16,10-5-17-16,-4 4-11 16,-16-1-1-16,3 5 0 15,-9 5 0-15,-4 1 0 16,-9 8 0-16,-4 0 1 15,-7 4-1-15,-12 7 1 0,6 0 0 16,-10 3-1-16,-3 5 0 16,7 0 0-16,-7 0-1 15,0 0-8-15,0 0-10 16,0 4-13-16,0 11 0 16,6 7 32-16,8 9 10 15,5 5 0-15,-9 9-8 16,6 4 10-16,-6 8-5 15,10 0-6-15,-10 3 0 0,3 1 5 16,-3-3-6-16,-4-5 7 16,1-4-6-16,-1-8 1 15,1-8-1-15,3-6 0 16,-4-9-1 0,-6-9 1-16,13-2 0 0,-13-7 0 15,0 0 0-15,10 0 0 16,-10 0 6-16,0 0-7 0,0 0-13 15,0 0-53 1,0 0-80-16,6-10-122 0,8-2-317 16,-8-5-175-16</inkml:trace>
  <inkml:trace contextRef="#ctx0" brushRef="#br0" timeOffset="538.03">6663 3484 702 0,'0'0'292'16,"0"0"-161"-1,0 0 14-15,0 0-64 0,0 0-65 16,0 0-4 0,0 0 57-16,88 48 4 0,-52-16 33 15,20 6-7-15,-4 3-26 16,4 4-10-16,13 3-4 15,-14 4-5-15,1 4-10 0,-7 3 14 16,-26 5 6 0,-13 2-1-16,-10 6-8 0,0 3-15 15,-23 3-21 1,-36 4-6-16,3-2-11 0,-3-5 4 16,-6-5-6-1,13-12 1-15,9-10 0 16,4-16 5-16,9-12 2 0,11-5 5 15,9-8 14-15,0-7 26 16,0 0 9-16,7 0-20 16,0 0-17-16,-1 0-24 15,-2 0-1-15,-7 0-89 16,6 0-173-16,4-10-274 16,-13-3-412-16</inkml:trace>
  <inkml:trace contextRef="#ctx0" brushRef="#br0" timeOffset="2778.3">8832 3861 218 0,'0'0'316'0,"0"0"-159"0,0 0-15 16,0 0-28 0,0 0-22-16,0 0 28 0,0 0 8 15,0-1 1 1,0 1 0-16,0 0-18 0,0 0-32 16,0 0-20-1,0 0-16-15,0 0-15 0,0 0-14 16,0 0 1-1,0 0-9-15,0 0 7 0,0 0 5 16,0 0 11 0,0 0 0-16,0 0 4 0,0 1 3 15,0-1 1-15,0 0-6 16,0 0-5-16,0 0-10 16,0 0-7-16,0 2-8 15,0-2 7-15,0 3-8 0,0-3 3 16,0 0 4-1,0 0 1-15,0 0 4 16,0 0 10-16,0 0 1 16,0 0-5-16,0 0-9 15,0 0-8-15,0 0 1 16,0 0-1-16,0 0 8 0,0 0-8 16,0 0 0-1,0 0 7-15,0 0-7 0,0 0 11 16,0 0-3-1,0 0 0-15,0 0 1 0,0 0-1 16,0 0-3-16,0 0 0 16,0 0 1-16,0 0 1 15,0 0-7-15,0 0 1 16,0 0 3-16,0 0-4 16,0 0-1-16,0 0 1 15,0 0 6-15,0 0-1 16,0 0 2-16,0 0-7 15,0 0 7-15,0 0-7 16,0 0 0-16,0 0 5 16,0 0-4-16,0 0 4 0,0 0-5 15,0 0 0 1,0 0 1-16,0 0-2 0,0 0 1 16,0 0 0-16,0 0-1 15,0 0 0-15,0 0-6 16,0 0 4-16,0 0-7 15,0 1 3-15,0 8 5 16,10 5 0-16,-10 11 1 16,0 6 1-16,0 12 1 15,0 8-2-15,0 5 5 16,0 4-5-16,0 5 0 16,0-2-1-16,0 2-5 0,7-4 5 15,-7-2 1 1,13-5-1-16,-3-10 1 0,-10-9-1 15,9-14 0-15,-5-7 1 16,2-12 0-16,1-2 0 16,-4 0 13-16,-3 0 18 15,7 0 23-15,-7-4 26 16,0-1-5-16,0 0-28 16,0 1-21-16,0 1-13 15,0 2-7-15,0-1-5 16,0 2-1-16,0 0 0 0,0 0-1 15,0 0-8 1,0 0-7-16,0 0-45 0,0 0-73 16,0 0-79-1,0 0-67-15,0-13-70 0,0 0-279 16,3-3-174-16</inkml:trace>
  <inkml:trace contextRef="#ctx0" brushRef="#br0" timeOffset="3368.02">8708 4050 332 0,'0'0'395'16,"0"0"-269"-16,0 0 8 15,0 0 25-15,0 0-33 16,0 0-2-16,298-73-7 16,-210 60 13-16,-6 4-21 15,-4 2-33 1,-9 5-29-16,-13 2-24 0,-7 0-2 16,-7 9 4-1,1 11-2-15,-4 5-7 0,-9 3-2 16,-1 6 0-16,-3 4-5 0,-22 3 7 15,-4 2-2 1,0 3 1-16,-50 5-6 0,-12 3-9 16,-20 2-1-1,-6-1-35-15,-7 0-15 16,0-9-6-16,17-10 9 16,-1-11 4-16,24-12 19 0,6-13 25 15,3 0 8 1,10 0-8-16,13-18 0 0,3 1-6 15,20-2-3 1,0-1-32-16,33-12-100 0,13 6-154 16,6 4-320-16</inkml:trace>
  <inkml:trace contextRef="#ctx0" brushRef="#br0" timeOffset="3852.28">10020 4009 23 0,'0'0'65'16,"0"0"29"-16,0 0 33 0,0 0 7 15,0 0 20 1,0 0 25-16,0 0 21 0,23 0-6 16,-17 0-35-1,1 0-26-15,0 0-31 0,2 4-15 16,1 9 23-16,7 6-6 15,-1 5-11 1,0 10-6-16,-6 5 1 0,-3 9-8 0,2 1-20 16,1 3-17-1,-10-1-13-15,0-5-14 16,0-3-9-16,0-5-5 16,0-6-1-16,0-4-1 15,0-6 0-15,0-6-43 16,0-4-91-16,0-5-101 15,0-7-103-15,0 0-299 0,-10-7-234 0</inkml:trace>
  <inkml:trace contextRef="#ctx0" brushRef="#br0" timeOffset="4188.14">10688 3989 709 0,'0'0'624'15,"0"0"-506"-15,0 0-6 16,0 0 1-16,0 0 52 16,0 0 10-16,0 0-1 15,179 131-42-15,-149-88-15 0,-10 5-26 16,6 3-23-1,-16 0-23-15,-7 5-17 0,0-4-1 16,-3 4-15-16,0-8-5 16,0-6-1-16,0-7-5 15,0-12-1-15,0-7-7 16,0-6-57-16,0-9-119 16,0-1-59-16,0 0-16 15,0-20-67-15,0-3-346 16,-13-3 37-16</inkml:trace>
  <inkml:trace contextRef="#ctx0" brushRef="#br0" timeOffset="4473.26">10530 4064 766 0,'0'0'607'0,"0"0"-440"16,0 0 23 0,0 0-66-16,0 0-35 0,0 0 28 15,269-64 23 1,-171 50-44-16,3 1-39 0,1 1-34 16,-11 5-14-1,4-1-9-15,-3 7-9 0,-20-2-108 16,-10 3-114-1,-16 0-101-15,-27 12-251 0,-19 2-147 0</inkml:trace>
  <inkml:trace contextRef="#ctx0" brushRef="#br0" timeOffset="4685.54">10704 4352 690 0,'0'0'741'0,"0"0"-626"0,0 0 139 15,0 0-56 1,311-41-118-16,-207 21-55 0,-9 1-25 16,10-1-158-16,-26 7-369 15,-24 0-536-15</inkml:trace>
  <inkml:trace contextRef="#ctx0" brushRef="#br0" timeOffset="4985.77">11901 4086 312 0,'0'0'1060'0,"0"0"-858"15,0 0-65-15,0 0 3 16,0 0 26-16,0 0-11 15,0 0-13-15,99 126-19 0,-86-83-26 16,-4 6-45 0,-2-1-12-16,-7 5-9 0,3-7-7 15,-3 2-11 1,4-11-4-16,2-2-8 0,1-10-1 16,2-4 0-1,-9-8-6-15,7-6-6 0,6-3-43 16,-13-1-94-16,10-3-72 15,-10 0-45-15,0-9-82 16,0-11-275-16,0-2-243 0</inkml:trace>
  <inkml:trace contextRef="#ctx0" brushRef="#br0" timeOffset="5252.4">11708 4136 1043 0,'0'0'510'15,"0"0"-282"-15,0 0-10 16,0 0-111-16,0 0-53 16,0 0 32-16,0 0 10 15,226-65-20-15,-141 52-39 16,-6 3-19-16,-4 2-12 15,0 1-6-15,-13 6-18 16,-9 1-151-16,-11 0-84 0,-12 1-105 16,-11 15-249-1,-19-1-154-15</inkml:trace>
  <inkml:trace contextRef="#ctx0" brushRef="#br0" timeOffset="5458.03">11898 4364 532 0,'0'0'873'0,"0"0"-639"16,0 0 119-16,0 0-16 16,0 0-149-16,314-49-115 15,-209 33-52-15,-7 2-21 0,36 4-218 16,-32 0-434-16,-4 7-752 0</inkml:trace>
  <inkml:trace contextRef="#ctx0" brushRef="#br0" timeOffset="6082.2">14794 4035 984 0,'0'0'255'0,"0"0"-45"16,0 0-50-16,0 0-108 15,0 0-39-15,0 0 28 16,0 0 34-16,-46 84 11 16,30-50-3-16,3 4 4 15,3 7-4-15,0 0-12 16,0 1 11-16,10-2 12 0,0 0-6 15,0-6-8 1,39-4-10-16,10-3-21 0,4-6-16 16,29-3-2-1,-1-6 4-15,18-4-1 16,5-6-16-16,-19-3-18 16,4-3-2-16,-21 0-87 0,-19 0-106 15,-13 0-127-15,-22-3-168 0,-8-7-132 16,-6 2-198-16</inkml:trace>
  <inkml:trace contextRef="#ctx0" brushRef="#br0" timeOffset="6307.02">14699 4429 730 0,'0'0'615'15,"0"0"-490"-15,0 0 111 16,0 0-20-16,258-38-75 16,-133 21-59-16,2 0-14 15,-6-3-28-15,-22 4-30 16,-24 3-10-16,-23 4-122 16,-35 4-133-16,-11 4-126 0,-6 1-260 15</inkml:trace>
  <inkml:trace contextRef="#ctx0" brushRef="#br0" timeOffset="6516.4">14653 4127 517 0,'0'0'569'16,"0"0"-388"-1,0 0 66-15,0 0-108 0,353-77-79 16,-228 60-31-16,-1 6-29 16,-6 2-36-16,3 9-198 15,-36 0-364-15,-6 0-246 0</inkml:trace>
  <inkml:trace contextRef="#ctx0" brushRef="#br0" timeOffset="6989.76">16067 3967 924 0,'0'0'337'0,"0"0"-121"15,0 0-27-15,0 0-96 16,0 0-46-16,0 0 50 16,0 0 30-16,0 87-3 15,-7-51-17-15,-9 3-15 16,3 7 3-16,6-5-10 15,7 5-15-15,0-2-27 16,0-3-16-16,0-3-21 16,26-4-6-16,7-4-9 15,3-6 8-15,3-2 1 0,10-3 1 16,0-6-1 0,-3-4 0-16,7-4-6 0,-1-5-5 15,-6 0 4-15,6 0-1 16,-6-14-4-16,3-11-10 15,-3-5-11-15,-10-9-34 16,6-6 4-16,-16 0 17 16,4-1-11-16,-7 1 14 15,-23 5 27-15,0 5 16 16,0 3 10-16,-26 6-1 16,-27 4-9-16,-12 9-3 15,-20 5-41-15,-4 6-3 16,-9 2 11-16,-3 0-1 15,3 4-57-15,3 14-52 16,-23 18-110-16,23-5-105 16,23-3-229-16</inkml:trace>
  <inkml:trace contextRef="#ctx0" brushRef="#br0" timeOffset="7300.05">16351 4175 380 0,'0'0'655'16,"0"0"-545"-1,0 0 88-15,0 0 77 0,0 0-40 16,0 0-36-1,0 0-50-15,278 88-50 0,-225-58-25 16,-1-2-43-16,-6 7-16 16,-4 0-6-16,-6 3-1 15,-19-2-8-15,6-2-81 16,-14-8-113-16,8-4-86 16,-7-6-126-16,-10-12-348 0</inkml:trace>
  <inkml:trace contextRef="#ctx0" brushRef="#br0" timeOffset="8168.29">17231 4172 561 0,'0'0'485'0,"0"0"-271"15,0 0 52 1,0 0-61-16,0 0-94 0,0 0-29 16,0 0-10-1,20 0-31-15,-17 3-19 0,4 10 10 16,-1 5 36 0,7 6 13-16,-3 8-4 0,-6 3-6 15,-4 5-14-15,0 2-20 16,0 0-18-16,0 0-12 15,0-12-7-15,0-8 0 16,0-6-51-16,-4-11-32 16,-2-5 0-16,6 0 5 15,-4 0 3-15,-5-13-69 16,9-8 58-16,0-8 53 16,0-3 13-16,0-7 9 15,0-1 10-15,0 2 2 16,0 2-1-16,9 5 1 0,1 4 21 15,-3 4 29 1,6 7 36-16,-13 5 23 0,0 8 3 16,10 1 9-1,-10 2-33-15,0 0-34 0,0 0-21 16,0 0-22 0,10 0-12-16,-1 0-25 0,14 10-6 15,10 5 31-15,10 6 14 16,2 6 5-16,21 3-8 15,3 5-1-15,6 3-4 16,13 2-5-16,0 2 9 16,4 2-8-16,-10-6-2 15,-10 1 6-15,6-4-5 16,-19-7-1-16,-13-8 0 16,-13-6 6-16,-17-11-6 15,4-3-1-15,-20 0 0 16,16 0-5-16,-6-9 6 0,0-7 12 15,3-8-4 1,-3-2 2-16,-4-3-1 0,-3-3-1 16,-3-4-2-16,0-3 1 15,0-6-6-15,0-1 7 16,0 0-8-16,0-2 6 16,-9 6-6-16,5 10 1 15,4 4 15-15,-6 13 52 0,3 3 16 16,-7 9 11-1,10-1 10-15,0 4-14 16,0 0-31-16,0 0-24 16,0 0-28-16,0 0-8 0,0 0-21 15,0 0-35 1,0 0-150-16,-17 26-143 0,-2-4-250 16,-1 5-355-16</inkml:trace>
  <inkml:trace contextRef="#ctx0" brushRef="#br0" timeOffset="9348.53">12088 5537 451 0,'0'0'241'16,"0"0"-7"-1,0 0 9-15,0 0-70 0,0 0-30 16,0 0 5-16,0 0 1 0,13-2-16 16,-13 0-7-1,0 2-17-15,0 0-18 0,0 0-12 16,0 0-19 0,0 0-15-16,0 0-16 0,0 0-9 15,0 0-20-15,7 2-2 16,-1 8 2-1,4 2 9-15,-4 6 3 0,11 7 8 16,-1 5 1 0,-6 12-3-16,0 4 9 15,0 11-5-15,-10 5-3 16,6 7-10-16,-6 4-3 0,0 2 2 16,0-2 1-1,0-3-8-15,0-8 5 0,0-7 5 16,0-7 1-16,0-12 5 15,0-10-6-15,0-11-2 16,0-4-2-16,0-8 5 16,0-3 12-16,0 0 27 15,0 0 13-15,0 0-1 16,0 0-15-16,0 0-11 16,0 0-16-16,0 0-9 15,0 0-12-15,0 0-8 0,0 0-8 16,0 0-57-16,0-3-81 15,0-4-101-15,0 0-221 0,-13 1-267 16</inkml:trace>
  <inkml:trace contextRef="#ctx0" brushRef="#br0" timeOffset="9993.37">11915 6358 195 0,'0'0'681'0,"0"0"-434"0,0 0 21 15,0 0-32-15,0 0-85 16,0 0-29-16,0 0 1 15,9-6-20-15,-9 6-37 0,10 0-34 16,-3 6-1 0,12 4 29-16,-9 8 21 15,13 3 1-15,-3 1-17 16,3 7-14-16,-1-1-5 0,8 7-16 16,-1-2-11-1,-2 3 3-15,-8-1-10 0,4 0-11 16,3-3 5-1,-16-2-5-15,16-8-1 0,-16-4 1 16,-3-6-1-16,6-9-1 16,-10-3-6-16,4 0-1 15,-4 0 8-15,0 0 10 16,10 0 1-16,-3-2 2 16,0-9 7-16,19-2-3 15,1-6-5-15,-1-3-4 16,10-5-1-16,-6-2 8 15,10-3 8-15,2-4 2 16,-5 0 0-16,-4 2-5 16,0 0-4-16,-4 8 1 15,-2 4 2-15,-17 3 11 0,3 8 9 16,-16 5 0-16,7 1-11 16,-7 5-5-1,0 0-13-15,0 0-4 0,0 0-6 16,0 0-8-16,0 0-22 0,0 0-133 15,0 7-129 1,-7 10-248-16,-12 2-93 0,-1 1-269 16</inkml:trace>
  <inkml:trace contextRef="#ctx0" brushRef="#br0" timeOffset="11240.4">10455 7401 133 0,'0'0'896'16,"0"0"-672"-16,0 0-46 16,0 0-64-16,0 0-78 15,0 0-14-15,0 0 46 16,144-34 52-16,-72 21 12 16,10 3-27-16,0 0 4 0,-10 5-19 15,3 5-38 1,-29 0-26-16,-17 0-12 15,7 7-3-15,-19 8 7 16,-11 8 7-16,-6 9 6 16,0 3 2-16,-29 8 4 15,-30 2-20-15,13 0-16 16,-19-3-1-16,9-5 0 0,7-3 0 16,6-10-8-16,17-2 7 15,7-6-8-15,12-4 0 16,4-4-3-16,3-1-7 15,0 0-6-15,0-2-6 16,19 2 16-16,17-1 0 16,23 1 0-16,0-1-10 15,16-1 18-15,4 1 7 16,3 1 0-16,-14 1 0 16,4 2 0-16,-23 1-6 15,-13 5-7-15,0 2 11 0,-26 1-7 0,-10 7 2 16,0 1-30-1,-10 1 13-15,-45 2 18 0,6-4 6 16,-27-1 0 0,8-4 0-16,-11-9 7 15,14-2 2-15,-10-8 10 16,19-2 20-16,7 0-4 0,6 0-1 16,27 0-10-1,-4 0-6-15,20 0-12 0,0 0-6 16,0 0-11-16,0 0-4 15,0 0-29-15,0-6-45 16,30-4-105 0,6-2-186-16,-4 4-479 0</inkml:trace>
  <inkml:trace contextRef="#ctx0" brushRef="#br0" timeOffset="11825.13">12346 7438 104 0,'0'0'965'0,"0"0"-698"16,0 0-66-16,0 0-70 0,0 0-131 16,0 0 27-16,0 0-26 0,30 48 101 15,-4-17 39 1,-6 5 13-16,-7 5-5 0,-3 3-22 15,-1 5-20 1,-2 3-12-16,3 1-39 0,-7 2-29 16,-3-3-21-1,7-3 2-15,-4-6-8 0,-3-7 0 16,3-9-1 0,-3-8-26-16,0-5-96 15,0-8-94-15,0-6-70 0,0 0-214 16,0-8-169-16</inkml:trace>
  <inkml:trace contextRef="#ctx0" brushRef="#br0" timeOffset="12078.28">12065 7529 525 0,'0'0'690'16,"0"0"-519"-16,0 0 18 15,0 0-36-15,0 0-64 0,0 0-18 16,0 0-17 0,291-53-26-16,-202 49-18 0,-4 3-9 15,3 1-1 1,43 0-116-16,-17 0-202 0,-29 0-404 0</inkml:trace>
  <inkml:trace contextRef="#ctx0" brushRef="#br0" timeOffset="12389.32">13492 7450 851 0,'0'0'627'0,"0"0"-486"16,0 0 33-16,0 0-22 16,0 0-47-16,0 0 13 15,-63 145 8-15,34-100-8 16,0 6-21-16,-7 4-24 16,3 3-21-16,-10-3-25 15,14 0-20-15,-7-2-7 16,6-7 1-16,1-5-1 15,-1-12-14-15,21-10-45 0,-14-8-65 16,20-9-101 0,-7-2-56-16,-10-10-208 15,10-15-223-15,-3-6 48 0</inkml:trace>
  <inkml:trace contextRef="#ctx0" brushRef="#br0" timeOffset="12638.32">12778 7495 818 0,'0'0'540'0,"0"0"-389"0,0 0-8 16,0 0-88 0,0 0-5-16,0 0 79 0,0 0 23 15,170 37-27 1,-117-16-57-16,-4 4-34 0,-3 7-18 15,-4 4-1 1,-9 9-11-16,3 4-4 0,-13 6-158 16,6 5-136-16,-9-14-317 15,0-14-202-15</inkml:trace>
  <inkml:trace contextRef="#ctx0" brushRef="#br0" timeOffset="12938.33">14045 7457 651 0,'0'0'788'16,"0"0"-602"-16,0 0-7 0,0 0-69 15,0 0-50-15,0 0 82 0,0 0 16 16,88 69-7-1,-72-37-24-15,4 0-26 0,-10 9-46 16,0 2-22 0,-7 6-14-16,-3 1-8 0,0 1-10 15,0 0-1 1,0-1-23-16,-3-12-122 0,-14-3-106 16,-6-14-65-1,-3-15-30-15,6-6-211 0,-2 0-219 16</inkml:trace>
  <inkml:trace contextRef="#ctx0" brushRef="#br0" timeOffset="13303.44">14038 7542 827 0,'0'0'362'15,"0"0"-162"-15,0 0 44 16,0 0-59-16,0 0-75 15,151-129-39-15,-109 108 0 16,4 3 9-16,3 2-15 16,-3 2-12-16,3 2-6 15,-3 4-4-15,-10 5-15 16,6 3-14-16,-3 0-7 16,1 0-1-16,-1 1 9 15,-3 11 1-15,-3 4 3 16,-1 4-7-16,-12 2 0 0,-17 4 3 0,-3 8 4 15,-3 4 8 1,-53 10 4-16,-22 1-31 0,-17 4-1 16,0-2-93-1,0-5-59-15,7-9-49 16,22-10-22-16,17-11-12 16,10-16-5-16,29 0-72 15,0 0-261-15</inkml:trace>
  <inkml:trace contextRef="#ctx0" brushRef="#br0" timeOffset="13651.97">15236 7435 186 0,'0'0'736'0,"0"0"-592"16,0 0 53-16,0 0 50 15,0 0-65-15,0 0-22 16,-17 119 29-16,-2-83-24 16,-1 3-26-16,-10 1 5 15,11-3-23-15,2 3-31 0,8-5-25 16,-4-2-16 0,9-4-25-16,4-2-6 0,0-2-8 15,0-3-9-15,17-4-1 16,9-3-6-16,0-2 6 15,3-4-8 1,4-2-31-16,0-3-55 0,-4-4-20 16,11 0-102-16,-1 0-90 15,-10-6-78-15,-9-4-322 16,-14-4-281-16</inkml:trace>
  <inkml:trace contextRef="#ctx0" brushRef="#br0" timeOffset="13868.29">14899 7740 88 0,'0'0'1226'0,"0"0"-1013"0,0 0-101 15,0 0 56-15,0 0-7 16,0 0-63-16,350-24-49 15,-249 14-33-15,7 2-4 0,-23 1-12 16,10-2-113 0,-26 1-193-16,-33 3-372 0</inkml:trace>
  <inkml:trace contextRef="#ctx0" brushRef="#br0" timeOffset="14408.27">15321 7476 25 0,'0'0'733'0,"0"0"-593"16,0 0 44-16,0 0-57 15,0 0-44-15,320-60-28 0,-254 50 14 16,9 0 1-1,-16 4-3-15,-10 3-28 0,-3 3-13 16,-17 0-11 0,1 0-14-16,-24 0 8 0,7 12-9 15,-13 5 13 1,0 5 24-16,0 6-5 16,-19 2 3-16,-11 3-12 0,1 0-10 0,9 0-4 15,4-2-9 1,6-2 0-16,10-3-6 0,0-4-6 15,0-2-5 1,36-3 5-16,3 4 12 16,10-4 0-16,0 3 1 15,7 1 8-15,-10 1-7 0,6 0-1 16,-16 4 5 0,-13-4-6-16,-13 0 0 15,-10 0 21-15,0 0 39 16,-30-1 22-16,-19-6-26 0,-10-1-19 15,4-6 6-15,-14-2-11 16,4-6 1 0,-14 0-13-16,7-7-20 0,0-12-56 15,10-3-99-15,10-16-110 16,9 8-235-16,27-3-600 0</inkml:trace>
  <inkml:trace contextRef="#ctx0" brushRef="#br0" timeOffset="15398.26">18000 7623 743 0,'0'0'207'0,"0"0"20"0,0 0-7 15,0 0-146 1,0 0-49-16,0 0 4 15,0 0 30-15,-268 92 29 16,225-60 8-16,14 2-17 16,6-1-34-16,4 3-24 15,19-3-21-15,0 3 0 0,0-2-6 16,19-4 4-16,17-2-11 16,3-5-18-16,1-6-61 15,19-5 21-15,-4-8 31 16,-6-4 13-16,7 0 3 15,-10-12-2-15,-4-14-6 16,4-8-14-16,-13-4-36 16,-7-6 1-16,-16-2 52 15,-4-2 20-15,-6 3 9 16,0 1 1-16,-16 1 8 16,-33 4 10-16,3 7-2 15,0 6 64-15,4 14 15 16,-4 5-4-16,16 7-6 0,1 0-28 15,3 3-55 1,6 11-3-16,1 9-16 0,-4 2 3 16,23 4-9-16,0 4-102 0,0 2-46 15,13 15-54 1,13-8-159-16,0-8-429 0</inkml:trace>
  <inkml:trace contextRef="#ctx0" brushRef="#br0" timeOffset="15713.31">18753 7516 677 0,'0'0'497'16,"0"0"-402"-1,0 0 88-15,0 0-17 0,0 0-38 16,0 0 1 0,131 139 30-16,-108-98-8 0,-7 0-41 15,4 0-34 1,-4 1-35-16,-3 1-30 0,-6-2-5 16,-4-4-6-1,-3-1-50-15,0-5-110 0,0-4-90 16,-30-13-74-16,1-6-183 15,0-8-316-15</inkml:trace>
  <inkml:trace contextRef="#ctx0" brushRef="#br0" timeOffset="15953.32">18602 7539 667 0,'0'0'367'0,"0"0"-146"0,0 0-25 15,0 0-80 1,0 0-47-16,0 0-25 0,321-55-27 16,-223 51-10-1,-6 0-7-15,-17 4-78 0,7 4-152 16,-27 9-256-16,-15 2-50 15</inkml:trace>
  <inkml:trace contextRef="#ctx0" brushRef="#br0" timeOffset="16173.17">18877 7819 861 0,'0'0'357'16,"0"0"-111"-16,0 0 15 16,0 0-56-16,0 0-106 15,295-2-64-15,-197-5-20 16,7 2-15-16,22-3-94 16,-25-1-306-16,-24 2-695 0</inkml:trace>
  <inkml:trace contextRef="#ctx0" brushRef="#br0" timeOffset="16918.52">21439 7444 740 0,'0'0'300'16,"0"0"-57"0,0 0-23-16,0 0-146 0,0 0-61 15,-249 42-12 1,191-12 11-16,-5-2 13 0,18 3 8 16,-4-2 36-1,32-4-2-15,-2-2-31 0,19-6-18 16,0 1-12-16,0-1-6 0,29 2 0 15,20-3 10 1,3-2 22-16,17 2-16 0,19-2-7 16,1 1-8-1,-1-3 9-15,-3 2-9 0,-19-4-1 16,-1 3 1 0,-29 1-1-16,-13 0 0 0,-20 0 0 15,-3 2 0 1,-13 7 26-16,-42 6-8 0,-24 0-18 15,-16 4-34-15,7-3-4 16,-7-3 22-16,7-6 7 16,19-6 2-16,17-8-6 15,9-5-25-15,27-2-53 16,16 0-59-16,0-14-133 16,29-6-85-16,10 0-144 0</inkml:trace>
  <inkml:trace contextRef="#ctx0" brushRef="#br0" timeOffset="17358.45">21966 7740 887 0,'0'0'359'15,"0"0"-229"-15,0 0-6 16,0 0-28-16,0 0-22 15,0 0 34-15,-10 137 21 0,10-103-22 16,0-4-33 0,0 1-28-16,26 0-17 15,4-7-20-15,19-4-9 16,-3-3 0-16,6-5-19 16,17-8-9-16,-4-4-24 15,10 0-40-15,-9-23-31 16,12-7-19-16,-22-6 1 0,-4-5 6 15,-16 2 59 1,-16-2 58-16,-20 3 18 16,0 3 16-16,-30 0 24 15,-25 5 11-15,-20 4 4 0,-7 9 11 16,10 9 5-16,-7 8-4 16,1 0 12-16,12 3-56 15,4 17-21-15,-3 6-2 16,22 0-9-16,10 1-4 15,4-2-70-15,13-6-80 16,16 0-78-16,0-6-138 16,16-9-202-16</inkml:trace>
  <inkml:trace contextRef="#ctx0" brushRef="#br0" timeOffset="17749.34">22954 7574 861 0,'0'0'250'16,"0"0"-119"-16,0 0 110 0,0 0-34 15,0 0-73 1,0 0-6-16,124 132 24 0,-120-92-37 15,-4 3-6-15,0 5-15 16,0 0-33-16,-10 0-18 16,-7-5 1-1,4-11 16-15,13-6-30 0,0-11-24 16,0-3-6 0,0-9-17-16,30-3 4 0,9 0 13 15,7 0 10-15,10 0 4 16,9-13-2-16,14-3-12 15,-8-1-5-15,5-2-121 16,-11-1-121-16,10-2-91 16,-25 5-357-16,-21 3-453 0</inkml:trace>
  <inkml:trace contextRef="#ctx0" brushRef="#br0" timeOffset="18538.31">23991 7612 163 0,'0'0'1144'16,"0"0"-880"-16,0 0-62 15,0 0-48-15,0 0-73 16,0 0-7-16,0 0 63 15,49 53 16-15,-49-20-24 0,0 9-31 16,0 6-31 0,-16 1-34-16,-10-1-24 0,3 0-9 15,0-10 0 1,3-6-20-16,4-13-44 16,16-7-33-16,-10-11-32 0,10-1-29 15,0 0-9-15,0-10-22 0,0-12-53 16,0-5 66-1,20-5 81-15,-4-4 68 0,1 1 21 16,-1-1 6 0,-6 3 33-16,-4 3 34 0,1 8 7 15,-1 7 32 1,1 3 24-16,-7 3-19 0,3 8-34 16,-3-3 10-16,7 4 5 15,-7 0-21-15,3 0-21 16,4 0-20-1,12 0-30-15,11 6 2 0,6 7 18 16,13 3 1-16,6 0-6 16,14 7 4-16,10 2 6 15,-1 5 4-15,7 3-6 16,-6-1-8-16,6 3-4 16,-10-3-9-16,-6-1 0 15,-10-7 5-15,-17-4-7 16,1-6 2-16,-14-8-1 15,-13-2 5-15,-9-4-4 16,0 0 16-16,2 0-2 16,1-17 11-16,-7-3-8 0,20-9-4 15,-10-5-8 1,4-4 4-16,-11-5 13 0,-2-1 4 16,-4-4 8-1,0 3-2-15,0 8-3 0,0 8-2 16,-10 9 15-16,0 8 21 15,0 9-7-15,0-1-12 16,10 4-13-16,0 0-12 16,0 0-21-16,0 0-16 15,0 0-20-15,-9 0-121 16,9 14-131-16,-14 18-211 16,14-1-168-16,-6-3-408 0</inkml:trace>
  <inkml:trace contextRef="#ctx0" brushRef="#br0" timeOffset="18788.15">25716 8085 1773 0,'0'0'506'15,"0"0"-274"-15,0 0 42 16,0 0-94-16,0 0-114 0,0 0-35 16,0 0-19-1,16 0-12-15,-16 0-21 0,0 0-155 16,-20 0-209 0,-6 0-411-16</inkml:trace>
  <inkml:trace contextRef="#ctx0" brushRef="#br0" timeOffset="20461.59">12320 9279 734 0,'0'0'505'0,"0"0"-334"0,0 0 30 15,0 0-57-15,0 0-81 16,0 0-37-16,0 0 11 15,0 16 4-15,0 11 16 16,0 14 41-16,0 12 4 16,0 10-33-16,0 10 6 15,0 8-24-15,0 6-10 16,0 7 1-16,0 0-9 16,0 2-2-16,0-5-10 15,0-2-8-15,0-9-6 16,0-12 2-16,0-5-9 15,0-13 1-15,7-11 0 0,3-12 5 16,-1-7-6-16,1-11-2 16,-10-3 2-16,7-5 0 15,-7-1 7-15,0 0 8 16,0 0-1-16,0 0 2 16,0 0-1-16,0-1 4 15,0-7-19-15,0-6-86 16,0-10-151-16,-7 0-244 0,-12 3-292 0</inkml:trace>
  <inkml:trace contextRef="#ctx0" brushRef="#br0" timeOffset="20988.36">12000 10361 666 0,'0'0'391'0,"0"0"-153"0,0 0-24 16,0 0-54-1,0 0-50-15,0 0 10 16,0 0 14-16,13-2-31 15,-4 4-36-15,1 11-13 0,7 8 17 16,12 8 9-16,7 9-7 16,3 4-15-16,1 8 0 15,9 1-18-15,-3 0-10 16,-7-3-15-16,10-6-9 16,-10-4 3-16,0-10-8 15,-6-6 0-15,0-8 0 0,-7-7-1 16,-16-4-1-1,9-3 1-15,-9 0 13 0,13-9 14 16,3-15 12 0,14-12 4-16,2-12-5 0,4-7-14 15,0-6 1 1,9 3-16-16,-12 5-9 0,-7 13-1 16,-16 11 1-1,-4 10 8-15,-6 12-2 0,-10 4 3 16,0 3 0-16,0 0-9 15,0 0-57-15,0 0-108 16,-17 22-191-16,-12-2-261 16,-1 2-395-16</inkml:trace>
  <inkml:trace contextRef="#ctx0" brushRef="#br0" timeOffset="24198.3">10540 11897 487 0,'0'0'669'0,"0"0"-391"0,0 0 12 16,0 0-71-16,0 0-102 15,0 0-65-15,0 0-26 0,13-36-15 16,23 23-5 0,4-2 14-16,25-1 20 15,-6 2 24-15,6 2 4 16,-6 6-25-16,-6 4-24 16,-8 2-9-16,-5 0-10 15,-4 4 0-15,-7 9-9 16,-9 10 9-16,-4 3 16 0,-16 10 9 15,0 9-7 1,-26 11-18-16,-36 7-4 16,-7 9-21-16,-13 3-8 0,-6 2 6 15,3-9 11 1,26-2 6-16,3-13 9 0,17-10 1 16,19-13-1-1,11-9-11-15,9-8-17 0,0-5-8 16,9-4 16-16,31-2 21 15,-4-1 69-15,26-1-11 16,-3 0-16-16,13 0 5 16,-10 0 5-16,-6 0-9 0,2 0-16 15,-12 0-12 1,-16 0-6-16,6 0-9 16,-17 0 1-16,-6 0-1 0,7 0-18 15,-4 0-134-15,14 0-116 16,-1 0-112-16,-3-6-312 0</inkml:trace>
  <inkml:trace contextRef="#ctx0" brushRef="#br0" timeOffset="24784.72">11856 12005 967 0,'0'0'399'16,"0"0"-165"-1,0 0-72 1,0 0-102-16,0 0-54 0,0 0 46 16,0 0 74-16,0 102-3 15,0-59-16-15,0 3-8 16,-7 3-7-16,1-1 4 16,6-6-20-16,0-2-22 15,0-6-21-15,0-4-14 16,22-4-19-16,11-4 0 0,3-5-9 15,10-3 8 1,-4-2 1-16,14-9 0 0,-7-1-12 16,7-2-59-1,-10 0-74-15,3-5-108 0,-17-17-73 16,-5 1-249 0,-18 1-307-16</inkml:trace>
  <inkml:trace contextRef="#ctx0" brushRef="#br0" timeOffset="25020.39">11895 12319 514 0,'0'0'488'0,"0"0"-384"16,0 0 59-16,0 0-25 15,0 0-58-15,252-40-41 16,-177 34-24-16,-6-3-15 16,-14 3-7-16,-15 5-156 15,-11 1-166-15,-16 0-208 0</inkml:trace>
  <inkml:trace contextRef="#ctx0" brushRef="#br0" timeOffset="25265.16">11643 12037 945 0,'0'0'321'15,"0"0"-132"-15,0 0 5 0,0 0-45 16,0 0-30-16,0 0-33 0,311-42-27 15,-216 35-31 1,9 2-18-16,-9 0-7 0,3 2-3 16,17 3-132-1,-20 0-211-15,-17 0-402 0</inkml:trace>
  <inkml:trace contextRef="#ctx0" brushRef="#br0" timeOffset="25738.38">13017 11911 208 0,'0'0'1031'16,"0"0"-840"-16,0 0-62 0,0 0 58 16,0 0-63-16,-95 142-8 15,76-102 42-15,-1 4 2 16,4 2-31-16,6 0-37 15,10-4-36-15,0-3-29 16,0 2-21-16,0-9-5 16,19 0-1-16,11-8-1 15,6-3-11-15,-3-7-3 0,9-7-52 16,-3-7-19 0,1 0 32-16,2-9 5 0,4-17-16 15,0-1-13-15,-7-4-5 0,-6-2-1 16,-4-3 1-1,-3 0 28-15,-19-2 27 0,0 2 7 16,-7 0 8 0,0 4 1-16,-17 0 11 0,-22 2-4 15,-27 4 5 1,8 1 13-16,-18 6-5 0,-2 3 12 16,-11 8-11-1,21 2 29-15,-4 6-1 16,13 0-36-16,10 6-1 0,0 14-22 15,16 2-70-15,0 18-141 16,4-8-136-16,19-2-283 0</inkml:trace>
  <inkml:trace contextRef="#ctx0" brushRef="#br0" timeOffset="26050.03">13020 12148 753 0,'0'0'268'0,"0"0"-138"0,0 0 90 16,0 0-15-16,0 0-70 15,0 0-40-15,259 51-23 16,-213-35-25-16,-14 0-21 16,4 7-5-16,0 0-10 15,-3 3 3-15,0 2-14 16,-10-2-71-16,6 0-109 16,-3-2-88-16,-13-8-143 15,4-10-261-15</inkml:trace>
  <inkml:trace contextRef="#ctx0" brushRef="#br0" timeOffset="26488.55">13770 12049 649 0,'0'0'568'0,"0"0"-365"16,0 0-17-16,0 0-83 15,0 0-69-15,0 0-8 16,0 0 57-16,0 46 13 16,0-19-13-16,16 2-5 15,4 7-25-15,9 2-18 16,10 2 5-16,1-2-22 16,5-2-6-16,1-4-12 0,-3-8 1 15,-10-6-1-15,-1-7 0 16,-2-8-2-1,-11-3-24-15,-2 0 26 0,12-12 10 16,-9-12 17-16,9-8-11 16,-9-4-6-16,6-4-1 0,-6-2 9 15,-7-3 17 1,-7 2 7-16,7 5-5 0,-13 6 6 16,0 8-3-1,0 9 15-15,0 6-15 0,0 5-25 16,0 1-6-1,0 3-9-15,0 0-49 0,0 0-122 16,17 0-138 0,2 0-293-16,11 5-107 0</inkml:trace>
  <inkml:trace contextRef="#ctx0" brushRef="#br0" timeOffset="26918.1">14895 12494 155 0,'0'0'713'0,"0"0"-609"15,0 0-31-15,0 0 37 16,53-149-28-16,-30 103 9 0,-7-2 4 0,3 0 5 15,-2 8 5 1,2 6 0-16,-15 12 33 0,6 4-13 16,-7 8-5-1,-3 7-6-15,0 3-20 0,6 0-40 16,1 0-39 0,6 0-15-16,7 0-36 0,6 13 36 15,0 3 23 1,26 1 20-16,-9 6-3 0,9 2-10 15,4-1-8-15,-7 3 9 16,0-3-13-16,-3 2-8 16,-13-3-1-1,-7 5-8-15,-10-1-1 0,-3 1-90 16,-13 2-113-16,-13 8-97 16,-13-8-96-16,-17-4-387 0</inkml:trace>
  <inkml:trace contextRef="#ctx0" brushRef="#br0" timeOffset="27178.26">14853 12375 1176 0,'0'0'268'0,"0"0"-53"15,0 0-38 1,0 0-95-16,0 0-40 0,0 0-14 16,0 0-9-16,212-104-10 15,-156 94-9-15,9 1-25 16,-6 2-120-16,0-1-105 16,26-11-68-16,-29 2-204 15,9-1 146-15</inkml:trace>
  <inkml:trace contextRef="#ctx0" brushRef="#br0" timeOffset="27478.17">15762 12059 134 0,'0'0'554'15,"0"0"-281"-15,0 0-33 0,0 0-68 16,0 0-61 0,0 0-33-16,0 0 21 0,0 32 13 15,0-14-5-15,0 4-19 16,0 4-15-16,0 2-7 15,0 3-4-15,0 4-1 0,0 1-4 16,0-6-8 0,0-2 3-16,7-5-3 0,9-4-15 15,1-3-7 1,12-4 6-16,0-3-4 0,1-2-8 16,6-2-6-1,3-5 3-15,-3 0-18 0,13 0-3 16,-6 0-116-16,12-9-151 15,14-3-123-15,-13 4-102 16,-7 1-178-16</inkml:trace>
  <inkml:trace contextRef="#ctx0" brushRef="#br0" timeOffset="27722.05">16652 12297 899 0,'0'0'405'0,"0"0"-214"0,0 0-25 15,0 0 1 1,0 0 8-16,0 0-49 16,-6 141 10-16,-24-97-17 15,-6 5-57-15,7 1-37 0,-10 2-25 16,3-3-14-16,-17 7-129 0,17-15-164 15,7-9-356-15</inkml:trace>
  <inkml:trace contextRef="#ctx0" brushRef="#br0" timeOffset="28407">17752 11947 93 0,'0'0'749'16,"0"0"-484"-16,0 0-68 0,0 0-48 15,0 0-53-15,0 0 61 16,0 0 32-16,29 46-34 16,-9-22-28-1,-4 3-27-15,-3 5-29 0,-3 4-35 16,0 5-13-16,-10 7-6 15,0 2-16-15,0 0-1 16,0 0-6-16,0-6-72 16,0-10-86-16,0-12-40 15,0-13-60-15,0-9-98 16,-3-11-235-16,-4-9-78 0</inkml:trace>
  <inkml:trace contextRef="#ctx0" brushRef="#br0" timeOffset="28881.03">17719 12021 529 0,'0'0'309'16,"0"0"-90"-16,0 0 1 0,0 0-46 15,0 0-18 1,294-86 1-16,-209 71-19 0,-9 0-19 15,2 7-21 1,-12 2-48-16,-27 6-25 16,0 0-15-16,-19 0-8 0,-4 3 5 15,-16 14 3-15,0 5 7 16,0 2-17 0,-19 7-5-16,-27 2-82 0,-3 3-1 15,-10 0-32-15,-7-2 16 16,7-3 9-16,-6-2 22 0,19-7 28 15,14-2 29 1,5-8 7-16,11-1 9 0,13-5-8 16,3 0-8-1,0-3 16-15,0 3 28 0,3 0 81 16,23 2-20 0,10 2-19-16,0 2-12 0,16-2-3 15,4 2 11-15,0-2 8 16,6 0-33-16,-6-2-26 15,-11 0-8-15,4 0-7 16,-19-2-34-16,-1 1-132 16,-9-4-125-16,-10-3-90 15,0 0-295-15</inkml:trace>
  <inkml:trace contextRef="#ctx0" brushRef="#br0" timeOffset="29209.3">18773 12115 620 0,'0'0'365'16,"0"0"-125"-1,0 0-92-15,0 0-47 0,0 0 36 16,0 0 40-16,0 0-18 16,22 68-11-16,-22-43 16 15,0-2-13-15,0 3-14 0,0-2-15 16,0 1-28-1,0 0-21-15,0-5-24 16,13-3-12-16,4-2-19 16,-4-1-18-16,7-2-12 15,6-2 1-15,6 0 1 16,4-1 9-16,10-1-7 16,3-3-56-16,0-3-45 0,4-2-47 15,-1 0-122 1,-13-15-70-16,1-6-194 0,-24 4-329 0</inkml:trace>
  <inkml:trace contextRef="#ctx0" brushRef="#br0" timeOffset="29448.35">18743 12289 1020 0,'0'0'315'0,"0"0"-120"16,0 0-19-16,0 0-21 0,0 0-53 15,0 0-35 1,311-42-12-16,-229 34-35 16,-7 4-14-16,-6-2-6 15,-14 2-50-15,-25 2-119 0,-14 2-105 16,-16 0-285-16,0 0-227 0</inkml:trace>
  <inkml:trace contextRef="#ctx0" brushRef="#br0" timeOffset="29844.01">18838 12057 449 0,'0'0'224'0,"0"0"-54"16,0 0-34-16,0 0-74 15,314-36-20-15,-219 26-19 16,13 0 3-16,-10 4 8 16,-13 2-7-16,0 1-14 15,-26 3-6-15,-13 0-6 16,-17 0 0-16,-19 0 0 0,0 10 33 15,-10 6 51 1,0 3 43-16,0 7 3 0,-16 6-15 16,-17 8-14-1,-13 8-3-15,0 2-31 0,-6 4-28 16,-4 0-14 0,7-4-14-16,13-6-11 0,4-10-1 15,15-8 0 1,4-8-39-16,7-10-115 0,6-8-133 15,0 0-206-15,0-8-169 0</inkml:trace>
  <inkml:trace contextRef="#ctx0" brushRef="#br0" timeOffset="30148.41">19833 12071 895 0,'0'0'628'0,"0"0"-495"16,0 0-9-16,0 0-50 15,0 0 19-15,0 0 49 16,0 0 60-16,98 70-15 16,-69-53-89-16,7 2-40 15,-13 0-22-15,7 1-18 0,-1 3-1 16,-3 2-11-1,-6 0 3-15,-1 1-1 16,-5-4-7-16,-1-4-1 16,-10-2-61-16,-3-6-122 0,0-4-124 15,-16-2-168 1,-17-4-330-16</inkml:trace>
  <inkml:trace contextRef="#ctx0" brushRef="#br0" timeOffset="30378.29">19538 12297 732 0,'0'0'577'16,"0"0"-396"-16,0 0-40 0,0 0-20 15,0 0 3 1,0 0-49-16,0 0-31 0,337-66-23 15,-262 51-20-15,7 0-1 16,-23 1-54-16,7 0-101 16,9-9-112-16,-16 2-85 15,-7 1-206-15</inkml:trace>
  <inkml:trace contextRef="#ctx0" brushRef="#br0" timeOffset="30739.04">20631 11955 614 0,'0'0'490'0,"0"0"-308"16,0 0 1-16,0 0-26 15,0 0-36-15,0 0 6 16,0 0 20-16,0 78-6 16,0-54-38-16,0 4-11 15,0 1-3-15,-7 2-6 0,-6 5-11 0,-3-2-8 31,0 2-8-31,3-4-14 0,-1 0-2 16,14-2 5-16,0-7-2 16,0 0-5-16,0-5-11 0,0-3 0 15,27-3-5 1,-4-3 8-16,-1-1 10 0,5-2-1 16,-1-4-3-1,16 2-15-15,-2-4-4 0,5 0-7 16,-9 0-10-1,17-12-73-15,2-3-178 0,21-12-277 16,-8 4-172 0,-22 2-518-16</inkml:trace>
  <inkml:trace contextRef="#ctx0" brushRef="#br0" timeOffset="31458.26">22283 12059 162 0,'0'0'877'0,"0"0"-628"16,0 0 10-16,0 0-66 0,0 0-27 15,0 0-23-15,0 0-15 16,233 77-7-16,-204-43-17 16,-13 2-31-16,-2-1-12 15,-14 3-17-15,0 0-9 16,0 0-9-16,-14-2-11 16,-15-4-15-16,0-6-23 15,9-6-138-15,-6-4-114 16,-4-16-88-16,4 0-253 0,6 0-251 0</inkml:trace>
  <inkml:trace contextRef="#ctx0" brushRef="#br0" timeOffset="31971.47">22359 12049 899 0,'0'0'338'16,"0"0"-136"-16,0 0-15 16,0 0-63-16,0 0-13 0,0 0-1 15,297-112 10 1,-228 98 17-16,16 4-17 16,-6 2-23-16,6 0-14 15,-17 3-21-15,1 5-11 16,-20 0-32-16,-6 0-18 0,-20 0 0 15,-7 13 0-15,-13 3 5 16,-3 6 9-16,0 6 7 16,-42 6-22-16,-20 2-19 15,-17 2-63-15,-6-2-55 16,-3 2-35-16,9-2-13 16,4-2 70-16,16-6 53 15,10-5 24-15,19-3 19 16,14-4 9-16,16-4 1 15,0-3-1-15,0-3-6 0,0 2 16 16,30-2 29 0,9 0 12-16,7-2 21 15,12 2 34-15,11-2 7 16,-3 2-10-16,-1 0-33 16,0 2-19-16,-6 1-22 15,-10 4-13-15,-9-2-6 0,-4 3-17 16,-13-1-129-16,0-4-127 0,-1-4-101 15,-12-5-395-15</inkml:trace>
  <inkml:trace contextRef="#ctx0" brushRef="#br0" timeOffset="32406.53">23523 12247 424 0,'0'0'836'0,"0"0"-591"0,0 0-36 15,0 0-53-15,0 0-59 16,0 0-7-16,-59 130 25 16,59-104 17-16,0-5-8 15,0 1-29-15,0-3-35 16,7-3-41-16,26-6-8 16,-4 0-3-16,1-3-1 15,9-7-7-15,3 0-25 16,-2 0-19-16,2-21-6 0,-6-6-15 15,0-4-27 1,-13-5-13-16,-3 0 32 0,-14 1 17 16,-6 0 22-1,0 6 28-15,-6 6 6 0,-27 3 9 16,-6 4 23 0,3 4 11-16,-3 6 6 15,-1 4-1-15,-9 0-11 16,13 2-26-16,0 0-11 0,-3 0-1 15,0 6-6-15,-4 10-8 16,7 0 5-16,7 4-1 16,12-3-6-16,8 2-45 15,9-3-104-15,0 0-161 16,0-2-314-16,26-6-11 0</inkml:trace>
  <inkml:trace contextRef="#ctx0" brushRef="#br0" timeOffset="32898.35">24145 12213 1423 0,'0'0'233'0,"0"0"-96"0,0 0-32 16,0 0-46-1,0 0-3-15,0 0 42 16,0 0 52-16,-52 132 10 16,52-106-45-16,0-2-59 15,0-2-25-15,23 0-17 16,6 0-4-16,10-2 2 16,-3-5-11-16,13-3-1 15,0-7-6-15,1-5-20 0,-5 0-11 16,4-9-3-16,1-13 0 15,-15-5 1-15,5-5-17 16,-14-4-8-16,-3-2 26 16,-4-1-1-16,-9 2-1 15,-3 1 5-15,-7 5-1 16,0 2 2-16,0 5 34 16,0 7 0-16,-30 6 9 15,7 5 22-15,-19 6 18 16,-4 0 0-16,-6 0-14 15,-7 0-7-15,13 3-28 16,-10 12 0-16,17 6-26 0,0 2-5 16,13 2 7-16,3-2-34 15,23 6-73-15,0-4-170 16,23-7-446-16</inkml:trace>
  <inkml:trace contextRef="#ctx0" brushRef="#br0" timeOffset="33278.29">24875 12129 887 0,'0'0'346'0,"0"0"-149"15,0 0 17-15,0 0-22 16,0 0-36-16,0 0 17 16,0 0 6-16,49 106-32 0,-39-80-40 15,-4 6-33 1,14-2-5-16,-17 4-7 0,4 0-8 16,6-1-2-1,-7 2-11-15,-3-6-11 0,-3 1-6 16,7-8-15-1,-7-1-9-15,10-7 0 0,-10-8-11 16,3-2-41 0,-3-1-93-16,7-3-67 0,-7 0-82 15,0 0-21 1,0-6-89-16,0-5-329 0</inkml:trace>
  <inkml:trace contextRef="#ctx0" brushRef="#br0" timeOffset="33692.06">24577 12085 947 0,'0'0'531'15,"0"0"-305"1,0 0-26-16,0 0-58 0,0 0-77 16,0 0-21-1,0 0 40-15,108-14 69 0,-30 7-20 16,24 0-51 0,12-3-19-16,7-2-31 0,1-2-11 15,2 7-9 1,-19-2 2-16,-27 2 1 0,-12 4 7 15,-27 1 9-15,-23 2 8 16,-3 0 1-16,-13 0 4 16,0 0-10-16,0 0-7 15,0 0-9-15,0 0-18 16,0 0-12-16,-13 0-109 16,-3 0-121-1,-33 0-139-15,13 5-285 0,-4-2-539 0</inkml:trace>
  <inkml:trace contextRef="#ctx0" brushRef="#br0" timeOffset="34978.28">15344 13304 1001 0,'0'0'358'15,"0"0"-86"-15,0 0-43 0,0 0-74 16,0 0-70 0,0 0-26-16,0 0-6 0,36-2 6 15,22 2 51 1,8 0-2-16,9-1-14 16,13 1-48-16,1 0-31 15,-7 0-14-15,6 0-1 16,-13 0-22-16,-3 0-137 15,-6 0-119-15,-17 0-201 0,-13 0-209 16,-23 0-299-16</inkml:trace>
  <inkml:trace contextRef="#ctx0" brushRef="#br0" timeOffset="35371.41">15507 13516 160 0,'0'0'554'15,"0"0"-283"-15,0 0 22 16,0 0-38-16,0 0-48 16,0 0-32-16,0 0-11 15,0 0-21-15,0 0-11 16,0 0-27-16,16 0-39 16,17 0-5-16,20-4 10 15,5 0-23-15,1-5-29 0,10 2-11 16,-4 1-8-1,4 2-30-15,-3 2-134 0,2-2-126 16,-9 4-54-16,-16 0-261 16,-4 0-190-16</inkml:trace>
  <inkml:trace contextRef="#ctx0" brushRef="#br0" timeOffset="35823.68">15340 13756 567 0,'0'0'342'15,"0"0"-107"-15,0 0 18 0,0 0-22 16,0 0-49 0,0 0-44-16,311-7-5 0,-236 7-36 15,7 0-16 1,-10 0-14-16,-3 0-45 0,-17 0-14 16,1 7-8-1,-11-1-68-15,4 4-209 0,-10-4-352 0,-10 0-382 0</inkml:trace>
  <inkml:trace contextRef="#ctx0" brushRef="#br0" timeOffset="36499.58">17588 13168 439 0,'0'0'748'0,"0"0"-497"16,0 0 16-1,0 0-99-15,0 0-122 0,0 0-46 16,0 0 11 0,-268 101 25-16,215-61 34 0,11 6 8 15,3 4 12-15,12 1 5 16,5-3-6-16,22-5-23 16,0-6-25-16,0-3-21 15,0-7-20-15,19-8-4 16,11-3 4-16,6-3-2 0,6-8-45 15,4-5-7 1,19 0-60-16,20-20-136 16,-3-10-274-16,-16-2-307 0</inkml:trace>
  <inkml:trace contextRef="#ctx0" brushRef="#br0" timeOffset="37211.5">17869 13297 1134 0,'0'0'403'0,"0"0"-164"15,0 0-84-15,0 0-89 16,0 0-38-16,0 0 26 16,0 0 71-16,46 57-2 15,-26-21-2-15,6 6-25 16,-6 8-6-16,-7 2-36 15,3 4-26-15,-9-1-16 0,-1-2-4 16,-6-3-7 0,0-11-1-16,0-7 0 0,0-11-22 15,0-11-60-15,0-10-71 16,0 0-26-16,0-2 7 16,0-20-31-16,0-10 24 15,-6-8 89-15,2-8 20 16,4-3 6-16,0-2 0 15,0 1 22-15,0 4 16 16,0 2 24-16,20 8 2 16,6 6 7-16,13 0 15 15,4 8 34-15,3 2 40 16,6 2 15-16,-3 5-66 0,0 2-14 16,7 4 13-1,-14 4 3-15,-6 3 4 0,-6 2-25 16,-10 0-16-16,-7 0-4 15,-13 14 2-15,0 6 8 16,0 10 4-16,-33 2-20 16,-13 7-69-16,-13 0-58 15,-9-1-16-15,-1 2 12 0,-3-4 18 16,0-4 62 0,16-6 43-16,10-4 8 0,14-8 23 15,22-5 55-15,3-4 5 16,7-3-33-16,0 1-20 15,0-3 7-15,0 3 14 16,10 3 33-16,16-3 8 16,14 8-24-16,-1-3-17 15,23 0-3-15,0 1-14 16,10 1 12-16,0-3-23 16,-3-3-12-16,-14 0-11 15,-5-4-12-15,-11 0-158 16,-10 0-89-16,-9-14-140 15,-4 0-235-15</inkml:trace>
  <inkml:trace contextRef="#ctx0" brushRef="#br0" timeOffset="37482.92">18907 13294 983 0,'0'0'590'0,"0"0"-377"0,0 0-42 0,0 0-86 16,0 0-61 0,0 0 63-16,0 0 69 0,16 88 7 15,-6-52-45 1,-10 2-39-16,0 2-32 0,0 4-20 16,0-2-21-1,0 2-6-15,0 0 0 0,0 2-24 16,-10-6-92-1,-6-6-127-15,-4-12-123 0,7-7-331 16,0-10-276-16</inkml:trace>
  <inkml:trace contextRef="#ctx0" brushRef="#br0" timeOffset="37857.33">19420 13287 434 0,'0'0'513'16,"0"0"-257"-1,0 0 2-15,0 0-66 0,0 0-62 16,0 0-16-1,0 0 45-15,40 31 15 0,-27-9-15 16,6 4-30-16,-2 3-31 0,2 3 2 16,-9 4-48-1,7 3-18-15,-14 6-13 0,-3 1-4 16,0 3-10 0,0 0-5-16,0-2-2 15,0-5-10-15,-13-8-66 0,6-12-83 16,-3-6-97-16,1-12-36 15,-1-4-106-15,3 0-316 16,-3-10-230-16</inkml:trace>
  <inkml:trace contextRef="#ctx0" brushRef="#br0" timeOffset="38301.19">19024 13260 530 0,'0'0'553'16,"0"0"-471"-16,0 0 41 15,0 0-8-15,0 0-60 0,351-18-39 0,-253 12-8 16,-3-1-8-1,-1 1-80 1,-8 0-81-16,-18-1-37 0,-9 5-16 16,-20 1-4-16,-12 1 13 15,-18 0 97-15,1 0 108 16,-10 0 122-16,0 0 26 16,0 7-11-16,0 5 9 15,0 8 23-15,0 6 33 16,0 4 4-16,0 4 2 15,7 2-37-15,6 2-29 16,-3-2-18-16,-4 1-22 0,4 4-30 16,0-3-28-1,-7-1-27-15,4-1-17 0,-4-3 0 16,0-10-78 0,-3 0-150-16,0-11-297 0,0-2-396 0</inkml:trace>
  <inkml:trace contextRef="#ctx0" brushRef="#br0" timeOffset="39008.41">20736 13260 1453 0,'0'0'385'0,"0"0"-102"15,0 0-13-15,0 0-117 16,0 0-67-16,0 0-10 16,0 0-19-16,-62 2 16 15,29 16-56-15,-6 10-17 16,-11 2-6-16,14 8 5 16,-3 3-1-16,3 1-7 15,7-2 2-15,6-1-2 16,16-9 7-16,1-2-13 15,6-4-4-15,0-4 9 16,6 0-2-16,24 0 11 16,12-2 0-16,4-2-19 15,6-4 11-15,7-4 2 16,-6-4-2-16,-7-1 7 0,9-3-8 16,-16 0 9-1,-9 0 0-15,-1 0 1 0,-9 0 1 16,-4 0 7-16,-6 0-7 15,3 0-1-15,4-7 9 16,-4-7 0-16,3-2 6 0,-9-8-15 16,15-4-9-1,8-8-9-15,-4-10-12 0,7-2-7 16,3-8 19 0,0 0-30-16,-4 5 10 0,-5 10 20 15,-11 11 7-15,-3 15 11 16,-10 7 1-16,-3 8 8 15,7 0 5-15,-7 0 3 16,6 0-17 0,8 1 6-16,-5 13-6 0,11 2 44 15,3 6 14-15,10 3 25 16,-1 1-22-16,1 3 1 16,16 0-1-16,-10-2-18 15,-6 2-20-15,3-2-14 16,-6 1-3-16,-4-2-6 15,-10-1 0-15,-3-3-12 16,-10-1-84-16,-3-5-65 0,0 4-90 16,-16-4-131-1,-20 0-249-15,0-2-355 0</inkml:trace>
  <inkml:trace contextRef="#ctx0" brushRef="#br0" timeOffset="39456.94">21197 13568 651 0,'0'0'521'16,"0"0"-421"-16,0 0 63 16,0 0-35-16,0 0-57 15,0 0-13-15,223-114 8 16,-148 92-47-16,13 0-18 15,10 2 0-15,-3 2-1 16,-10 1 0-16,0 7-6 0,-19 3 6 16,-1 1 0-1,-12 2 3-15,-24 0 3 0,0 3-4 16,-19 1-1-16,-10 0 11 16,0 5 17-16,0 14 38 15,-3 8 38-15,-23 7-3 16,-4 6-5-16,-2 0 1 15,5 4 4-15,8-1-1 16,6-2 9-16,6-3 23 16,7-2 4-16,0-6-13 0,0-2-16 15,23-4-30 1,7-6-20-16,6-4-29 0,3-4-11 16,10-5-11-1,0-5-7-15,7 0-30 0,25-25-184 16,-9-5-338-16,-6 2-331 15</inkml:trace>
  <inkml:trace contextRef="#ctx0" brushRef="#br0" timeOffset="40381.82">24021 13207 514 0,'0'0'368'16,"0"0"-150"-16,0 0 38 0,0 0 6 16,0 0-55-1,65 116-21-15,-52-75 4 0,4 5 27 16,-14-2-61-1,0 4-59-15,-3-6-49 0,0-2-33 16,0-6-15 0,0-7 0-16,-3-4-35 0,-7-11-64 15,0-6-74 1,4-6-55-16,-1 0-29 0,-9 0-122 16,16-16-116-16,-13-7 244 15,13-8 23-15,0-8 122 0,0-7 71 16,0-5 35-1,0-4 21-15,32 2 45 16,-5 4 48-16,-5 8 1 16,8 12 24-16,-7 6 11 0,6 9 11 15,4 2-70 1,-4 5-39-16,7 3 6 0,0 3 35 16,14 1 24-1,-1 0-5-15,13 0-4 0,0 12-4 16,-3 8-10-1,-10 7-25-15,-3 7-4 0,-23 4 8 16,-7 5 19-16,-16 1 8 0,0 0-11 16,-16 4-28-1,-30-6-18-15,-7-2-16 16,-2-4-14-16,-1-8-2 16,4-6-10-16,6-2 6 15,7-12-7-15,6-2-13 16,-3-4-26-16,16-2-18 15,1 0-36-15,6 0-54 16,6 0-34-16,1-6-31 0,6-14-68 16,0 0-113-16,9 0-273 0</inkml:trace>
  <inkml:trace contextRef="#ctx0" brushRef="#br0" timeOffset="40814.89">24816 13780 500 0,'0'0'704'16,"0"0"-558"-16,0 0-27 0,0 0-27 15,0 0-44-15,0 0-10 16,124-140 59-1,-94 99 42-15,-1-1-49 0,-6-3-20 16,6 5-9-16,-2 5 7 16,-8 3-10-16,1 13-8 15,-7 5 3-15,0 8-22 16,-10 4-17-16,4 2-7 16,-4 0-7-16,4 0-1 15,16 2 1-15,3 11 9 16,10-1 19-16,3 9 8 15,10 1-9-15,0 3 1 16,10 4-3-16,-3 5 5 0,-7-2-8 16,-13 4-14-1,-4-1-1-15,-5 0 1 0,-21-4-8 16,7 0-3 0,-13 1-90-16,0-6-122 0,-19 4-101 15,-21-8-248-15,4-6-227 0</inkml:trace>
  <inkml:trace contextRef="#ctx0" brushRef="#br0" timeOffset="41918.14">24989 13584 438 0,'0'0'519'0,"0"0"-386"16,0 0 61 0,0 0-29-16,0 0 14 0,0 0-32 15,262-22-54-15,-187 22-13 16,4 0-31-16,-1 0-29 16,-9 0-14-16,-4 0 2 15,-9 0-6-15,0 0-2 16,-17-5 1-16,-10-4 1 15,1-1-2-15,-7-6-16 0,0-2-59 16,0-3-45 0,3-2-27-16,-7 0-98 15,1-2-34-15,-7 1 31 16,0 2 84-16,-10 6 122 16,-3 4 42-16,0 6 140 15,0 4 117-15,0 2-34 0,0 0-52 16,0 0-56-16,0 0-55 15,0 0-32-15,0 0-14 16,7 0-2-16,-7 0 20 0,3 0 43 16,4 6 21-1,-7 5 46-15,13 6-33 0,-3 1-26 16,3 8 6 0,-7 3 22-16,4 6-3 0,-10 1-21 15,0 0-40 1,0 0-18-16,0-4-19 0,0-2-1 15,0-4-8 1,0-8-1-16,0-4 0 0,0-4 0 16,0-8-1-16,0-2-16 15,0 0-20-15,0-2-3 16,0-15 1-16,0-8 21 16,0-3 6-16,13-13 0 0,10-4 11 15,-3-5-7 1,6-1-9-16,3 3-1 0,-6 10 12 15,-3 9 5 1,-10 11 1-16,0 7 7 0,-7 4 16 16,-3 6 17-1,13 1 6-15,-13 0-16 0,10 0-15 16,0 0-15 0,-1 3 0-16,14 11 11 0,10 6 0 15,3 1 1 1,13 2 1-16,-6 3-4 0,2-4 2 15,-5 1-10-15,-4-2-1 16,-7 0 1-16,-13-6 7 16,7 1-8-16,-16-8 0 0,6-2-13 15,-3-6-56 1,-10 0-32-16,10 0 3 16,9-18 41-16,-6-8 32 15,10-2 12-15,-3-8-1 16,0-5 3-16,9 0 5 0,0 0-6 15,7 7 11 1,-13 9-7-16,3 8 2 0,-12 10 6 16,-8 5 5-1,4 2 27-15,-10 0 6 0,3 6 10 16,4 14 48-16,3 3 2 16,-4 6-18-16,17 5-1 15,-7 4-32-15,-3 5 2 16,-3 3 20-16,-6 3-15 15,-4 3 1-15,0 0-18 16,0 0-14-16,0-4-13 16,-7-6-10-16,-3-6-1 15,0-11-9-15,1-12-49 16,9-9-75-16,0-4-105 16,0-9-147-16,0-12-248 15,0-7-309-15</inkml:trace>
  <inkml:trace contextRef="#ctx0" brushRef="#br0" timeOffset="42513.27">27361 13251 1015 0,'0'0'495'0,"0"0"-387"16,0 0 38-16,0 0-37 0,0 0-32 15,0 0 41-15,99 125 58 16,-70-79-8-16,-3 2 2 16,-13 4-70-16,-6 0-57 15,-7-6-18-15,0-4-11 16,0-8-13 0,0-12-1-16,-10-8-18 0,0-10-40 15,0-4-23-15,7-4-48 16,-3-22-11-16,-1-4 87 15,-3-11 34-15,4-4 19 16,2-5 0-16,1-4 1 16,3-2-1-16,0-2-2 15,0 0 1-15,0 2 0 16,7 2-10-16,22 8 11 16,-3 10-10-16,0 7 4 15,4 8-8-15,-4 11 14 16,-6 5 0-16,-1 3 27 0,1 2 0 15,19 0 5-15,-3 2-17 0,3 13 9 16,1 6 11 0,-11 6 33-16,-22 5-1 0,-7 9 11 15,0 4 14 1,0 5-10-16,-36 5-12 16,-10-2-35-16,3-3-19 0,7-8-16 15,-3-6 1-15,3-10-1 16,3-6-6-1,-3-8-36-15,17-5-8 0,2-7-12 16,1 0-77-16,13 0-115 16,3-5-126-16,0-9-348 15,0 1-491-15</inkml:trace>
  <inkml:trace contextRef="#ctx0" brushRef="#br0" timeOffset="42748.46">28346 13714 1113 0,'0'0'1315'16,"0"0"-1021"-1,0 0 16-15,0 0-71 0,0 0-104 16,0 0-80-1,0 0-38-15,33-16-7 0,-33 14-10 16,0-1-66 0,0 3-142-16,-33 0-335 0,1 0-408 0</inkml:trace>
  <inkml:trace contextRef="#ctx0" brushRef="#br0" timeOffset="44318.31">12337 14308 614 0,'0'0'520'15,"0"0"-354"1,0 0 35-16,0 0-38 0,0 0-51 16,0 0-20-1,0 0 11-15,19-8-5 0,-19 8-13 16,0 3-23 0,7 12 9-16,6 8 34 0,-3 4 8 15,6 7-28 1,-13 6-18-16,4 5-18 0,-7 6-18 15,0 9-11-15,0 5-5 0,0 5-14 16,0 2-1 0,-7 6 8-16,4-5-8 0,3-6 0 15,0-9 0 1,0-10 0-16,0-12 1 0,0-11-1 16,0-8-1-1,0-8 0-15,0-4-1 16,0-5 2-16,0 0 11 0,0 0 4 15,0 0 8-15,0 0 7 16,0 0-3-16,0 0-8 16,0 0-13-16,0 0-6 15,0 0-2-15,0-4-27 16,0 3-49-16,0-4-83 16,0-2-55-16,0 0-81 15,0-3-68-15,0 3-222 16,0 0-146-16</inkml:trace>
  <inkml:trace contextRef="#ctx0" brushRef="#br0" timeOffset="45119.08">12153 15117 10 0,'0'0'783'16,"0"0"-528"-16,0 0-43 0,0 0-36 16,0 0-70-16,0 0-9 15,0 0 24-15,0 0 8 16,0 0 3-16,4 2-31 15,2 11-17-15,7 0-3 16,-3 7-21-16,3 0-20 16,10 2-15-16,-16 2-6 15,22 0 2-15,-9 2-9 16,-4-3-5-16,10 0 1 16,-9-1-7-16,2-4 7 15,1-2-8-15,-4-4 1 0,-3-4-1 16,-3-1 1-16,-3-6 0 15,-1 3 0 1,1-2-1-16,-7 0 1 0,6-2 0 16,-6 0 0-16,4 0-1 0,-4 0 7 15,0 0 1 1,0 0 2-16,0 0 5 16,0 0 0-16,0 0-2 15,0 0-2-15,6 0-5 16,-6 0-5-16,0 0-1 15,3 0 2-15,-3 0 5 16,7-8 7-16,16-5 21 0,-7-10 40 16,14 0 10-1,9-9-28-15,-3-1-26 16,-7 4-16-16,1 2-14 16,-11 5 0-16,-2 3 1 0,-7 9-1 15,-4 1 0-15,-3-1-1 16,7 3-26-16,-7 4-58 15,-3-3-65-15,0 5-64 0,0-1-108 16,0 2-223 0,0 0-435-16</inkml:trace>
  <inkml:trace contextRef="#ctx0" brushRef="#br0" timeOffset="47213.47">10292 16223 954 0,'0'0'590'0,"0"0"-394"0,0 0 59 16,0 0-36 0,0 0-101-16,0 0-44 15,0 0-26-15,0 9-45 0,0 18 9 16,9 16-5-1,1 10 53-15,0 13-5 16,10 9-12-16,6 0-12 16,-6 2-10-16,-1-4-14 15,-6-3-6-15,4-8 0 16,2-8-1-16,-2-11-13 0,-4-13-56 16,3-10-56-1,-13-10-60-15,4-10-40 0,3 0-28 16,-10-31-108-16,0-8-215 15,0-3-1-15</inkml:trace>
  <inkml:trace contextRef="#ctx0" brushRef="#br0" timeOffset="47618.43">10279 16325 78 0,'0'0'755'15,"0"0"-607"-15,0 0 2 16,0 0-15-16,0 0-34 16,0 0-17-1,0 0 21-15,163-102 10 0,-120 95-17 16,-4 0-27-16,0 6-25 16,-3 1 2-16,13 0-1 15,-9 0-9-15,-1 10-6 16,-3 5-4-16,10 6-3 0,-20 2-9 15,-3 2 0 1,-14 4-5-16,-9 0 3 0,0 6 1 16,0 5 1-1,-36 5-7-15,-26 0-9 0,17-1-22 16,-11-1-10 0,-6-7-4-16,19-9 13 0,1-8-10 15,6-7-3-15,6-8 11 16,11-4 2-16,2 0-46 15,4-6-53-15,3-7-24 0,10-8-106 16,0 2-231 0,0 4-173-16</inkml:trace>
  <inkml:trace contextRef="#ctx0" brushRef="#br0" timeOffset="47918.07">11106 16269 484 0,'0'0'746'15,"0"0"-505"-15,0 0-2 16,0 0-51-16,0 0-64 16,0 0-37-16,0 0 37 15,20 77 38-15,-10-34-29 16,-7 6-24-16,-3 2-24 15,0 6-39-15,0 1-25 0,0 0-20 16,0 0 1 0,-13-2-2-16,10-5-6 0,-1-7-65 15,4-9-106 1,0-17-68-16,0-13-44 0,7-12-81 16,32-23-201-16,-13-9-57 0</inkml:trace>
  <inkml:trace contextRef="#ctx0" brushRef="#br0" timeOffset="48210.13">11558 16281 756 0,'0'0'338'16,"0"0"-54"-16,0 0-66 0,0 0-71 15,0 0-30 1,0 0 12-16,0 0 23 0,49 51 49 15,-29-20 4-15,-4 5-41 16,-3 6-30-16,7 6-41 16,-4 2-38-16,-6-1-31 15,0 2-13-15,-1-3-10 16,-5 2 0-16,2-2-1 16,-6-5-11-1,0-1-88-15,0-6-104 0,0-8-93 16,0-4-76-16,0-8-209 15,-23-6-93-15</inkml:trace>
  <inkml:trace contextRef="#ctx0" brushRef="#br0" timeOffset="48472.79">11051 16598 1175 0,'0'0'359'16,"0"0"-90"-16,0 0-61 0,0 0-130 15,0 0-44 1,0 0 48-16,0 0 2 0,297 0-33 16,-211 0-26-16,-18 3-18 15,7 6-7 1,-9 0-31-16,12-1-148 0,17-6-116 15,-16-2-277 1,-14 0-313-16</inkml:trace>
  <inkml:trace contextRef="#ctx0" brushRef="#br0" timeOffset="48789.92">12585 16305 867 0,'0'0'598'0,"0"0"-361"16,0 0-35-16,0 0-45 15,0 0-26-15,0 0-1 16,0 0 5-16,0 55 23 16,0-21-3-16,-19 7-24 15,-17 7-31-15,6 1-31 16,1 7-32-16,-7 2-22 0,3 0-1 0,-6 2-13 15,13-4-1 1,6-5 0-16,-3-8-9 0,10-13-64 16,3-10-96-1,4-8-56-15,2-9-61 0,1-3-19 16,3-15-4 0,0-13-387-16,0-6-12 0</inkml:trace>
  <inkml:trace contextRef="#ctx0" brushRef="#br0" timeOffset="49038.16">12098 16247 667 0,'0'0'603'0,"0"0"-377"15,0 0-7-15,0 0-94 16,0 0-49-16,0 0 43 15,0 0 25-15,29 113-24 16,1-76-40-16,-1 1-40 0,7 1-25 16,0-2-8-1,-6 4-7-15,-1-1-9 0,0-3-128 16,1 6-147 0,-1-11-222-16,-12-10-423 0</inkml:trace>
  <inkml:trace contextRef="#ctx0" brushRef="#br0" timeOffset="49521.24">13299 16231 453 0,'0'0'1019'16,"0"0"-739"-16,0 0-67 0,0 0-51 15,0 0-98 1,0 0-34-16,0 0-6 16,-148 23-24-16,102-3 0 0,7 5 7 15,3 1 4 1,7 0 7-16,6-3-8 0,16 2-10 16,-2-3-11-1,9-2-4-15,0 1-7 0,0-3 2 16,36 1 20-16,3 1-1 15,-3-5-9-15,16 3 0 16,-6-1 4-16,3-1-6 16,-10 3-17-16,1-3-22 15,-11 3 3-15,-9 2 27 16,-14 1-15-16,-6 2 27 16,0 4 9-16,-26 2 6 15,-23 4-6-15,-10-4-16 0,3 0-3 16,-3-6 11-16,10-6 8 15,0-10 10-15,20-2-1 16,-1-6-9-16,14 0-24 16,6-12-44-16,-3-10-72 15,13-21-100-15,0 6-267 16,13-4-287-16</inkml:trace>
  <inkml:trace contextRef="#ctx0" brushRef="#br0" timeOffset="49799.82">13622 16244 995 0,'0'0'610'16,"0"0"-467"-1,0 0-36-15,0 0-47 0,0 0 50 16,0 0 44-16,0 0 40 15,99 136-40-15,-96-86-23 16,-3 3-32-16,3-1-43 0,-3 5-30 16,0-1-20-1,0-6-6-15,0-2-2 0,0-9-89 16,0-12-125 0,0-12-125-16,0-8-211 15,0-7-316-15</inkml:trace>
  <inkml:trace contextRef="#ctx0" brushRef="#br0" timeOffset="50570.17">14689 16283 1020 0,'0'0'540'16,"0"0"-327"-16,0 0 4 16,0 0-74-16,0 0-73 15,0 0-38-15,0 0 20 16,-258 104 49-16,218-66 25 16,1 4-43-16,0 1-32 15,22 2-21-15,-2-2-8 0,19 2-10 0,0-3-11 16,0-1-1-1,0-8-8-15,29-4-4 16,4-5-9-16,13-8-13 16,0-2-21-16,13-6 9 15,6-5-8-15,13-3 2 16,8 0 3-16,2 0 11 16,4-9-42-16,-4 1-1 0,-16 0 42 15,-17 4 20 1,-19 2 0-16,-29 2 9 0,13 0 10 15,-20 0 1-15,0 0 15 16,0 0-4-16,0 0-1 16,0 0 1-16,0 0-10 15,0 0 5-15,0 0 3 16,3 0 1-16,-3-7 6 16,6-2 0-16,8-6-3 15,2-10 11-15,7-11-14 16,3-9-11-16,13-11-1 15,-9-4-13-15,-1 1-13 0,-3 2 0 16,-6 13 19 0,-14 15 8-16,8 10 1 0,-5 11 29 15,-9 8 29 1,0 0-3-16,0 0-37 0,0 0-19 16,7 0-12-1,6 14 12-15,-3 2 55 0,3 7 31 16,10 2-22-16,0 5-4 0,6 0-7 15,-6 4-11 1,16 2 4-16,-16 0-1 16,7 1-15-16,-4 1-3 15,-6-2-15-15,-1-1-11 16,-12-2-1-16,-7-3 0 16,0 0-93-16,0-4-127 0,0 7-173 15,-17-6-319 1,-2-6-221-16</inkml:trace>
  <inkml:trace contextRef="#ctx0" brushRef="#br0" timeOffset="51048.28">15340 16629 780 0,'0'0'494'15,"0"0"-404"1,0 0 49-16,0 0-24 0,0 0-28 16,0 0-33-1,327-119-32-15,-232 89-22 0,3 2 0 16,7-3-76 0,3 4-68-16,-3-4-48 0,-10 5-10 15,-17 1 48-15,-19 6-2 16,-23 7 119-16,-16 8 37 15,-20 4 183-15,0 0 86 16,0 9-54-16,-13 14-52 16,-4 3-26-16,-2 7-2 15,-11 5-4-15,11 3-4 16,-1 5 16-16,-6 1 1 16,6 5-8-16,7 2-5 15,0-2 0-15,10 0 8 0,-7-2-15 16,10-8-20-1,0-6-23-15,0-7-22 0,20-7-30 16,-1-3-14-16,20-9-5 16,1-4-2-16,2 0-1 15,11-6 1 1,15 0-8-16,-2 0-121 0,35-22-192 16,-12-2-289-16,-14 2-238 0</inkml:trace>
  <inkml:trace contextRef="#ctx0" brushRef="#br0" timeOffset="51892.37">17951 16355 646 0,'0'0'621'16,"0"0"-421"-1,0 0-38-15,0 0-49 0,0 0-5 16,0 0 20 0,0 0 19-16,128 75 12 0,-109-34 1 15,-9 8-59-15,-6 5-47 16,-4 1-28-16,0 1-24 15,0-1-2-15,0-3-19 0,-14-2-90 16,-5-7-91 0,-1-11-77-16,7-9-65 15,0-10-228-15,10-13-72 0</inkml:trace>
  <inkml:trace contextRef="#ctx0" brushRef="#br0" timeOffset="52228.43">18069 16327 443 0,'0'0'502'16,"0"0"-369"-16,0 0-1 16,0 0 5-16,0 0-2 15,0 0 0-15,268-50-3 0,-189 47-10 16,-4 2 2-1,-6 1 3-15,-10 0-21 0,-17 0-39 16,-2 8-29 0,-14 7-8-16,-13 6 3 15,-13 6 20-15,0 6 3 16,-39 9-21-16,-30 6-16 0,3 4-7 16,-29-2-12-1,7 0-48-15,3-7-39 0,-3-7-20 16,35-8-44-16,8-11-22 15,22-10-13-15,13-7-109 16,0-7-303-16,10-10-86 0</inkml:trace>
  <inkml:trace contextRef="#ctx0" brushRef="#br0" timeOffset="52880.7">18887 16380 535 0,'0'0'391'0,"0"0"-106"0,0 0 20 15,36 119-62 1,-26-69-62-16,-10 5 0 0,0 3-25 16,0 0-46-16,0-8-44 15,0-2-31-15,0-13-25 16,0-8 2-16,-10-9-11 15,-6-10-1-15,3-8-32 16,3 0-57-16,-7-4-92 16,8-18-29-16,-1-9 44 15,10-12 26-15,0-7-20 16,0-8 16-16,19-1 43 16,21-2 46-16,5 6 39 15,5 3 16-15,-1 6 1 0,6 3 34 0,1 7 24 31,-1 2 52-31,8 8 6 0,-8 3-16 0,-9 7 14 16,13 6 2 0,-20 4-26-16,10 6-38 15,-13 0-17-15,-6 0-11 16,-14 10-4-16,-9 10 1 0,-7 5-5 16,0 8 2-16,-30 6-19 15,-38 7-16 1,-8 7-122-16,-12 3-55 0,-7 2-14 15,7-5 12-15,12-9 85 16,27-11 68-16,13-8 34 16,23-9 8-16,3-8 0 15,10-3 1-15,0-1 37 16,0 1 65-16,33 3 38 16,3-1 35-16,20 5-7 15,3-3-15-15,0 3-44 16,6-2-17-16,-3 2-40 15,0-2-33-15,-9 2-20 16,-7-2-6-16,6-3-129 16,10-7-132-16,-13 0-229 15,-10-2-219-15</inkml:trace>
  <inkml:trace contextRef="#ctx0" brushRef="#br0" timeOffset="53303.48">19967 16614 10 0,'0'0'1320'16,"0"0"-999"-16,0 0-153 16,0 0-52-16,0 0-51 15,0 0-6-15,0 0 58 16,-17 128 48-16,17-100-16 16,10 0-41-16,10-2-38 15,16-2-39-15,-7-8-19 16,4-4-6-16,3-6-5 15,3-6-1-15,7 0-4 16,-7-16-23-16,14-14-36 16,-1-11-47-16,-13 0-35 0,-9-3 13 15,-4 2 30 1,-23 1 41-16,-3 2 38 16,0-3 23-16,-29 0 8 0,-11 5-2 15,-12 5 7-15,-13 10 19 16,12 6 26-16,-9 9-26 15,-3 7-4-15,6 0 6 16,3 9-13-16,7 11-15 16,3 6-6-16,7 0-11 15,16 1 2-15,7 0 1 0,9-5-14 16,7 0-68 0,0 1-131-16,0-5-175 0,23-4-326 0</inkml:trace>
  <inkml:trace contextRef="#ctx0" brushRef="#br0" timeOffset="55938.49">20582 16360 773 0,'0'0'665'0,"0"0"-554"15,0 0 68 1,0 0-1-16,95 117-23 0,-53-71-68 16,-6 0 19-16,-16 5 17 15,-7 1 2-15,-6-3-33 16,-7-1-37-16,0-5-22 16,0-11-21-16,-10-6 0 15,-7-11-6-15,14-11-6 0,-3-4-42 16,6-3-52-1,0-24-38-15,0-8 23 0,0-11 62 16,0-9 17 0,0-3-20-16,0 0-3 0,6 3-3 15,4 1 27 1,0 8 11-16,0 0-3 0,-1 8 12 16,-2 5 9-1,6 3 0-15,3 6 0 0,7 0 0 16,3 0-6-16,4 6 5 15,3-1 0-15,3 3 1 16,0 5 8-16,-4 2 15 0,4 6 3 16,-6-1 11-1,6 4 19-15,-13 0-28 0,-7 0-9 16,4 0 6 0,-20 12 8-16,0 9 16 0,0 4 31 15,-20 9-18 1,-19 7-37-16,-17 4-17 15,7-2-8-15,-7-1 0 16,20-6-10-16,4-8-20 16,9-9-6-16,16-7-1 15,1-3 3-15,6-3-4 16,0 2-17-16,0-3 15 16,26 2 5-16,7-4 4 15,3 0 1-15,9-3 7 0,-9 0 6 16,10 0 6-16,3 0 4 15,-3 0 6-15,-7 0 2 16,-3 0-2-16,-9 0 1 16,-14 0-1-16,-7 0-5 15,4 0-5-15,-10 16 11 16,0 1 0-16,0 5 14 16,-10 3-5-16,-16-2-8 15,-3-6 11-15,2-2-6 0,4-4-5 16,-6-3 9-16,9-4-9 15,-19-1 8-15,23-2-2 16,-14 5 10-16,1-3 31 16,-1 2 29-16,1 0-10 15,0-1-20-15,22-1-11 16,-3 0-7-16,0 0-7 16,1-3 7-16,9 0 12 15,0 0 14-15,0 0 8 16,0 0 5-16,0 0-5 15,0 0-8-15,0 0-22 16,0 0-13-16,0 0-4 0,0 0-7 16,0 0-9-1,0 0 1-15,0 0-1 0,0 0 0 16,0 0-1 0,0 0-8-16,0 0 9 0,0 0-1 15,0 0 0-15,0 0-9 16,0 0 9-16,0 0 0 15,0 0-1-15,0 0 2 0,0-3 0 16,0 3 0 0,0 0 12-16,0 0-6 0,0 0-6 15,0 0 0 1,0 0-5-16,0 0 4 0,0 0-6 16,0 0 6-1,0 0 0-15,0 0-1 0,0 0 2 16,0 0 6-16,0 0 8 15,0 0-5-15,9 0-9 16,-5 3-5 0,5 0 4-16,-2-3 1 0,0 1 0 15,6-1 1-15,13 0 8 16,-7 0 2-16,4 0-10 16,7 0 7-16,6 0 1 15,0 0 1-15,-7 0-2 0,1 0-2 16,-7-4-5-1,-4 0 11-15,7-5 4 0,-6-3 1 16,3-1 2 0,0-3-11-16,0 1-7 0,0 0 4 15,0 1-5 1,-4 2-1-16,-2 2 1 0,-11 1 1 16,7-1-1-1,-10 1 3-15,4 1 7 0,-4-4 1 16,4-1-11-16,3-3 1 15,-7 1 0-15,-3 0 0 16,0-1 0-16,0 1 0 16,0-2 8-16,0-1 0 15,0 3-2-15,-13-4 1 16,3 2-7-16,-13-2-1 16,0 3-1-16,10 0-3 0,-3 2 4 15,3 2 0 1,0-1 0-16,-1 3 8 0,-5 1 1 15,-4-1-8-15,10 1 5 16,-7 1-5-16,1-1 10 16,-1 2-4-16,-6 2 5 15,6 1-3-15,-3 1-3 16,-6 3-4-16,-7 0-2 16,10 0 0-16,-7 0-1 15,-3 0-6-15,-3 0 1 16,9 0 5-16,-6 3 1 0,3 6-1 15,-3-2 0 1,0 2 1-16,7-1 0 0,6-1-1 16,-3-2 1-1,13-1 0-15,-3-1 0 0,6-1 0 16,0-2 1 0,10 0 0-16,-13 0 8 15,13 0-7-15,0 0 4 0,0 0-6 0,0 0 0 31,0 0 0-31,0 0 0 0,0 0-12 16,0 0 5-16,0 0-4 16,0 0 5-16,0 0-4 0,0 0-2 15,0 0 3 1,0 0-12-16,0 0 0 0,0 0-10 16,0 0 1-1,13 0-6-15,7 0 16 0,9 0 19 16,7 0 0-1,0 0 1-15,23 0 0 16,-7 0 0-16,14 0-1 0,2 4 2 16,-2 6-1-1,2-2 0-15,-9 0 0 0,-13 4 11 16,-10-5-2-16,-6 2 15 16,-17-1 1-16,-7 4-2 15,-6 2 3-15,0 5 0 16,0 7 5-16,-10 6-2 15,-29 3-14-15,3 1-8 16,0 3-1-16,-3-3-4 16,6-3-2-16,4-4 0 15,-7-4 0-15,13-4 0 16,-3-6 1-16,0 1-1 16,-4-6-15-16,-12-3-27 15,6-1 1-15,-10 0 8 0,-7-6 23 16,21 0 3-16,-8 0 6 0,8 0-14 15,-4-8 0 1,10-3-13-16,3 1 5 0,6-5-1 16,-6 7 5-1,17 0 1-15,-4 3 18 16,7 0 0-16,-7 3 0 16,10 2 1-16,0 0 1 0,0 0-2 15,0 0 0-15,0 0-1 16,0 0-12-16,0 0-1 15,0 0 9 1,0 0 5-16,0 0 9 0,0 2-9 16,0 3 0-16,0 3 15 15,20 1 7-15,-11 3 4 16,4 1 8-16,-3 4 1 16,3 2 4-16,4 5 5 15,-4 3 9-15,0 4-10 16,-3 2 5-16,0-5-3 0,-1 2-1 15,1-8-13 1,0 0-10-16,-4-5-3 0,8 0-2 16,-5-5 4-1,-2 0-5-15,6-4 0 0,-3 1-3 16,-4-4 7 0,-2-1 13-16,-1-2-10 0,3 0 1 15,-6-2-1 1,7 0 1-16,-7 4-4 0,0-4-2 15,0 0-16 1,0 0 16-16,0 0-8 0,0 0 0 16,0 0-8-1,0 0 12-15,0 0-5 0,0 0-8 16,0 0-18-16,0 0-58 16,0-4-92-16,0-4-130 15,0-7-262-15,0 0-238 16,0 2-688-16</inkml:trace>
  <inkml:trace contextRef="#ctx0" brushRef="#br0" timeOffset="56801.16">22048 16612 588 0,'0'0'719'15,"0"0"-478"-15,0 0 5 16,0 0-78-16,0 0-74 0,0 0-16 16,0 0 22-16,-79 0 1 0,37 14-23 15,-4 1 6 1,7 4-3-16,-1-2-3 0,11 3-22 15,-1-4-21 1,14-3-17-16,6 1-9 0,0-5-9 16,10-3-1-1,0 1-14-15,0-3 0 16,0 2 3-16,0 1 12 16,20 2 0-16,3 1 1 15,10-2 5-15,-4 1 3 0,1 0-3 16,-1 1-4-1,-3-2-2-15,-9-1 8 0,5 0-1 16,-12 1 20 0,3-1 1-16,-6 0-5 0,-4 1-7 15,-3 1-2-15,0 3 2 16,0-2 0-16,0 4 7 16,0 3 2-16,-23-1 8 15,-6 4 12-15,3-5 12 16,-17 1-11-16,20-6-16 15,-6-1 0-15,9-1-1 16,-3-6-1-16,7-2 5 16,-4 0-4-16,1 0-1 15,6 0-16-15,-4-2-12 0,1-8-43 16,-4 0-83 0,7-10-103-16,3 7-267 15,4 0-246-15</inkml:trace>
  <inkml:trace contextRef="#ctx0" brushRef="#br0" timeOffset="61268.26">23972 16167 1000 0,'0'0'587'0,"0"0"-358"16,0 0-10-16,0 0-64 15,0 0-81-15,0 0-27 16,0 0 1-16,0 22-7 15,0 10 26-15,0 13 3 16,0 8-12-16,0 11-15 0,0 6-15 16,0 3-1-1,0 5-11-15,-17-5-2 16,7-1-14-16,-3-8 0 16,7-7 0-16,6-13 0 15,0-14 0-15,0-10-1 0,0-12-5 0,0-6 5 16,0-2-5-1,0 0 6-15,0-4 0 16,16-16 7-16,14-9 15 16,9-7-5-16,0-7-7 15,10-1 6-15,0-4-7 16,7-4-1-16,-4 2-8 16,10-5 1-16,4 1 5 15,-1-2-6-15,7 3 0 16,-16 5 1-16,-7 12-1 0,-20 15 1 15,-12 6 0-15,-14 10 0 16,-3 5-1 0,0 0-26-16,0 0-99 0,0 5-150 15,-3 20-89-15,-27 0-232 16,1-3-114-16</inkml:trace>
  <inkml:trace contextRef="#ctx0" brushRef="#br0" timeOffset="61658.27">23985 16588 785 0,'0'0'401'0,"0"0"-166"16,0 0-63-16,0 0-78 15,0 0 6-15,0 0 20 0,0 0-15 16,160 149 5 0,-101-110 24-16,0-3 1 15,-4-8-18-15,-5-4-30 0,-5-3-28 16,-15-8-24-16,-7-5-12 15,-10-6-8-15,0 2-9 16,-3-4-5-16,3 0-1 16,-7 0-7-16,4 0-102 15,0 0-158-15,6 0-122 16,-6 0-258-16,0 0-278 0</inkml:trace>
  <inkml:trace contextRef="#ctx0" brushRef="#br0" timeOffset="62156.09">24750 16770 204 0,'0'0'675'0,"0"0"-423"15,0 0 1-15,0 0 3 0,0 0-46 31,0 0-22-31,0 0 2 0,-9-4-27 0,9 4-39 16,0 0-34 0,0 0-28-16,0 12-28 0,0 5-13 15,0 10 18 1,0 4-2-16,9 9-2 0,4 3-4 16,-6 1-10-1,0-2-3-15,15 0-3 0,-15-10-8 16,6-5-5-1,-6-6-2-15,2-6 1 0,-5-6-1 16,-1-4 0 0,4-4 0-16,-1-1 1 15,-3 0 6-15,4 0 5 16,-1-6 0-16,17-11 3 0,0-12 14 16,0-5 7-1,26-9-7-15,-10-2-6 0,-3 3-4 0,0 5-4 16,-6 8-9-1,-4 3 0-15,-10 10-4 16,-6 8-1-16,-6 2-1 16,-4 4-20-16,6 2-102 15,-6 0-162-15,7-3-194 16,-1 3-85-16,1 0-371 0</inkml:trace>
  <inkml:trace contextRef="#ctx0" brushRef="#br0" timeOffset="63032.97">25738 16870 707 0,'0'0'718'16,"0"0"-453"-16,0 0-34 15,0 0-75-15,0 0-72 16,0 0-47-16,0 0-9 0,-52 117 6 16,13-59 14-1,0 5 24-15,-4 3-4 0,-3 5-5 16,10-8-13-16,7-5-20 15,-4-10-16 1,13-12-13-16,4-11-1 0,6-14-1 16,-3-7-29-16,13-4-93 15,0 0-87-15,0-15-102 16,13-10-70-16,4 1-300 0</inkml:trace>
  <inkml:trace contextRef="#ctx0" brushRef="#br0" timeOffset="63748.29">26560 16109 7 0,'0'0'638'0,"0"0"-371"0,0 0 38 15,0 0-26 1,0 0-62-16,0 0-42 15,0 0-10-15,-23-22-17 0,23 22-26 16,-10 0-46-16,10 7-21 16,0 8-12-16,-10 7 2 15,0 12-7-15,-3 10 4 16,0 10-8-16,-6 8-5 16,-4 7-6-16,-3 5-2 15,6 4-6-15,-10-4-6 16,21-3-8-16,-11-8 0 15,13-13 0-15,4-12 1 16,3-10-2-16,0-13 1 0,0-7-1 16,0-6-1-1,0-2-1-15,0 0-4 16,0 0 6-16,0 0-1 16,0 0-11-16,7-10 12 0,16-5 12 15,0-11 6-15,13-5 1 0,9-6 0 16,-5-9-1-1,18-2 2-15,-2-5-4 16,3 2-1-16,10-2-6 16,-4-1 1-16,1 4-2 15,-8 6 1-15,-8 2 4 16,5 9 2-16,-16 0 3 16,-6 9-10-16,-7 7-8 0,1-2 0 15,-14 9-1 1,3-2-11-16,-6 5-52 15,0 6-82-15,-10-3-104 16,0 4-33-16,0 0-71 0,0 17-227 16,-30 0-106-16</inkml:trace>
  <inkml:trace contextRef="#ctx0" brushRef="#br0" timeOffset="64058.29">26537 16568 317 0,'0'0'824'0,"0"0"-580"16,0 0-21-1,0 0-29-15,0 0-39 0,0 0-23 16,0 0-1-1,219-3-4-15,-160 7 8 0,0 12-20 16,-13 3-16-16,3-3-9 16,-13 3-38-16,-7 2-34 15,-6-3-10-15,-7 8-8 16,-9 0-15-16,-7 0-124 16,0 0-138-16,0-4-234 15,0-6-172-15,0-8-298 0</inkml:trace>
  <inkml:trace contextRef="#ctx0" brushRef="#br0" timeOffset="64446.38">27293 16619 656 0,'0'0'760'0,"0"0"-492"16,0 0-47-1,0 0-68-15,0 0-75 0,0 0-10 16,0 0 16 0,9 24 25-16,-2 5 58 0,-4 7-22 15,10 5-38-15,-6 5-39 16,-1 1-7-1,-2 0-19-15,9 0-14 0,-7 1-8 16,-2-2-13 0,2-2 0-16,-6-3-5 0,0-5-1 15,0-9-1-15,0-8-19 16,0-6-56-16,0-4-64 16,0-6-82-16,0-1-96 15,0-2-66-15,0 0-143 16,-10 0-146-16</inkml:trace>
  <inkml:trace contextRef="#ctx0" brushRef="#br0" timeOffset="64922.5">27309 16726 363 0,'0'0'574'16,"0"0"-433"0,0 0 29-16,0 0-5 0,0 0-39 15,0 0 24 1,0 0 27-16,33-99-24 16,-14 89-36-16,-2-2-21 15,9 0-12-15,0 0-17 16,13 0-24-16,-3-1-6 0,7-1-7 15,3 4-7-15,-4-2-8 16,1 3-1-16,-14 5-4 16,-3 0-10-16,-6 4 1 15,-13 0 0-15,-4 0 0 16,-3 0 8-16,0 0-3 16,0 13 11-16,0 3 2 15,-3 7-7-15,-27 3 4 16,-3 3-5-16,-6 2-10 15,-7-2 0-15,4-5-1 0,6 0 0 16,3-9 0 0,10-6-17-16,10-2-24 15,3-6-28-15,4 3-14 0,2-4-28 16,-5 0-53-16,2 0-87 16,7 1-240-16,0 0-212 15</inkml:trace>
  <inkml:trace contextRef="#ctx0" brushRef="#br0" timeOffset="65288.4">28156 16740 1149 0,'0'0'329'16,"0"0"-98"-16,0 0-69 16,0 0-78-16,0 0-46 15,0 0 50-15,0 0 76 16,0 102 40-16,0-59-26 0,0 6-15 15,-26 1-48 1,-3 3-28-16,-7-2-33 0,6-1-32 16,-12-4-21-1,16-6-1-15,-4-6-67 0,4-10-117 16,-13-2-166 0,9-8-274-16,1-6-476 0</inkml:trace>
  <inkml:trace contextRef="#ctx0" brushRef="#br0" timeOffset="66578.32">28948 16192 907 0,'0'0'513'0,"0"0"-238"16,0 0-52-16,0 0-79 15,0 0-54-15,0 0-18 0,0 0 3 16,-19 41 2 0,-11-8-8-16,-3 4 9 0,4 8-3 15,6 4-7 1,0 1-14-16,13 1-15 15,-3-3-26-15,13-6-4 16,0-6-9-16,0-10-7 16,0-8 6-16,13-9-11 0,0-4-5 15,1-5-1-15,2 0 6 16,4-5 11-16,2-12-11 16,1-7-32-16,13 0-26 15,-6-3-5-15,-7 4 7 16,0 3 31-16,0 4 19 0,-17 9 11 15,17 1-1 1,-13 6-9-16,6 0-4 16,1 0 7-16,9 7 14 15,10 12 13-15,0 3 14 0,13 2 10 16,-7 5 5 0,-6 0-1-16,10 0-8 0,-13 0-9 15,-4-4 5-15,-6-1 4 0,10-4-12 16,-7-2-5-1,-3-6-5-15,-7-4-10 0,7-3 1 16,-3-5-2 0,-4 0 1-16,-9 0 13 0,16-1 8 15,-4-16 12 1,1 0-4-16,0-6-6 0,-4-2-3 16,4-1-3-1,-11-3 3-15,-2-3 3 0,6-4 3 16,-13-3 7-16,0-3 3 15,0 4-4-15,0-3 5 16,0 7-4-16,0 10-1 16,-13 6 3-16,6 8 1 15,1 9-10-15,3 1-27 16,3 0 0-16,-7 0-40 16,4 0-58-16,3 0-63 15,0 3-72-15,0 8-82 0,0 5-69 16,0 0-218-1,13-4-170-15</inkml:trace>
  <inkml:trace contextRef="#ctx0" brushRef="#br0" timeOffset="67018.47">30408 16788 1204 0,'0'0'531'16,"0"0"-274"-16,0 0-5 16,0 0-87-16,0 0-64 15,0 0-34-15,0 0-32 16,-4 65-7-16,-25-23-6 0,-17 7-11 15,7 3-4 1,-7-1-7-16,-3-2-13 0,13-7-66 16,3-2-93-1,4-8-100-15,6-10-205 0,16-9-301 0</inkml:trace>
  <inkml:trace contextRef="#ctx0" brushRef="#br0" timeOffset="67948.25">31209 16269 36 0,'0'0'1041'0,"0"0"-725"15,0 0-32-15,0 0-83 16,0 0-82-16,0 0 0 16,0 0 16-16,-6-8 0 15,-11 13-28-15,-2 8-52 16,-11 4-16-16,1 9-1 16,-1 3 13-16,-2 3 4 15,2 6-8-15,7 2 2 0,4-2-16 16,6-2-12-16,-1 0-1 0,14-3-12 15,0-5 5 1,0 2-1-16,0-7-3 0,17 2-3 16,9-2-6-1,-3-2 1-15,6-5 0 0,-3-1-1 16,4-8-1 0,-1-4 0-16,-12-3-16 0,6 0-4 15,-4-7-4-15,1-15 12 16,6-4 7-16,0-6-8 15,-3 1-11-15,-3 2-1 16,-1 7 5-16,-9 3 11 16,-3 9 10-16,-7 6 0 15,10 3 9-15,-10 1-8 16,0 0-1-16,0 0-6 16,3 0-11-16,3 6 1 0,4 6 15 15,10-2 1 1,-4 4 0-16,17 2 0 15,-4-1 1-15,1 2 1 16,-4-5-2-16,10 2 2 16,-7-4-2-16,-6-5 0 15,-3-2 0-15,-4-3 0 0,1 0 0 16,12-3 15 0,-9-14 10-16,-1-7-1 0,4-8-11 15,-3-1-5 1,-10-3 1-16,0 1 0 0,-10-1 13 15,0 6 6 1,0 3 5-16,0 9 15 0,0 8 5 16,0 4 8-16,0 5-12 15,-10 1-26-15,6 0-23 16,-5 0-23-16,-1 0-58 16,3 0-90-16,4 7-64 15,-3 3-98-15,6 12-171 16,0-3-179-16,0 1-342 0</inkml:trace>
  <inkml:trace contextRef="#ctx0" brushRef="#br0" timeOffset="68658.25">32122 16791 370 0,'0'0'743'0,"0"0"-494"16,0 0-17-16,0 0-64 15,0 0-54-15,0 0 2 16,0 0 30-16,0 0-10 16,10 0-32-16,-10 9-26 15,0 6-17-15,0 6 5 16,0 2-8-16,0 10-15 16,0-4-9-16,0 0-8 15,0-5-14-15,-10-6-11 16,7-8 0-16,0-4-1 15,3-4 0-15,0-2-6 16,0 0-9-16,0 0-3 16,0-4-11-16,0-8 14 15,0-6 7-15,0-2 7 16,16-5-1-16,0 1-4 0,7-1 6 16,-7 1-1-1,11 6-6-15,-1 0-2 0,-7 8 0 16,1 2-2-16,-4 4 10 0,-2 2-14 15,-11 2 9 1,0 0-3-16,10 0 8 0,-6 0 1 16,3 0 10-1,3 10 5-15,3 4 4 16,4 1-4-16,-4 4-7 16,7 1 29-16,-3-1-13 15,-4 2-8-15,-10 1 16 0,8-2 27 16,-11 2 26-1,3-2-16-15,-6 2-9 0,4-6-11 16,-4 0-19-16,0-6-13 16,0-4-17-16,0-2-17 15,0 0-120-15,-10-2-193 16,-20 4-435-16,1-2-691 0</inkml:trace>
  <inkml:trace contextRef="#ctx0" brushRef="#br0" timeOffset="69788.28">32920 16634 1594 0,'0'0'678'15,"0"0"-356"-15,0 0-72 0,0 0-102 16,0 0-84-1,0 0-31-15,0 0 0 0,20-2-9 16,-20 2-15 0,0 0-9-16,0 0-1 0,0 0-22 15,0 0-104-15,0 0-140 16,3 0-268-16,4 9-198 16,-7-2-610-16</inkml:trace>
  <inkml:trace contextRef="#ctx0" brushRef="#br0" timeOffset="69978.06">32920 16634 535 0,'262'-2'937'15,"-262"2"-798"-15,17 0-46 16,2 0 13-16,11-3-25 0,6-2-47 0,0-7-34 15,-4 5-170 1,-9 6-547-16</inkml:trace>
  <inkml:trace contextRef="#ctx0" brushRef="#br0" timeOffset="70153.03">33552 16610 1711 0,'0'0'763'0,"0"0"-541"16,0 0-47 0,0 0-117-16,0 0-58 0,0 0-39 15,0 0-134 1,-7-5-299-16,7 5-406 0</inkml:trace>
  <inkml:trace contextRef="#ctx0" brushRef="#br0" timeOffset="83058.37">17624 14280 827 0,'0'0'359'16,"0"0"-248"-16,0 0 3 15,0 0-13-15,0 0-62 16,36 0-21-16,-20 0 24 16,11 0 41-16,2 0 6 15,-3 0 0-15,17-4-9 0,-4 4 13 16,4 0-9 0,-1 0-7-16,14 0-15 0,-7 0-21 15,0 0-14-15,6 0-15 16,-2 5 2-16,-1 0 4 15,7-1 3-15,-10-1 3 16,-10-1 5-16,7-1-14 16,-10 3-3-16,7-2 6 15,6-1 12-15,-7 2-14 16,1 1 2-16,6-2-6 0,-3 2-11 16,3-2 9-1,0 2-2-15,0-2-1 16,-3 3 1-16,9-4-7 15,-2-1 6-15,-7 2 0 16,13-2 1-16,-1 0-1 0,-2 0 4 16,0 0-2-16,3 0 3 15,9 0 7-15,-2 0-4 16,-4 0-2-16,3 0 1 16,1 0-4-16,-7-2 1 15,6-2 1-15,-6 0 0 16,0 0 1-16,3 2 8 15,-6-4-2-15,6 4-1 16,3-3 0-16,-6 4-10 0,0-1 4 16,6-2-2-1,-6 1-1-15,7-2-2 16,3 3 1-16,-4-3-1 0,4 0-5 16,-4 3-1-1,-6-1 9-15,10 0-8 0,-10 3 5 16,6 0-6-16,-9 0 1 15,3 0-1-15,-1 0 5 16,1 0-5-16,4-2 0 0,-14 2 0 16,10 0 0-1,6 0 0-15,-3 0 5 0,4-2 0 16,-1 2-5 0,7-4 0-16,3 3 1 0,0-1-1 15,1-1 1 1,2 1-1-16,-9 2 0 0,3 0 0 15,-10 0-1-15,-6 0 1 16,9 0 0-16,-9 0 5 16,9 0-5-16,-3 0 5 15,4 0-5-15,-4 0 0 16,3 0 8-16,4 0-9 16,-3 0 2-16,9 0-1 15,-6-2 5-15,-4 0-5 16,-3 2 8-16,-9-3-9 0,-1 3 2 15,-6 0 4 1,9-1-5-16,-9 1 12 0,6-4-6 16,-6 4 1-1,13-2-7-15,-10 2 6 0,10-1-6 16,-3 1-1-16,9 0 8 16,-3-2-8-16,4 2 8 15,6-3-7-15,0 1 1 0,3 0 7 16,-6-3-8-1,16 0 5-15,-7 1 3 0,-2-1-8 16,2 4 5 0,-3-5 6-16,-3 6-6 0,-9-3-4 15,2 0-1 1,0 1 6-16,-2 0 7 0,2 0-4 16,-3-1 1-16,0 2-5 15,-13-3-5 1,1 2 5-16,5 1 0 0,-6-2 0 15,0 1-5 1,10 0 11-16,-3 0-11 0,9-1 5 16,14-1 0-1,-1-1 0-15,1 3-4 0,6-3 7 16,0 0-3-16,-10 3-6 16,-6-2 0-16,-4 2 1 15,-6 2 0-15,-3-2-1 16,3 2 1-16,-10 0-1 15,16 0 1-15,-6-2 0 16,0 2 0-16,0 0 0 16,-3-3 0-16,9 3 5 15,-13 0-6-15,4 0 0 16,-10 0 1-16,-7 0-1 0,-9 0 0 16,-1 0 2-1,-9 0-1-15,-1 0 0 0,7 0-1 16,-3 0 1-16,13 0-1 15,10 0 10-15,6 0-10 16,-9 0 6-16,19 0-5 16,-19 0 0-16,-1 0 0 15,4 0 0-15,-16 0 0 16,-8 0-1-16,-5 0 0 16,2 0 0-16,-9 0 1 15,-3 0 0-15,6 0-1 0,-3 0 1 16,-4 0 0-16,4 0 10 15,0 0-1-15,-7 3-3 16,4-3-1-16,-4 0 6 16,0 2 5-16,4-2-2 15,-1 2 6-15,-6-2-2 16,4 2 1-16,2-2 5 0,-3 4-7 16,4-4 2-1,3 2-5-15,-7-2-2 0,-3 4 1 16,0-4 4-1,0 0 15-15,0 1 18 16,0-1 4-16,0 0 19 0,0 0-13 16,0 0-16-1,0 0-10-15,0 0-17 0,0 0-8 16,0 0-10 0,0 0-106-16,-29 5-170 0,-1-1-334 15,-9 3-388-15</inkml:trace>
  <inkml:trace contextRef="#ctx0" brushRef="#br0" timeOffset="87646.08">28628 17440 689 0,'0'0'234'16,"0"0"-106"-16,0 0 39 15,0 0 33-15,0 0-37 16,0 0 9-16,196 0-10 16,-154 0-14-16,17 0-7 15,-19 0-15-15,9 0-24 16,3 0-14-16,0 0-5 16,-6 0-8-16,7 0-17 15,2-1-6-15,11-2-12 16,2 1 14-16,1-2-23 0,16 2-8 15,-6-2-7 1,-4-2-5-16,13 2 4 16,1 0 0-16,2-1 12 15,-2 0-11-15,-4 1-3 0,3 0 2 16,-3 0-7-16,3 0-7 16,-3 2 11-16,7 1-11 15,3-2 5-15,3 1-5 16,-3-2 0-16,3 1 0 0,-10 2 0 15,-2 1 0 1,-18-2 0-16,8 2-1 0,-18-4 1 16,1 4 0-1,-13 0-1-15,-7 0 0 0,-3 0 1 16,7-2 0 0,-4 2 1-16,4 0-1 0,16-2 14 15,-1 0-9-15,8-1-6 16,-4 2 1-16,4-2 0 15,-14 1-1-15,0 2 1 16,-16-1 0-16,-13 1 0 16,-10 0-1-16,0 0 1 0,-9 0-1 15,5 0 0 1,-2 0 0-16,13 0 0 0,-7 0 0 16,3 0 0-1,-6 0 0-15,-4 0 1 0,14 0 0 16,-10 0-1-1,-7 0 1-15,0 0 5 0,4 0-6 16,3 0 1-16,0 0 0 16,6 0 0-16,-3 1 7 15,3 1-7-15,-6-2 0 16,0 3 0-16,-10-3 1 16,3 0 11-16,-3 0 8 15,0 0 18-15,0 0 18 0,0 0 1 16,0 0-4-1,0 0-15-15,0 0-19 0,0 0-13 16,0 0-5 0,0 0-2-16,0 0-35 0,-32 4-143 15,-8 2-193 1,-19 1-503-16</inkml:trace>
  <inkml:trace contextRef="#ctx0" brushRef="#br0" timeOffset="90739.93">23798 17800 113 0,'0'0'788'16,"0"0"-544"-16,0 0-76 15,0 0 2-15,0 0-45 16,0 0-39-16,0 0 8 15,0 0 18-15,0 0 0 16,0 0-4-16,0 0 0 0,0 0-2 16,0 0 0-1,0 0-14-15,0 0-24 16,0 0-14-16,0 0-14 16,0 0-12-16,0 0-13 15,10 0-9-15,13 2 3 0,6-2 2 16,7 0-2-16,0 0-3 0,7 0 4 15,-4 0-1 1,-3 0 6-16,3 0 0 16,-6 0-2-16,0 0-11 15,-4 0 5-15,7 0-5 16,-3 0-1-16,-4 0 0 16,1 0 0-16,-4 0 0 0,10 0 7 15,-6 0-7 1,2 0 5-16,8 0-5 0,-1 0 9 15,3 0-1-15,1 0 3 16,-1 0-2-16,11 0-2 16,-7 0-2-16,-10 0-5 15,13 0 0-15,-20 0 11 16,4 0-5-16,-4 0 2 16,7 0 8-16,10 0-16 15,6 0 20-15,20-2 24 16,0 1-29-16,10-4-1 0,-3 1-6 15,-1 1-1 1,-3-1-3-16,-9-1-5 16,-14 3 0-16,-16 0 0 15,0-1-1-15,-16 3 1 0,3 0 0 16,-7 0 0 0,-3 0 1-16,13-1 0 0,10 1-1 15,7-2 13 1,16-2 2-16,13 4-13 0,6-6 10 15,1 4-12 1,6-2 1-16,-7 0 1 0,-6 0-2 16,-6 2 1-16,-11 2 0 15,-12 0 0-15,-4 0 0 16,-16 0 0-16,-6 0 6 16,-1 0-5-16,7 0-1 15,19 0 11-15,11-1 6 0,6-2 15 16,19 1-19-1,-6-2-7-15,16 0-7 0,-16-2 1 16,-6 2 1 0,-11 2-2-16,-19 2 1 0,-6-3 0 15,-10 3 0-15,-11 0-1 16,1 0 1-16,3 0 0 16,-3 0 5-16,0 0 0 15,-7 0-5-15,10 0 1 16,4 0 4-16,2 0-6 15,-6 0 0-15,-3 0 1 0,7 0-1 16,-8 0 2 0,4 0-1-16,-3 0 8 0,-3 0-2 15,-7 0 4 1,10 0 1-16,-7 0-2 0,3 0-4 16,4 0 9-16,-3 0-9 15,6 0 1-15,-7 0-1 16,4 0-5-16,0 0 0 15,-7 0 7-15,7 0-2 16,-3 0 3-16,-4 0 0 16,0 0 4-16,4 0-1 15,-7 0-3-15,6 0 2 16,4 0-10-16,-7 0 0 16,4 0 7-16,3 0-8 15,0 0 2-15,-1 0-1 16,-9 0 8-16,10 0 1 15,-10 0-2-15,0 0 7 0,0 0 1 16,10 0-2 0,-10 0-4-16,0 0 2 0,13 0-4 15,0 0 1 1,-10 0-8-16,7 0 6 0,-3 0-1 16,3 0-6-16,-7 0 6 15,3 0-5-15,-2 0 1 16,2 0 4-16,-6 0-5 15,13 0 0-15,-3 0 6 16,0 0-6-16,-3 0 8 16,2 0-8-16,8 0 11 15,-4 0-4-15,-7 0-2 16,4 0-5-16,-3 0-1 16,-1 0 2-16,4 0 4 15,0 0-5-15,-4 0 0 0,8 0 6 16,-8 0 4-1,-6 0-10-15,3 0 20 0,-3 0-3 16,0 0 3-16,0 0-3 16,0 0-3-16,0 0 1 15,0 0-7-15,0 0 0 16,0 0 3-16,0 0-11 16,0 0 6-16,0 0-6 15,0 0 0-15,0 0 0 16,0 0 0-16,0 0-1 15,0 0-27-15,0 0-131 16,0 0-179-16,-23 0-297 0,7 0-288 0</inkml:trace>
  <inkml:trace contextRef="#ctx0" brushRef="#br0" timeOffset="94173.84">25549 15895 408 0,'0'0'154'16,"0"0"-102"-16,0 0-52 15,0 0-1-15,0 0-48 16,0 0 1-16,0 0-30 16,0 0-60-16,0 0-102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1A6E1-4E45-415D-9DCE-DAFE2783F85C}" type="datetimeFigureOut">
              <a:rPr lang="en-US" smtClean="0"/>
              <a:pPr/>
              <a:t>11/23/2020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6B9456-3755-4A72-81C8-5B7B85F361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46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inear_differential_equation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en.wikipedia.org/wiki/Coefficient" TargetMode="External"/><Relationship Id="rId4" Type="http://schemas.openxmlformats.org/officeDocument/2006/relationships/hyperlink" Target="http://en.wikipedia.org/wiki/Linear_homogeneous_differential_equation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inear_differential_equation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en.wikipedia.org/wiki/Coefficient" TargetMode="External"/><Relationship Id="rId4" Type="http://schemas.openxmlformats.org/officeDocument/2006/relationships/hyperlink" Target="http://en.wikipedia.org/wiki/Linear_homogeneous_differential_equation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inear_differential_equation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en.wikipedia.org/wiki/Coefficient" TargetMode="External"/><Relationship Id="rId4" Type="http://schemas.openxmlformats.org/officeDocument/2006/relationships/hyperlink" Target="http://en.wikipedia.org/wiki/Linear_homogeneous_differential_equation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background-black-blackboard-board-159770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characteristic equation can only be formed when the differential equation is </a:t>
            </a:r>
            <a:r>
              <a:rPr lang="en-US" dirty="0">
                <a:hlinkClick r:id="rId3" tooltip="Linear differential equation"/>
              </a:rPr>
              <a:t>linear</a:t>
            </a:r>
            <a:r>
              <a:rPr lang="en-US" dirty="0"/>
              <a:t>, </a:t>
            </a:r>
            <a:r>
              <a:rPr lang="en-US" dirty="0">
                <a:hlinkClick r:id="rId4" tooltip="Linear homogeneous differential equation"/>
              </a:rPr>
              <a:t>homogeneous</a:t>
            </a:r>
            <a:r>
              <a:rPr lang="en-US" dirty="0"/>
              <a:t>, and has constant </a:t>
            </a:r>
            <a:r>
              <a:rPr lang="en-US" dirty="0">
                <a:hlinkClick r:id="rId5" tooltip="Coefficient"/>
              </a:rPr>
              <a:t>coefficients</a:t>
            </a:r>
            <a:r>
              <a:rPr lang="en-US" dirty="0"/>
              <a:t>.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B9456-3755-4A72-81C8-5B7B85F361E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21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characteristic equation can only be formed when the differential equation is </a:t>
            </a:r>
            <a:r>
              <a:rPr lang="en-US" dirty="0">
                <a:hlinkClick r:id="rId3" tooltip="Linear differential equation"/>
              </a:rPr>
              <a:t>linear</a:t>
            </a:r>
            <a:r>
              <a:rPr lang="en-US" dirty="0"/>
              <a:t>, </a:t>
            </a:r>
            <a:r>
              <a:rPr lang="en-US" dirty="0">
                <a:hlinkClick r:id="rId4" tooltip="Linear homogeneous differential equation"/>
              </a:rPr>
              <a:t>homogeneous</a:t>
            </a:r>
            <a:r>
              <a:rPr lang="en-US" dirty="0"/>
              <a:t>, and has constant </a:t>
            </a:r>
            <a:r>
              <a:rPr lang="en-US" dirty="0">
                <a:hlinkClick r:id="rId5" tooltip="Coefficient"/>
              </a:rPr>
              <a:t>coefficients</a:t>
            </a:r>
            <a:r>
              <a:rPr lang="en-US" dirty="0"/>
              <a:t>.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B9456-3755-4A72-81C8-5B7B85F361E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21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Plot this:</a:t>
            </a:r>
          </a:p>
          <a:p>
            <a:endParaRPr lang="en-US" dirty="0"/>
          </a:p>
          <a:p>
            <a:r>
              <a:rPr lang="en-US" dirty="0"/>
              <a:t>http://www.wolframalpha.com/input/?i=plot+-3exp%28-2t%29+%2B+2exp%28-3t%29+from+t%3D0+to+5+from+y+%3D+-1+to+0</a:t>
            </a:r>
          </a:p>
          <a:p>
            <a:endParaRPr lang="en-US" dirty="0"/>
          </a:p>
          <a:p>
            <a:r>
              <a:rPr lang="en-US" dirty="0"/>
              <a:t>Why does it look critically</a:t>
            </a:r>
            <a:r>
              <a:rPr lang="en-US" baseline="0" dirty="0"/>
              <a:t> damped?</a:t>
            </a:r>
          </a:p>
          <a:p>
            <a:r>
              <a:rPr lang="en-US" baseline="0" dirty="0"/>
              <a:t>Because 4mk is almost equal to b^2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B9456-3755-4A72-81C8-5B7B85F361E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characteristic equation can only be formed when the differential equation is </a:t>
            </a:r>
            <a:r>
              <a:rPr lang="en-US" dirty="0">
                <a:hlinkClick r:id="rId3" tooltip="Linear differential equation"/>
              </a:rPr>
              <a:t>linear</a:t>
            </a:r>
            <a:r>
              <a:rPr lang="en-US" dirty="0"/>
              <a:t>, </a:t>
            </a:r>
            <a:r>
              <a:rPr lang="en-US" dirty="0">
                <a:hlinkClick r:id="rId4" tooltip="Linear homogeneous differential equation"/>
              </a:rPr>
              <a:t>homogeneous</a:t>
            </a:r>
            <a:r>
              <a:rPr lang="en-US" dirty="0"/>
              <a:t>, and has constant </a:t>
            </a:r>
            <a:r>
              <a:rPr lang="en-US" dirty="0">
                <a:hlinkClick r:id="rId5" tooltip="Coefficient"/>
              </a:rPr>
              <a:t>coefficients</a:t>
            </a:r>
            <a:r>
              <a:rPr lang="en-US" dirty="0"/>
              <a:t>.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B9456-3755-4A72-81C8-5B7B85F361E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34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alternative</a:t>
            </a:r>
            <a:r>
              <a:rPr lang="en-US" baseline="0" dirty="0"/>
              <a:t> to the poles for describing a second order linear system</a:t>
            </a:r>
          </a:p>
          <a:p>
            <a:endParaRPr lang="en-US" dirty="0"/>
          </a:p>
          <a:p>
            <a:r>
              <a:rPr lang="en-US"/>
              <a:t>zeta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B9456-3755-4A72-81C8-5B7B85F361E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70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now scale by the mass!  This is important!  What does this mean for a manipulator with many degrees of freedom?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B9456-3755-4A72-81C8-5B7B85F361EE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Background </a:t>
            </a:r>
            <a:r>
              <a:rPr lang="en-US" dirty="0"/>
              <a:t>image</a:t>
            </a:r>
          </a:p>
          <a:p>
            <a:r>
              <a:rPr lang="en-US" dirty="0">
                <a:hlinkClick r:id="rId3"/>
              </a:rPr>
              <a:t>https://www.pexels.com/photo/background-black-blackboard-board-159770/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23699B-7972-42AB-9DD1-42952970C81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72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A0A1-9A07-46B6-9556-F1CE9B457C28}" type="datetime1">
              <a:rPr lang="de-DE" smtClean="0"/>
              <a:pPr/>
              <a:t>23.11.2020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560B3-3E3C-4F79-8433-6F5C4EF613E0}" type="datetime1">
              <a:rPr lang="de-DE" smtClean="0"/>
              <a:pPr/>
              <a:t>23.11.2020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de-DE"/>
              <a:t>Titel durch Klicken hinzufügen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22B8-4792-488E-BF2B-B9E29A5D27D3}" type="datetime1">
              <a:rPr lang="de-DE" smtClean="0"/>
              <a:pPr/>
              <a:t>23.11.2020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02CDA-B54A-4019-876E-56D9C7CF189F}" type="datetime1">
              <a:rPr lang="de-DE" smtClean="0"/>
              <a:pPr/>
              <a:t>23.11.2020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23A1-72C8-42B4-82E2-17967DD8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103B-C0CE-48FC-8F22-3940643DEBFC}" type="datetime1">
              <a:rPr lang="de-DE" smtClean="0"/>
              <a:pPr/>
              <a:t>23.11.2020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23A1-72C8-42B4-82E2-17967DD8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E663B-6979-425A-8DA6-9064793B8B5F}" type="datetime1">
              <a:rPr lang="de-DE" smtClean="0"/>
              <a:pPr/>
              <a:t>23.11.2020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23A1-72C8-42B4-82E2-17967DD8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B4E5-F554-42AB-B422-7ABF677D2D18}" type="datetime1">
              <a:rPr lang="de-DE" smtClean="0"/>
              <a:pPr/>
              <a:t>23.11.2020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23A1-72C8-42B4-82E2-17967DD8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FFBFC-A084-4FA4-A18C-6DAB292935EB}" type="datetime1">
              <a:rPr lang="de-DE" smtClean="0"/>
              <a:pPr/>
              <a:t>23.11.2020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23A1-72C8-42B4-82E2-17967DD8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EED5-64C3-4015-8348-CF372C18ACC9}" type="datetime1">
              <a:rPr lang="de-DE" smtClean="0"/>
              <a:pPr/>
              <a:t>23.11.2020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23A1-72C8-42B4-82E2-17967DD8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6E2D-5987-4631-908C-D8AF9ACB2256}" type="datetime1">
              <a:rPr lang="de-DE" smtClean="0"/>
              <a:pPr/>
              <a:t>23.11.2020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23A1-72C8-42B4-82E2-17967DD8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C42B-496C-4533-A71A-4F2C99592AD6}" type="datetime1">
              <a:rPr lang="de-DE" smtClean="0"/>
              <a:pPr/>
              <a:t>23.11.2020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23A1-72C8-42B4-82E2-17967DD8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10C39-FA7D-465E-867E-20B8FECF630F}" type="datetime1">
              <a:rPr lang="de-DE" smtClean="0"/>
              <a:pPr/>
              <a:t>23.11.2020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B0598-E4E7-4CA8-9603-0ED1A3BC5819}" type="datetime1">
              <a:rPr lang="de-DE" smtClean="0"/>
              <a:pPr/>
              <a:t>23.11.2020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23A1-72C8-42B4-82E2-17967DD8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284E0-016A-4759-B3F8-74685D9530BF}" type="datetime1">
              <a:rPr lang="de-DE" smtClean="0"/>
              <a:pPr/>
              <a:t>23.11.2020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23A1-72C8-42B4-82E2-17967DD8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C519E-4DF5-466E-A674-41E04D2CFD24}" type="datetime1">
              <a:rPr lang="de-DE" smtClean="0"/>
              <a:pPr/>
              <a:t>23.11.2020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923A1-72C8-42B4-82E2-17967DD8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BD18A-F445-4469-8FCE-CBC21F12A58E}" type="datetime1">
              <a:rPr lang="de-DE" smtClean="0"/>
              <a:pPr/>
              <a:t>23.11.2020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CE57-58E5-4225-ABFC-D740B7186DE8}" type="datetime1">
              <a:rPr lang="de-DE" smtClean="0"/>
              <a:pPr/>
              <a:t>23.11.2020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84592-16EA-414C-8B53-1B58A3A950B5}" type="datetime1">
              <a:rPr lang="de-DE" smtClean="0"/>
              <a:pPr/>
              <a:t>23.11.2020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B4AD-AAA1-4617-9CD5-3695DB868E7C}" type="datetime1">
              <a:rPr lang="de-DE" smtClean="0"/>
              <a:pPr/>
              <a:t>23.11.2020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BCD9-3AC4-412C-8A1A-275A3CB22817}" type="datetime1">
              <a:rPr lang="de-DE" smtClean="0"/>
              <a:pPr/>
              <a:t>23.11.2020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B867-ABDB-4FCC-A145-ACE5AE048171}" type="datetime1">
              <a:rPr lang="de-DE" smtClean="0"/>
              <a:pPr/>
              <a:t>23.11.2020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5393-C15F-469C-BEE9-FD6EF73BA741}" type="datetime1">
              <a:rPr lang="de-DE" smtClean="0"/>
              <a:pPr/>
              <a:t>23.11.2020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C13FB-7880-4363-BBA9-2FF039BAEC57}" type="datetime1">
              <a:rPr lang="de-DE" smtClean="0"/>
              <a:pPr/>
              <a:t>23.11.2020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53BCF-57CD-42C7-89AA-E8D89C59EE4A}" type="datetime1">
              <a:rPr lang="de-DE" smtClean="0"/>
              <a:pPr/>
              <a:t>23.11.2020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923A1-72C8-42B4-82E2-17967DD8711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gi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tags" Target="../tags/tag40.xml"/><Relationship Id="rId7" Type="http://schemas.openxmlformats.org/officeDocument/2006/relationships/image" Target="../media/image35.png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54.png"/><Relationship Id="rId5" Type="http://schemas.openxmlformats.org/officeDocument/2006/relationships/tags" Target="../tags/tag42.xml"/><Relationship Id="rId10" Type="http://schemas.openxmlformats.org/officeDocument/2006/relationships/image" Target="../media/image53.png"/><Relationship Id="rId4" Type="http://schemas.openxmlformats.org/officeDocument/2006/relationships/tags" Target="../tags/tag41.xml"/><Relationship Id="rId9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45.xml"/><Relationship Id="rId7" Type="http://schemas.openxmlformats.org/officeDocument/2006/relationships/notesSlide" Target="../notesSlides/notesSlide4.xml"/><Relationship Id="rId12" Type="http://schemas.openxmlformats.org/officeDocument/2006/relationships/image" Target="../media/image15.png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slideLayout" Target="../slideLayouts/slideLayout4.xml"/><Relationship Id="rId11" Type="http://schemas.openxmlformats.org/officeDocument/2006/relationships/image" Target="../media/image55.png"/><Relationship Id="rId5" Type="http://schemas.openxmlformats.org/officeDocument/2006/relationships/tags" Target="../tags/tag47.xml"/><Relationship Id="rId10" Type="http://schemas.openxmlformats.org/officeDocument/2006/relationships/image" Target="../media/image14.png"/><Relationship Id="rId4" Type="http://schemas.openxmlformats.org/officeDocument/2006/relationships/tags" Target="../tags/tag46.xml"/><Relationship Id="rId9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50.xml"/><Relationship Id="rId7" Type="http://schemas.openxmlformats.org/officeDocument/2006/relationships/image" Target="../media/image56.png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6.xml"/><Relationship Id="rId10" Type="http://schemas.openxmlformats.org/officeDocument/2006/relationships/image" Target="../media/image58.png"/><Relationship Id="rId4" Type="http://schemas.openxmlformats.org/officeDocument/2006/relationships/tags" Target="../tags/tag51.xml"/><Relationship Id="rId9" Type="http://schemas.openxmlformats.org/officeDocument/2006/relationships/image" Target="../media/image5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7" Type="http://schemas.openxmlformats.org/officeDocument/2006/relationships/image" Target="../media/image62.png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tags" Target="../tags/tag58.xml"/><Relationship Id="rId7" Type="http://schemas.openxmlformats.org/officeDocument/2006/relationships/image" Target="../media/image63.png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slideLayout" Target="../slideLayouts/slideLayout4.xml"/><Relationship Id="rId11" Type="http://schemas.openxmlformats.org/officeDocument/2006/relationships/image" Target="../media/image67.png"/><Relationship Id="rId5" Type="http://schemas.openxmlformats.org/officeDocument/2006/relationships/tags" Target="../tags/tag60.xml"/><Relationship Id="rId10" Type="http://schemas.openxmlformats.org/officeDocument/2006/relationships/image" Target="../media/image66.png"/><Relationship Id="rId4" Type="http://schemas.openxmlformats.org/officeDocument/2006/relationships/tags" Target="../tags/tag59.xml"/><Relationship Id="rId9" Type="http://schemas.openxmlformats.org/officeDocument/2006/relationships/image" Target="../media/image6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.xml"/><Relationship Id="rId13" Type="http://schemas.openxmlformats.org/officeDocument/2006/relationships/image" Target="../media/image69.png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12" Type="http://schemas.openxmlformats.org/officeDocument/2006/relationships/image" Target="../media/image68.png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image" Target="../media/image63.png"/><Relationship Id="rId5" Type="http://schemas.openxmlformats.org/officeDocument/2006/relationships/tags" Target="../tags/tag65.xml"/><Relationship Id="rId15" Type="http://schemas.openxmlformats.org/officeDocument/2006/relationships/image" Target="../media/image20.png"/><Relationship Id="rId10" Type="http://schemas.openxmlformats.org/officeDocument/2006/relationships/image" Target="../media/image18.png"/><Relationship Id="rId4" Type="http://schemas.openxmlformats.org/officeDocument/2006/relationships/tags" Target="../tags/tag64.xml"/><Relationship Id="rId9" Type="http://schemas.openxmlformats.org/officeDocument/2006/relationships/image" Target="../media/image17.png"/><Relationship Id="rId14" Type="http://schemas.openxmlformats.org/officeDocument/2006/relationships/image" Target="../media/image7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74.png"/><Relationship Id="rId3" Type="http://schemas.openxmlformats.org/officeDocument/2006/relationships/tags" Target="../tags/tag70.xml"/><Relationship Id="rId7" Type="http://schemas.openxmlformats.org/officeDocument/2006/relationships/image" Target="../media/image17.png"/><Relationship Id="rId12" Type="http://schemas.openxmlformats.org/officeDocument/2006/relationships/customXml" Target="../ink/ink1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73.png"/><Relationship Id="rId5" Type="http://schemas.openxmlformats.org/officeDocument/2006/relationships/tags" Target="../tags/tag72.xml"/><Relationship Id="rId10" Type="http://schemas.openxmlformats.org/officeDocument/2006/relationships/image" Target="../media/image72.png"/><Relationship Id="rId4" Type="http://schemas.openxmlformats.org/officeDocument/2006/relationships/tags" Target="../tags/tag71.xml"/><Relationship Id="rId9" Type="http://schemas.openxmlformats.org/officeDocument/2006/relationships/image" Target="../media/image7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9.png"/><Relationship Id="rId3" Type="http://schemas.openxmlformats.org/officeDocument/2006/relationships/tags" Target="../tags/tag75.xml"/><Relationship Id="rId7" Type="http://schemas.openxmlformats.org/officeDocument/2006/relationships/slideLayout" Target="../slideLayouts/slideLayout6.xml"/><Relationship Id="rId12" Type="http://schemas.openxmlformats.org/officeDocument/2006/relationships/image" Target="../media/image78.png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11" Type="http://schemas.openxmlformats.org/officeDocument/2006/relationships/image" Target="../media/image77.png"/><Relationship Id="rId5" Type="http://schemas.openxmlformats.org/officeDocument/2006/relationships/tags" Target="../tags/tag77.xml"/><Relationship Id="rId15" Type="http://schemas.openxmlformats.org/officeDocument/2006/relationships/image" Target="../media/image80.png"/><Relationship Id="rId10" Type="http://schemas.openxmlformats.org/officeDocument/2006/relationships/image" Target="../media/image76.png"/><Relationship Id="rId4" Type="http://schemas.openxmlformats.org/officeDocument/2006/relationships/tags" Target="../tags/tag76.xml"/><Relationship Id="rId9" Type="http://schemas.openxmlformats.org/officeDocument/2006/relationships/image" Target="../media/image75.png"/><Relationship Id="rId14" Type="http://schemas.openxmlformats.org/officeDocument/2006/relationships/customXml" Target="../ink/ink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tags" Target="../tags/tag81.xml"/><Relationship Id="rId7" Type="http://schemas.openxmlformats.org/officeDocument/2006/relationships/notesSlide" Target="../notesSlides/notesSlide6.xml"/><Relationship Id="rId12" Type="http://schemas.openxmlformats.org/officeDocument/2006/relationships/image" Target="../media/image85.png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84.png"/><Relationship Id="rId5" Type="http://schemas.openxmlformats.org/officeDocument/2006/relationships/tags" Target="../tags/tag83.xml"/><Relationship Id="rId10" Type="http://schemas.openxmlformats.org/officeDocument/2006/relationships/image" Target="../media/image83.png"/><Relationship Id="rId4" Type="http://schemas.openxmlformats.org/officeDocument/2006/relationships/tags" Target="../tags/tag82.xml"/><Relationship Id="rId9" Type="http://schemas.openxmlformats.org/officeDocument/2006/relationships/image" Target="../media/image8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7.png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5.xml"/><Relationship Id="rId7" Type="http://schemas.openxmlformats.org/officeDocument/2006/relationships/image" Target="../media/image12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4.xml"/><Relationship Id="rId10" Type="http://schemas.openxmlformats.org/officeDocument/2006/relationships/image" Target="../media/image15.png"/><Relationship Id="rId4" Type="http://schemas.openxmlformats.org/officeDocument/2006/relationships/tags" Target="../tags/tag6.xml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20.xml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tags" Target="../tags/tag10.xml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notesSlide" Target="../notesSlides/notesSlide3.xml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tags" Target="../tags/tag9.xml"/><Relationship Id="rId16" Type="http://schemas.openxmlformats.org/officeDocument/2006/relationships/slideLayout" Target="../slideLayouts/slideLayout6.xml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tags" Target="../tags/tag17.xml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8" Type="http://schemas.openxmlformats.org/officeDocument/2006/relationships/tags" Target="../tags/tag1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.xml"/><Relationship Id="rId13" Type="http://schemas.openxmlformats.org/officeDocument/2006/relationships/image" Target="../media/image38.png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12" Type="http://schemas.openxmlformats.org/officeDocument/2006/relationships/image" Target="../media/image37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image" Target="../media/image36.png"/><Relationship Id="rId5" Type="http://schemas.openxmlformats.org/officeDocument/2006/relationships/tags" Target="../tags/tag27.xml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tags" Target="../tags/tag26.xml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.xml"/><Relationship Id="rId13" Type="http://schemas.openxmlformats.org/officeDocument/2006/relationships/image" Target="../media/image45.png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12" Type="http://schemas.openxmlformats.org/officeDocument/2006/relationships/image" Target="../media/image44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image" Target="../media/image43.png"/><Relationship Id="rId5" Type="http://schemas.openxmlformats.org/officeDocument/2006/relationships/tags" Target="../tags/tag34.xml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4" Type="http://schemas.openxmlformats.org/officeDocument/2006/relationships/tags" Target="../tags/tag33.xml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53D33-3F39-4CDE-8DFF-A5427C37D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52263-45A5-4EC2-901D-5FBF06931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These slides are intended as presentation aids for the lecture.  They contain information that would otherwise be to difficult or time-consuming to reproduce on the board.  But they are incomplete, not self-explanatory, and are not always used in the order they appear in this presentation.  As a result, these slides should not be used as a script for this course.  I recommend you take notes during class, maybe on the slides themselves.  It has been shown that taking notes improves learning success.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B70A7A-E375-4200-9CE8-3BA7FFABE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6964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9EEA-70B8-407B-ABE6-E129B87086B7}" type="slidenum">
              <a:rPr lang="en-US"/>
              <a:pPr/>
              <a:t>10</a:t>
            </a:fld>
            <a:endParaRPr lang="en-US"/>
          </a:p>
        </p:txBody>
      </p:sp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tangent</a:t>
            </a:r>
          </a:p>
        </p:txBody>
      </p:sp>
      <p:pic>
        <p:nvPicPr>
          <p:cNvPr id="368651" name="Picture 11" descr="tan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63752" y="1966913"/>
            <a:ext cx="6400800" cy="3840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8657" name="Picture 17" descr="tangent_graph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8552" y="2052638"/>
            <a:ext cx="3733800" cy="36480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6505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59704-2419-47F0-A868-87B9D1FDBF7B}" type="slidenum">
              <a:rPr lang="en-US"/>
              <a:pPr/>
              <a:t>11</a:t>
            </a:fld>
            <a:endParaRPr lang="en-US"/>
          </a:p>
        </p:txBody>
      </p:sp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7550" y="274638"/>
            <a:ext cx="8229600" cy="1143000"/>
          </a:xfrm>
        </p:spPr>
        <p:txBody>
          <a:bodyPr/>
          <a:lstStyle/>
          <a:p>
            <a:r>
              <a:rPr lang="en-US"/>
              <a:t>atan2(y,x)</a:t>
            </a:r>
          </a:p>
        </p:txBody>
      </p:sp>
      <p:pic>
        <p:nvPicPr>
          <p:cNvPr id="372758" name="Picture 2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2132856"/>
            <a:ext cx="8280400" cy="187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3833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 with real, repeated roots (case 3)</a:t>
            </a:r>
            <a:br>
              <a:rPr lang="en-US" dirty="0"/>
            </a:br>
            <a:r>
              <a:rPr lang="en-US" sz="2200" dirty="0"/>
              <a:t>(critically damped)</a:t>
            </a:r>
            <a:endParaRPr lang="de-DE" sz="2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B6E5B9-54E3-40C2-A663-9F323AFE421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75" y="1744513"/>
            <a:ext cx="2300037" cy="277407"/>
          </a:xfrm>
          <a:prstGeom prst="rect">
            <a:avLst/>
          </a:prstGeom>
          <a:noFill/>
          <a:ln/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582661-A964-414E-9EC1-82A9F0A9685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029" y="2425037"/>
            <a:ext cx="1699578" cy="48946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15852" y="1698551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Solution: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868251" y="2474660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with:</a:t>
            </a:r>
            <a:endParaRPr lang="de-DE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3D799F6-8E7C-44BE-A6A7-5F65DD06946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78" y="3316869"/>
            <a:ext cx="2524096" cy="32313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06963" y="4139788"/>
            <a:ext cx="1621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L’Hôpital’s</a:t>
            </a:r>
            <a:r>
              <a:rPr lang="en-US" dirty="0"/>
              <a:t> rule:</a:t>
            </a:r>
            <a:endParaRPr lang="de-DE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A899DDA-20C8-45BE-A9CF-FB65C2279BF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552" y="4082718"/>
            <a:ext cx="5461444" cy="1143000"/>
          </a:xfrm>
          <a:prstGeom prst="rect">
            <a:avLst/>
          </a:prstGeom>
          <a:noFill/>
          <a:ln/>
          <a:effectLst/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4BE0C79-58AA-465D-BA7A-B0E194F66BA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447" y="5738901"/>
            <a:ext cx="4271353" cy="365125"/>
          </a:xfrm>
          <a:prstGeom prst="rect">
            <a:avLst/>
          </a:prstGeom>
          <a:noFill/>
          <a:ln/>
          <a:effectLst/>
        </p:spPr>
      </p:pic>
    </p:spTree>
    <p:extLst>
      <p:ext uri="{BB962C8B-B14F-4D97-AF65-F5344CB8AC3E}">
        <p14:creationId xmlns:p14="http://schemas.microsoft.com/office/powerpoint/2010/main" val="3583161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Solving the Equation of Motion (EOM)</a:t>
            </a:r>
            <a:br>
              <a:rPr lang="en-US" dirty="0"/>
            </a:br>
            <a:r>
              <a:rPr lang="en-US" dirty="0"/>
              <a:t>of a Second Order Linear System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>
          <a:xfrm>
            <a:off x="4693247" y="2370453"/>
            <a:ext cx="4038600" cy="376873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i="1" dirty="0">
                <a:latin typeface="Calibri"/>
              </a:rPr>
              <a:t>b</a:t>
            </a:r>
            <a:r>
              <a:rPr lang="en-US" sz="1800" baseline="30000" dirty="0">
                <a:latin typeface="Calibri"/>
              </a:rPr>
              <a:t>2</a:t>
            </a:r>
            <a:r>
              <a:rPr lang="en-US" sz="1800" dirty="0"/>
              <a:t> &gt; 4</a:t>
            </a:r>
            <a:r>
              <a:rPr lang="en-US" sz="1800" i="1" dirty="0"/>
              <a:t>mk</a:t>
            </a:r>
            <a:br>
              <a:rPr lang="en-US" sz="1800" i="1" dirty="0"/>
            </a:br>
            <a:r>
              <a:rPr lang="en-US" sz="1800" b="1" dirty="0"/>
              <a:t>real</a:t>
            </a:r>
            <a:r>
              <a:rPr lang="en-US" sz="1800" dirty="0"/>
              <a:t> and unequal roots</a:t>
            </a:r>
            <a:br>
              <a:rPr lang="en-US" sz="1800" dirty="0"/>
            </a:br>
            <a:r>
              <a:rPr lang="en-US" sz="1800" dirty="0" err="1"/>
              <a:t>overdamped</a:t>
            </a:r>
            <a:endParaRPr lang="en-US" sz="1800" i="1" dirty="0"/>
          </a:p>
          <a:p>
            <a:pPr marL="514350" indent="-514350">
              <a:buFont typeface="+mj-lt"/>
              <a:buAutoNum type="arabicPeriod"/>
            </a:pPr>
            <a:r>
              <a:rPr lang="en-US" sz="1800" i="1" dirty="0"/>
              <a:t>b</a:t>
            </a:r>
            <a:r>
              <a:rPr lang="en-US" sz="1800" baseline="30000" dirty="0"/>
              <a:t>2</a:t>
            </a:r>
            <a:r>
              <a:rPr lang="en-US" sz="1800" dirty="0"/>
              <a:t> &lt; 4</a:t>
            </a:r>
            <a:r>
              <a:rPr lang="en-US" sz="1800" i="1" dirty="0"/>
              <a:t>mk</a:t>
            </a:r>
            <a:br>
              <a:rPr lang="en-US" sz="1800" i="1" dirty="0"/>
            </a:br>
            <a:r>
              <a:rPr lang="en-US" sz="1800" b="1" dirty="0"/>
              <a:t>complex</a:t>
            </a:r>
            <a:r>
              <a:rPr lang="en-US" sz="1800" dirty="0"/>
              <a:t> roots</a:t>
            </a:r>
            <a:br>
              <a:rPr lang="en-US" sz="1800" dirty="0"/>
            </a:br>
            <a:r>
              <a:rPr lang="en-US" sz="1800" dirty="0" err="1"/>
              <a:t>underdamped</a:t>
            </a:r>
            <a:endParaRPr lang="en-US" sz="1800" i="1" dirty="0"/>
          </a:p>
          <a:p>
            <a:pPr marL="514350" indent="-514350">
              <a:buFont typeface="+mj-lt"/>
              <a:buAutoNum type="arabicPeriod"/>
            </a:pPr>
            <a:r>
              <a:rPr lang="en-US" sz="1800" i="1" dirty="0"/>
              <a:t>b</a:t>
            </a:r>
            <a:r>
              <a:rPr lang="en-US" sz="1800" baseline="30000" dirty="0"/>
              <a:t>2</a:t>
            </a:r>
            <a:r>
              <a:rPr lang="en-US" sz="1800" dirty="0"/>
              <a:t> = 4</a:t>
            </a:r>
            <a:r>
              <a:rPr lang="en-US" sz="1800" i="1" dirty="0"/>
              <a:t>mk</a:t>
            </a:r>
            <a:br>
              <a:rPr lang="en-US" sz="1800" i="1" dirty="0"/>
            </a:br>
            <a:r>
              <a:rPr lang="en-US" sz="1800" b="1" dirty="0"/>
              <a:t>real</a:t>
            </a:r>
            <a:r>
              <a:rPr lang="en-US" sz="1800" dirty="0"/>
              <a:t> and equal roots</a:t>
            </a:r>
            <a:br>
              <a:rPr lang="en-US" sz="1800" dirty="0"/>
            </a:br>
            <a:r>
              <a:rPr lang="en-US" sz="1800" dirty="0"/>
              <a:t>critically damped</a:t>
            </a:r>
            <a:endParaRPr lang="en-US" sz="18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 dirty="0"/>
          </a:p>
        </p:txBody>
      </p:sp>
      <p:pic>
        <p:nvPicPr>
          <p:cNvPr id="4" name="Picture 4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6519" y="1798949"/>
            <a:ext cx="3206750" cy="30638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7" name="Picture 6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7958" y="2791100"/>
            <a:ext cx="2927793" cy="428628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616520" y="2433910"/>
            <a:ext cx="241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Characteristic equation:</a:t>
            </a:r>
          </a:p>
        </p:txBody>
      </p:sp>
      <p:pic>
        <p:nvPicPr>
          <p:cNvPr id="15" name="Picture 14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16520" y="3871220"/>
            <a:ext cx="2786087" cy="1246264"/>
          </a:xfrm>
          <a:prstGeom prst="rect">
            <a:avLst/>
          </a:prstGeom>
          <a:noFill/>
          <a:ln/>
          <a:effectLst/>
        </p:spPr>
      </p:pic>
      <p:sp>
        <p:nvSpPr>
          <p:cNvPr id="14" name="TextBox 13"/>
          <p:cNvSpPr txBox="1"/>
          <p:nvPr/>
        </p:nvSpPr>
        <p:spPr>
          <a:xfrm>
            <a:off x="545085" y="3514030"/>
            <a:ext cx="1473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Roots (poles):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17048" y="1798948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Solutions:</a:t>
            </a:r>
          </a:p>
        </p:txBody>
      </p:sp>
      <p:pic>
        <p:nvPicPr>
          <p:cNvPr id="19" name="Picture 18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402865" y="5085097"/>
            <a:ext cx="1929604" cy="1477039"/>
          </a:xfrm>
          <a:prstGeom prst="rect">
            <a:avLst/>
          </a:prstGeom>
          <a:noFill/>
          <a:ln/>
          <a:effectLst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69AC23A-D5BB-487A-A2AF-94D4F31091C8}"/>
              </a:ext>
            </a:extLst>
          </p:cNvPr>
          <p:cNvSpPr txBox="1"/>
          <p:nvPr/>
        </p:nvSpPr>
        <p:spPr>
          <a:xfrm>
            <a:off x="616519" y="5386238"/>
            <a:ext cx="2447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Solution for cases 1 &amp; 2: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3F4F871-8BE5-4B82-A1F9-56BF193A19D1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59" y="5823614"/>
            <a:ext cx="3553841" cy="428628"/>
          </a:xfrm>
          <a:prstGeom prst="rect">
            <a:avLst/>
          </a:prstGeom>
          <a:noFill/>
          <a:ln/>
          <a:effectLst/>
        </p:spPr>
      </p:pic>
    </p:spTree>
    <p:extLst>
      <p:ext uri="{BB962C8B-B14F-4D97-AF65-F5344CB8AC3E}">
        <p14:creationId xmlns:p14="http://schemas.microsoft.com/office/powerpoint/2010/main" val="3327250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Damping Ratio &amp; Natural Frequency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4BF45C-5C7E-403C-A26B-52496B984B8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897" y="2332342"/>
            <a:ext cx="3383752" cy="429828"/>
          </a:xfrm>
          <a:prstGeom prst="rect">
            <a:avLst/>
          </a:prstGeom>
          <a:noFill/>
          <a:ln/>
          <a:effectLst/>
        </p:spPr>
      </p:pic>
      <p:pic>
        <p:nvPicPr>
          <p:cNvPr id="10" name="Picture 9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30375" y="1685150"/>
            <a:ext cx="2927793" cy="428628"/>
          </a:xfrm>
          <a:prstGeom prst="rect">
            <a:avLst/>
          </a:prstGeom>
          <a:noFill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7F2F5E-2733-42CD-A46A-7047C09E1A0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221" y="5579630"/>
            <a:ext cx="2155674" cy="858048"/>
          </a:xfrm>
          <a:prstGeom prst="rect">
            <a:avLst/>
          </a:prstGeom>
          <a:noFill/>
          <a:ln/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D9F400-1717-4223-8FEC-52DB056481B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213" y="3413342"/>
            <a:ext cx="1358516" cy="1296144"/>
          </a:xfrm>
          <a:prstGeom prst="rect">
            <a:avLst/>
          </a:prstGeom>
          <a:noFill/>
          <a:ln/>
          <a:effectLst/>
        </p:spPr>
      </p:pic>
      <p:sp>
        <p:nvSpPr>
          <p:cNvPr id="19" name="TextBox 18"/>
          <p:cNvSpPr txBox="1"/>
          <p:nvPr/>
        </p:nvSpPr>
        <p:spPr>
          <a:xfrm>
            <a:off x="621966" y="2435567"/>
            <a:ext cx="347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Alternative characteristic equation:</a:t>
            </a:r>
            <a:endParaRPr lang="de-DE" dirty="0"/>
          </a:p>
        </p:txBody>
      </p:sp>
      <p:sp>
        <p:nvSpPr>
          <p:cNvPr id="20" name="TextBox 19"/>
          <p:cNvSpPr txBox="1"/>
          <p:nvPr/>
        </p:nvSpPr>
        <p:spPr>
          <a:xfrm>
            <a:off x="3070238" y="3914139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with:</a:t>
            </a:r>
            <a:endParaRPr lang="de-DE" dirty="0"/>
          </a:p>
        </p:txBody>
      </p:sp>
      <p:sp>
        <p:nvSpPr>
          <p:cNvPr id="21" name="TextBox 20"/>
          <p:cNvSpPr txBox="1"/>
          <p:nvPr/>
        </p:nvSpPr>
        <p:spPr>
          <a:xfrm>
            <a:off x="5834184" y="3544807"/>
            <a:ext cx="1495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damping ratio</a:t>
            </a:r>
            <a:endParaRPr lang="de-DE" dirty="0"/>
          </a:p>
        </p:txBody>
      </p:sp>
      <p:sp>
        <p:nvSpPr>
          <p:cNvPr id="23" name="TextBox 22"/>
          <p:cNvSpPr txBox="1"/>
          <p:nvPr/>
        </p:nvSpPr>
        <p:spPr>
          <a:xfrm>
            <a:off x="5879976" y="4293096"/>
            <a:ext cx="1851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natural frequency</a:t>
            </a:r>
            <a:endParaRPr lang="de-DE" dirty="0"/>
          </a:p>
        </p:txBody>
      </p:sp>
      <p:sp>
        <p:nvSpPr>
          <p:cNvPr id="24" name="TextBox 23"/>
          <p:cNvSpPr txBox="1"/>
          <p:nvPr/>
        </p:nvSpPr>
        <p:spPr>
          <a:xfrm>
            <a:off x="186276" y="5600916"/>
            <a:ext cx="2844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Relationship to </a:t>
            </a:r>
            <a:r>
              <a:rPr lang="el-GR" dirty="0"/>
              <a:t>λ</a:t>
            </a:r>
            <a:r>
              <a:rPr lang="en-US" dirty="0"/>
              <a:t> and </a:t>
            </a:r>
            <a:r>
              <a:rPr lang="el-GR" dirty="0"/>
              <a:t>μ</a:t>
            </a:r>
            <a:r>
              <a:rPr lang="en-US" dirty="0"/>
              <a:t> from</a:t>
            </a:r>
            <a:br>
              <a:rPr lang="en-US" dirty="0"/>
            </a:br>
            <a:r>
              <a:rPr lang="en-US" dirty="0"/>
              <a:t>first characteristic eqn.:</a:t>
            </a:r>
            <a:endParaRPr lang="de-DE" dirty="0">
              <a:latin typeface="cmmi1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8149" y="1744446"/>
            <a:ext cx="317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characteristic equation:</a:t>
            </a:r>
            <a:endParaRPr lang="de-DE" dirty="0"/>
          </a:p>
        </p:txBody>
      </p:sp>
      <p:sp>
        <p:nvSpPr>
          <p:cNvPr id="14" name="TextBox 13"/>
          <p:cNvSpPr txBox="1"/>
          <p:nvPr/>
        </p:nvSpPr>
        <p:spPr>
          <a:xfrm>
            <a:off x="5661214" y="5971174"/>
            <a:ext cx="2680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damped natural frequency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3370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6893AF-2353-467C-A464-4F6951C5140C}" type="slidenum">
              <a:rPr lang="en-US"/>
              <a:pPr/>
              <a:t>15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Values of  </a:t>
            </a:r>
            <a:r>
              <a:rPr lang="el-GR" dirty="0">
                <a:latin typeface="cmmi10"/>
              </a:rPr>
              <a:t>ζ</a:t>
            </a:r>
            <a:endParaRPr lang="en-US" dirty="0">
              <a:latin typeface="cmmi10"/>
              <a:sym typeface="Symbol" pitchFamily="18" charset="2"/>
            </a:endParaRPr>
          </a:p>
        </p:txBody>
      </p:sp>
      <p:sp>
        <p:nvSpPr>
          <p:cNvPr id="20484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>
                <a:latin typeface="cmmi10"/>
              </a:rPr>
              <a:t>ζ </a:t>
            </a:r>
            <a:r>
              <a:rPr lang="en-US" dirty="0"/>
              <a:t>&gt; 1 : over-damped</a:t>
            </a:r>
          </a:p>
          <a:p>
            <a:r>
              <a:rPr lang="el-GR" dirty="0">
                <a:latin typeface="cmmi10"/>
              </a:rPr>
              <a:t>ζ</a:t>
            </a:r>
            <a:r>
              <a:rPr lang="en-US" dirty="0"/>
              <a:t> = 1 : critically damped</a:t>
            </a:r>
          </a:p>
          <a:p>
            <a:r>
              <a:rPr lang="el-GR" dirty="0">
                <a:latin typeface="cmmi10"/>
              </a:rPr>
              <a:t>ζ</a:t>
            </a:r>
            <a:r>
              <a:rPr lang="en-US" dirty="0"/>
              <a:t> &lt; 1 : under-damped</a:t>
            </a:r>
          </a:p>
        </p:txBody>
      </p:sp>
      <p:sp>
        <p:nvSpPr>
          <p:cNvPr id="20485" name="Line 12"/>
          <p:cNvSpPr>
            <a:spLocks noChangeShapeType="1"/>
          </p:cNvSpPr>
          <p:nvPr/>
        </p:nvSpPr>
        <p:spPr bwMode="auto">
          <a:xfrm>
            <a:off x="3503712" y="3907395"/>
            <a:ext cx="33797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Line 13"/>
          <p:cNvSpPr>
            <a:spLocks noChangeShapeType="1"/>
          </p:cNvSpPr>
          <p:nvPr/>
        </p:nvSpPr>
        <p:spPr bwMode="auto">
          <a:xfrm flipV="1">
            <a:off x="3503711" y="3412096"/>
            <a:ext cx="0" cy="9509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Text Box 14"/>
          <p:cNvSpPr txBox="1">
            <a:spLocks noChangeArrowheads="1"/>
          </p:cNvSpPr>
          <p:nvPr/>
        </p:nvSpPr>
        <p:spPr bwMode="auto">
          <a:xfrm>
            <a:off x="6724748" y="3988359"/>
            <a:ext cx="245580" cy="30777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t</a:t>
            </a:r>
          </a:p>
        </p:txBody>
      </p:sp>
      <p:sp>
        <p:nvSpPr>
          <p:cNvPr id="20488" name="Text Box 15"/>
          <p:cNvSpPr txBox="1">
            <a:spLocks noChangeArrowheads="1"/>
          </p:cNvSpPr>
          <p:nvPr/>
        </p:nvSpPr>
        <p:spPr bwMode="auto">
          <a:xfrm>
            <a:off x="3287811" y="3456545"/>
            <a:ext cx="273050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x</a:t>
            </a:r>
          </a:p>
        </p:txBody>
      </p:sp>
      <p:sp>
        <p:nvSpPr>
          <p:cNvPr id="20489" name="Freeform 16"/>
          <p:cNvSpPr>
            <a:spLocks/>
          </p:cNvSpPr>
          <p:nvPr/>
        </p:nvSpPr>
        <p:spPr bwMode="auto">
          <a:xfrm>
            <a:off x="3500536" y="3512108"/>
            <a:ext cx="3289300" cy="711200"/>
          </a:xfrm>
          <a:custGeom>
            <a:avLst/>
            <a:gdLst>
              <a:gd name="T0" fmla="*/ 0 w 3970"/>
              <a:gd name="T1" fmla="*/ 13 h 897"/>
              <a:gd name="T2" fmla="*/ 185 w 3970"/>
              <a:gd name="T3" fmla="*/ 126 h 897"/>
              <a:gd name="T4" fmla="*/ 637 w 3970"/>
              <a:gd name="T5" fmla="*/ 769 h 897"/>
              <a:gd name="T6" fmla="*/ 864 w 3970"/>
              <a:gd name="T7" fmla="*/ 892 h 897"/>
              <a:gd name="T8" fmla="*/ 1075 w 3970"/>
              <a:gd name="T9" fmla="*/ 774 h 897"/>
              <a:gd name="T10" fmla="*/ 1440 w 3970"/>
              <a:gd name="T11" fmla="*/ 306 h 897"/>
              <a:gd name="T12" fmla="*/ 1609 w 3970"/>
              <a:gd name="T13" fmla="*/ 213 h 897"/>
              <a:gd name="T14" fmla="*/ 1795 w 3970"/>
              <a:gd name="T15" fmla="*/ 301 h 897"/>
              <a:gd name="T16" fmla="*/ 2180 w 3970"/>
              <a:gd name="T17" fmla="*/ 656 h 897"/>
              <a:gd name="T18" fmla="*/ 2458 w 3970"/>
              <a:gd name="T19" fmla="*/ 748 h 897"/>
              <a:gd name="T20" fmla="*/ 2720 w 3970"/>
              <a:gd name="T21" fmla="*/ 645 h 897"/>
              <a:gd name="T22" fmla="*/ 3024 w 3970"/>
              <a:gd name="T23" fmla="*/ 409 h 897"/>
              <a:gd name="T24" fmla="*/ 3235 w 3970"/>
              <a:gd name="T25" fmla="*/ 347 h 897"/>
              <a:gd name="T26" fmla="*/ 3435 w 3970"/>
              <a:gd name="T27" fmla="*/ 404 h 897"/>
              <a:gd name="T28" fmla="*/ 3780 w 3970"/>
              <a:gd name="T29" fmla="*/ 594 h 897"/>
              <a:gd name="T30" fmla="*/ 3970 w 3970"/>
              <a:gd name="T31" fmla="*/ 630 h 89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3970"/>
              <a:gd name="T49" fmla="*/ 0 h 897"/>
              <a:gd name="T50" fmla="*/ 3970 w 3970"/>
              <a:gd name="T51" fmla="*/ 897 h 89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3970" h="897">
                <a:moveTo>
                  <a:pt x="0" y="13"/>
                </a:moveTo>
                <a:cubicBezTo>
                  <a:pt x="31" y="32"/>
                  <a:pt x="79" y="0"/>
                  <a:pt x="185" y="126"/>
                </a:cubicBezTo>
                <a:cubicBezTo>
                  <a:pt x="291" y="252"/>
                  <a:pt x="524" y="641"/>
                  <a:pt x="637" y="769"/>
                </a:cubicBezTo>
                <a:cubicBezTo>
                  <a:pt x="750" y="897"/>
                  <a:pt x="791" y="891"/>
                  <a:pt x="864" y="892"/>
                </a:cubicBezTo>
                <a:cubicBezTo>
                  <a:pt x="937" y="893"/>
                  <a:pt x="979" y="872"/>
                  <a:pt x="1075" y="774"/>
                </a:cubicBezTo>
                <a:cubicBezTo>
                  <a:pt x="1171" y="676"/>
                  <a:pt x="1351" y="399"/>
                  <a:pt x="1440" y="306"/>
                </a:cubicBezTo>
                <a:cubicBezTo>
                  <a:pt x="1529" y="213"/>
                  <a:pt x="1550" y="214"/>
                  <a:pt x="1609" y="213"/>
                </a:cubicBezTo>
                <a:cubicBezTo>
                  <a:pt x="1668" y="212"/>
                  <a:pt x="1700" y="227"/>
                  <a:pt x="1795" y="301"/>
                </a:cubicBezTo>
                <a:cubicBezTo>
                  <a:pt x="1890" y="375"/>
                  <a:pt x="2070" y="581"/>
                  <a:pt x="2180" y="656"/>
                </a:cubicBezTo>
                <a:cubicBezTo>
                  <a:pt x="2290" y="731"/>
                  <a:pt x="2368" y="750"/>
                  <a:pt x="2458" y="748"/>
                </a:cubicBezTo>
                <a:cubicBezTo>
                  <a:pt x="2548" y="746"/>
                  <a:pt x="2626" y="701"/>
                  <a:pt x="2720" y="645"/>
                </a:cubicBezTo>
                <a:cubicBezTo>
                  <a:pt x="2814" y="589"/>
                  <a:pt x="2938" y="459"/>
                  <a:pt x="3024" y="409"/>
                </a:cubicBezTo>
                <a:cubicBezTo>
                  <a:pt x="3110" y="359"/>
                  <a:pt x="3167" y="348"/>
                  <a:pt x="3235" y="347"/>
                </a:cubicBezTo>
                <a:cubicBezTo>
                  <a:pt x="3303" y="346"/>
                  <a:pt x="3344" y="363"/>
                  <a:pt x="3435" y="404"/>
                </a:cubicBezTo>
                <a:cubicBezTo>
                  <a:pt x="3526" y="445"/>
                  <a:pt x="3691" y="556"/>
                  <a:pt x="3780" y="594"/>
                </a:cubicBezTo>
                <a:cubicBezTo>
                  <a:pt x="3869" y="632"/>
                  <a:pt x="3931" y="623"/>
                  <a:pt x="3970" y="63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Line 17"/>
          <p:cNvSpPr>
            <a:spLocks noChangeShapeType="1"/>
          </p:cNvSpPr>
          <p:nvPr/>
        </p:nvSpPr>
        <p:spPr bwMode="auto">
          <a:xfrm>
            <a:off x="3497362" y="4920220"/>
            <a:ext cx="33797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Line 18"/>
          <p:cNvSpPr>
            <a:spLocks noChangeShapeType="1"/>
          </p:cNvSpPr>
          <p:nvPr/>
        </p:nvSpPr>
        <p:spPr bwMode="auto">
          <a:xfrm flipV="1">
            <a:off x="3497361" y="4424921"/>
            <a:ext cx="0" cy="9509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2" name="Text Box 19"/>
          <p:cNvSpPr txBox="1">
            <a:spLocks noChangeArrowheads="1"/>
          </p:cNvSpPr>
          <p:nvPr/>
        </p:nvSpPr>
        <p:spPr bwMode="auto">
          <a:xfrm>
            <a:off x="6718398" y="5001184"/>
            <a:ext cx="245580" cy="30777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t</a:t>
            </a:r>
          </a:p>
        </p:txBody>
      </p:sp>
      <p:sp>
        <p:nvSpPr>
          <p:cNvPr id="20493" name="Text Box 20"/>
          <p:cNvSpPr txBox="1">
            <a:spLocks noChangeArrowheads="1"/>
          </p:cNvSpPr>
          <p:nvPr/>
        </p:nvSpPr>
        <p:spPr bwMode="auto">
          <a:xfrm>
            <a:off x="3281461" y="4469370"/>
            <a:ext cx="273050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x</a:t>
            </a:r>
          </a:p>
        </p:txBody>
      </p:sp>
      <p:sp>
        <p:nvSpPr>
          <p:cNvPr id="20494" name="Line 21"/>
          <p:cNvSpPr>
            <a:spLocks noChangeShapeType="1"/>
          </p:cNvSpPr>
          <p:nvPr/>
        </p:nvSpPr>
        <p:spPr bwMode="auto">
          <a:xfrm>
            <a:off x="3495773" y="5958445"/>
            <a:ext cx="33797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5" name="Line 22"/>
          <p:cNvSpPr>
            <a:spLocks noChangeShapeType="1"/>
          </p:cNvSpPr>
          <p:nvPr/>
        </p:nvSpPr>
        <p:spPr bwMode="auto">
          <a:xfrm flipV="1">
            <a:off x="3495773" y="5463146"/>
            <a:ext cx="0" cy="9509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6" name="Text Box 23"/>
          <p:cNvSpPr txBox="1">
            <a:spLocks noChangeArrowheads="1"/>
          </p:cNvSpPr>
          <p:nvPr/>
        </p:nvSpPr>
        <p:spPr bwMode="auto">
          <a:xfrm>
            <a:off x="6716811" y="6039409"/>
            <a:ext cx="245580" cy="30777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t</a:t>
            </a:r>
          </a:p>
        </p:txBody>
      </p:sp>
      <p:sp>
        <p:nvSpPr>
          <p:cNvPr id="20497" name="Text Box 24"/>
          <p:cNvSpPr txBox="1">
            <a:spLocks noChangeArrowheads="1"/>
          </p:cNvSpPr>
          <p:nvPr/>
        </p:nvSpPr>
        <p:spPr bwMode="auto">
          <a:xfrm>
            <a:off x="3279873" y="5507595"/>
            <a:ext cx="273050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x</a:t>
            </a:r>
          </a:p>
        </p:txBody>
      </p:sp>
      <p:sp>
        <p:nvSpPr>
          <p:cNvPr id="20498" name="Text Box 25"/>
          <p:cNvSpPr txBox="1">
            <a:spLocks noChangeArrowheads="1"/>
          </p:cNvSpPr>
          <p:nvPr/>
        </p:nvSpPr>
        <p:spPr bwMode="auto">
          <a:xfrm>
            <a:off x="3495773" y="4149589"/>
            <a:ext cx="1615250" cy="30777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400" dirty="0"/>
              <a:t>Oscillatory-damped</a:t>
            </a:r>
          </a:p>
        </p:txBody>
      </p:sp>
      <p:sp>
        <p:nvSpPr>
          <p:cNvPr id="20499" name="Freeform 26"/>
          <p:cNvSpPr>
            <a:spLocks/>
          </p:cNvSpPr>
          <p:nvPr/>
        </p:nvSpPr>
        <p:spPr bwMode="auto">
          <a:xfrm>
            <a:off x="3497361" y="4526521"/>
            <a:ext cx="3270250" cy="309563"/>
          </a:xfrm>
          <a:custGeom>
            <a:avLst/>
            <a:gdLst>
              <a:gd name="T0" fmla="*/ 0 w 3949"/>
              <a:gd name="T1" fmla="*/ 0 h 391"/>
              <a:gd name="T2" fmla="*/ 437 w 3949"/>
              <a:gd name="T3" fmla="*/ 262 h 391"/>
              <a:gd name="T4" fmla="*/ 2412 w 3949"/>
              <a:gd name="T5" fmla="*/ 370 h 391"/>
              <a:gd name="T6" fmla="*/ 3949 w 3949"/>
              <a:gd name="T7" fmla="*/ 386 h 391"/>
              <a:gd name="T8" fmla="*/ 0 60000 65536"/>
              <a:gd name="T9" fmla="*/ 0 60000 65536"/>
              <a:gd name="T10" fmla="*/ 0 60000 65536"/>
              <a:gd name="T11" fmla="*/ 0 60000 65536"/>
              <a:gd name="T12" fmla="*/ 0 w 3949"/>
              <a:gd name="T13" fmla="*/ 0 h 391"/>
              <a:gd name="T14" fmla="*/ 3949 w 3949"/>
              <a:gd name="T15" fmla="*/ 391 h 39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49" h="391">
                <a:moveTo>
                  <a:pt x="0" y="0"/>
                </a:moveTo>
                <a:cubicBezTo>
                  <a:pt x="73" y="44"/>
                  <a:pt x="35" y="200"/>
                  <a:pt x="437" y="262"/>
                </a:cubicBezTo>
                <a:cubicBezTo>
                  <a:pt x="839" y="324"/>
                  <a:pt x="1827" y="349"/>
                  <a:pt x="2412" y="370"/>
                </a:cubicBezTo>
                <a:cubicBezTo>
                  <a:pt x="2997" y="391"/>
                  <a:pt x="3693" y="384"/>
                  <a:pt x="3949" y="386"/>
                </a:cubicBezTo>
              </a:path>
            </a:pathLst>
          </a:custGeom>
          <a:noFill/>
          <a:ln w="19050" cap="flat" cmpd="sng">
            <a:solidFill>
              <a:srgbClr val="339966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0" name="Freeform 27"/>
          <p:cNvSpPr>
            <a:spLocks/>
          </p:cNvSpPr>
          <p:nvPr/>
        </p:nvSpPr>
        <p:spPr bwMode="auto">
          <a:xfrm>
            <a:off x="3503712" y="5567921"/>
            <a:ext cx="3273425" cy="404813"/>
          </a:xfrm>
          <a:custGeom>
            <a:avLst/>
            <a:gdLst>
              <a:gd name="T0" fmla="*/ 0 w 3952"/>
              <a:gd name="T1" fmla="*/ 0 h 510"/>
              <a:gd name="T2" fmla="*/ 388 w 3952"/>
              <a:gd name="T3" fmla="*/ 428 h 510"/>
              <a:gd name="T4" fmla="*/ 1216 w 3952"/>
              <a:gd name="T5" fmla="*/ 490 h 510"/>
              <a:gd name="T6" fmla="*/ 3952 w 3952"/>
              <a:gd name="T7" fmla="*/ 490 h 510"/>
              <a:gd name="T8" fmla="*/ 0 60000 65536"/>
              <a:gd name="T9" fmla="*/ 0 60000 65536"/>
              <a:gd name="T10" fmla="*/ 0 60000 65536"/>
              <a:gd name="T11" fmla="*/ 0 60000 65536"/>
              <a:gd name="T12" fmla="*/ 0 w 3952"/>
              <a:gd name="T13" fmla="*/ 0 h 510"/>
              <a:gd name="T14" fmla="*/ 3952 w 3952"/>
              <a:gd name="T15" fmla="*/ 510 h 5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52" h="510">
                <a:moveTo>
                  <a:pt x="0" y="0"/>
                </a:moveTo>
                <a:cubicBezTo>
                  <a:pt x="65" y="71"/>
                  <a:pt x="185" y="346"/>
                  <a:pt x="388" y="428"/>
                </a:cubicBezTo>
                <a:cubicBezTo>
                  <a:pt x="591" y="510"/>
                  <a:pt x="622" y="480"/>
                  <a:pt x="1216" y="490"/>
                </a:cubicBezTo>
                <a:cubicBezTo>
                  <a:pt x="1810" y="500"/>
                  <a:pt x="3382" y="490"/>
                  <a:pt x="3952" y="490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1" name="Text Box 28"/>
          <p:cNvSpPr txBox="1">
            <a:spLocks noChangeArrowheads="1"/>
          </p:cNvSpPr>
          <p:nvPr/>
        </p:nvSpPr>
        <p:spPr bwMode="auto">
          <a:xfrm>
            <a:off x="3502830" y="4994139"/>
            <a:ext cx="1192827" cy="30777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400"/>
              <a:t>Over-damped</a:t>
            </a:r>
          </a:p>
        </p:txBody>
      </p:sp>
      <p:sp>
        <p:nvSpPr>
          <p:cNvPr id="20502" name="Text Box 29"/>
          <p:cNvSpPr txBox="1">
            <a:spLocks noChangeArrowheads="1"/>
          </p:cNvSpPr>
          <p:nvPr/>
        </p:nvSpPr>
        <p:spPr bwMode="auto">
          <a:xfrm>
            <a:off x="3521958" y="6018969"/>
            <a:ext cx="1455976" cy="30777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400" dirty="0"/>
              <a:t>Critically damped</a:t>
            </a:r>
          </a:p>
        </p:txBody>
      </p:sp>
      <p:pic>
        <p:nvPicPr>
          <p:cNvPr id="2" name="Picture 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660649" y="4880558"/>
            <a:ext cx="2475063" cy="548111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5EF0DA-43CC-4207-A4C0-C0B84ACAE09D}" type="slidenum">
              <a:rPr lang="en-US"/>
              <a:pPr/>
              <a:t>16</a:t>
            </a:fld>
            <a:endParaRPr lang="en-US"/>
          </a:p>
        </p:txBody>
      </p:sp>
      <p:sp>
        <p:nvSpPr>
          <p:cNvPr id="2150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Damped Natural Frequency </a:t>
            </a:r>
            <a:r>
              <a:rPr lang="en-US">
                <a:sym typeface="Symbol" pitchFamily="18" charset="2"/>
              </a:rPr>
              <a:t></a:t>
            </a:r>
          </a:p>
        </p:txBody>
      </p:sp>
      <p:sp>
        <p:nvSpPr>
          <p:cNvPr id="21508" name="Line 12"/>
          <p:cNvSpPr>
            <a:spLocks noChangeShapeType="1"/>
          </p:cNvSpPr>
          <p:nvPr/>
        </p:nvSpPr>
        <p:spPr bwMode="auto">
          <a:xfrm>
            <a:off x="844177" y="3787526"/>
            <a:ext cx="6477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Line 13"/>
          <p:cNvSpPr>
            <a:spLocks noChangeShapeType="1"/>
          </p:cNvSpPr>
          <p:nvPr/>
        </p:nvSpPr>
        <p:spPr bwMode="auto">
          <a:xfrm flipV="1">
            <a:off x="844177" y="2796926"/>
            <a:ext cx="0" cy="1905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Text Box 14"/>
          <p:cNvSpPr txBox="1">
            <a:spLocks noChangeArrowheads="1"/>
          </p:cNvSpPr>
          <p:nvPr/>
        </p:nvSpPr>
        <p:spPr bwMode="auto">
          <a:xfrm>
            <a:off x="7116390" y="3798638"/>
            <a:ext cx="271228" cy="40011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t</a:t>
            </a:r>
          </a:p>
        </p:txBody>
      </p:sp>
      <p:sp>
        <p:nvSpPr>
          <p:cNvPr id="21511" name="Text Box 15"/>
          <p:cNvSpPr txBox="1">
            <a:spLocks noChangeArrowheads="1"/>
          </p:cNvSpPr>
          <p:nvPr/>
        </p:nvSpPr>
        <p:spPr bwMode="auto">
          <a:xfrm>
            <a:off x="536202" y="2731838"/>
            <a:ext cx="295274" cy="40011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x</a:t>
            </a:r>
          </a:p>
        </p:txBody>
      </p:sp>
      <p:sp>
        <p:nvSpPr>
          <p:cNvPr id="21512" name="Freeform 16"/>
          <p:cNvSpPr>
            <a:spLocks/>
          </p:cNvSpPr>
          <p:nvPr/>
        </p:nvSpPr>
        <p:spPr bwMode="auto">
          <a:xfrm>
            <a:off x="839416" y="2996952"/>
            <a:ext cx="6302375" cy="1423987"/>
          </a:xfrm>
          <a:custGeom>
            <a:avLst/>
            <a:gdLst>
              <a:gd name="T0" fmla="*/ 0 w 3970"/>
              <a:gd name="T1" fmla="*/ 13 h 897"/>
              <a:gd name="T2" fmla="*/ 185 w 3970"/>
              <a:gd name="T3" fmla="*/ 126 h 897"/>
              <a:gd name="T4" fmla="*/ 637 w 3970"/>
              <a:gd name="T5" fmla="*/ 769 h 897"/>
              <a:gd name="T6" fmla="*/ 864 w 3970"/>
              <a:gd name="T7" fmla="*/ 892 h 897"/>
              <a:gd name="T8" fmla="*/ 1075 w 3970"/>
              <a:gd name="T9" fmla="*/ 774 h 897"/>
              <a:gd name="T10" fmla="*/ 1440 w 3970"/>
              <a:gd name="T11" fmla="*/ 306 h 897"/>
              <a:gd name="T12" fmla="*/ 1609 w 3970"/>
              <a:gd name="T13" fmla="*/ 213 h 897"/>
              <a:gd name="T14" fmla="*/ 1795 w 3970"/>
              <a:gd name="T15" fmla="*/ 301 h 897"/>
              <a:gd name="T16" fmla="*/ 2180 w 3970"/>
              <a:gd name="T17" fmla="*/ 656 h 897"/>
              <a:gd name="T18" fmla="*/ 2458 w 3970"/>
              <a:gd name="T19" fmla="*/ 748 h 897"/>
              <a:gd name="T20" fmla="*/ 2720 w 3970"/>
              <a:gd name="T21" fmla="*/ 645 h 897"/>
              <a:gd name="T22" fmla="*/ 3024 w 3970"/>
              <a:gd name="T23" fmla="*/ 409 h 897"/>
              <a:gd name="T24" fmla="*/ 3235 w 3970"/>
              <a:gd name="T25" fmla="*/ 347 h 897"/>
              <a:gd name="T26" fmla="*/ 3435 w 3970"/>
              <a:gd name="T27" fmla="*/ 404 h 897"/>
              <a:gd name="T28" fmla="*/ 3780 w 3970"/>
              <a:gd name="T29" fmla="*/ 594 h 897"/>
              <a:gd name="T30" fmla="*/ 3970 w 3970"/>
              <a:gd name="T31" fmla="*/ 630 h 89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3970"/>
              <a:gd name="T49" fmla="*/ 0 h 897"/>
              <a:gd name="T50" fmla="*/ 3970 w 3970"/>
              <a:gd name="T51" fmla="*/ 897 h 89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3970" h="897">
                <a:moveTo>
                  <a:pt x="0" y="13"/>
                </a:moveTo>
                <a:cubicBezTo>
                  <a:pt x="31" y="32"/>
                  <a:pt x="79" y="0"/>
                  <a:pt x="185" y="126"/>
                </a:cubicBezTo>
                <a:cubicBezTo>
                  <a:pt x="291" y="252"/>
                  <a:pt x="524" y="641"/>
                  <a:pt x="637" y="769"/>
                </a:cubicBezTo>
                <a:cubicBezTo>
                  <a:pt x="750" y="897"/>
                  <a:pt x="791" y="891"/>
                  <a:pt x="864" y="892"/>
                </a:cubicBezTo>
                <a:cubicBezTo>
                  <a:pt x="937" y="893"/>
                  <a:pt x="979" y="872"/>
                  <a:pt x="1075" y="774"/>
                </a:cubicBezTo>
                <a:cubicBezTo>
                  <a:pt x="1171" y="676"/>
                  <a:pt x="1351" y="399"/>
                  <a:pt x="1440" y="306"/>
                </a:cubicBezTo>
                <a:cubicBezTo>
                  <a:pt x="1529" y="213"/>
                  <a:pt x="1550" y="214"/>
                  <a:pt x="1609" y="213"/>
                </a:cubicBezTo>
                <a:cubicBezTo>
                  <a:pt x="1668" y="212"/>
                  <a:pt x="1700" y="227"/>
                  <a:pt x="1795" y="301"/>
                </a:cubicBezTo>
                <a:cubicBezTo>
                  <a:pt x="1890" y="375"/>
                  <a:pt x="2070" y="581"/>
                  <a:pt x="2180" y="656"/>
                </a:cubicBezTo>
                <a:cubicBezTo>
                  <a:pt x="2290" y="731"/>
                  <a:pt x="2368" y="750"/>
                  <a:pt x="2458" y="748"/>
                </a:cubicBezTo>
                <a:cubicBezTo>
                  <a:pt x="2548" y="746"/>
                  <a:pt x="2626" y="701"/>
                  <a:pt x="2720" y="645"/>
                </a:cubicBezTo>
                <a:cubicBezTo>
                  <a:pt x="2814" y="589"/>
                  <a:pt x="2938" y="459"/>
                  <a:pt x="3024" y="409"/>
                </a:cubicBezTo>
                <a:cubicBezTo>
                  <a:pt x="3110" y="359"/>
                  <a:pt x="3167" y="348"/>
                  <a:pt x="3235" y="347"/>
                </a:cubicBezTo>
                <a:cubicBezTo>
                  <a:pt x="3303" y="346"/>
                  <a:pt x="3344" y="363"/>
                  <a:pt x="3435" y="404"/>
                </a:cubicBezTo>
                <a:cubicBezTo>
                  <a:pt x="3526" y="445"/>
                  <a:pt x="3691" y="556"/>
                  <a:pt x="3780" y="594"/>
                </a:cubicBezTo>
                <a:cubicBezTo>
                  <a:pt x="3869" y="632"/>
                  <a:pt x="3931" y="623"/>
                  <a:pt x="3970" y="63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Freeform 17"/>
          <p:cNvSpPr>
            <a:spLocks/>
          </p:cNvSpPr>
          <p:nvPr/>
        </p:nvSpPr>
        <p:spPr bwMode="auto">
          <a:xfrm>
            <a:off x="847353" y="2895351"/>
            <a:ext cx="6538913" cy="711200"/>
          </a:xfrm>
          <a:custGeom>
            <a:avLst/>
            <a:gdLst>
              <a:gd name="T0" fmla="*/ 0 w 4119"/>
              <a:gd name="T1" fmla="*/ 0 h 448"/>
              <a:gd name="T2" fmla="*/ 288 w 4119"/>
              <a:gd name="T3" fmla="*/ 160 h 448"/>
              <a:gd name="T4" fmla="*/ 1578 w 4119"/>
              <a:gd name="T5" fmla="*/ 273 h 448"/>
              <a:gd name="T6" fmla="*/ 3276 w 4119"/>
              <a:gd name="T7" fmla="*/ 407 h 448"/>
              <a:gd name="T8" fmla="*/ 4119 w 4119"/>
              <a:gd name="T9" fmla="*/ 448 h 4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19"/>
              <a:gd name="T16" fmla="*/ 0 h 448"/>
              <a:gd name="T17" fmla="*/ 4119 w 4119"/>
              <a:gd name="T18" fmla="*/ 448 h 4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19" h="448">
                <a:moveTo>
                  <a:pt x="0" y="0"/>
                </a:moveTo>
                <a:cubicBezTo>
                  <a:pt x="48" y="27"/>
                  <a:pt x="25" y="115"/>
                  <a:pt x="288" y="160"/>
                </a:cubicBezTo>
                <a:cubicBezTo>
                  <a:pt x="551" y="205"/>
                  <a:pt x="1080" y="232"/>
                  <a:pt x="1578" y="273"/>
                </a:cubicBezTo>
                <a:cubicBezTo>
                  <a:pt x="2076" y="314"/>
                  <a:pt x="2853" y="378"/>
                  <a:pt x="3276" y="407"/>
                </a:cubicBezTo>
                <a:cubicBezTo>
                  <a:pt x="3699" y="436"/>
                  <a:pt x="3909" y="442"/>
                  <a:pt x="4119" y="448"/>
                </a:cubicBezTo>
              </a:path>
            </a:pathLst>
          </a:custGeom>
          <a:noFill/>
          <a:ln w="19050" cap="flat" cmpd="sng">
            <a:solidFill>
              <a:srgbClr val="FF9933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" name="Picture 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2977" y="1815852"/>
            <a:ext cx="6564275" cy="597161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1515" name="Line 19"/>
          <p:cNvSpPr>
            <a:spLocks noChangeShapeType="1"/>
          </p:cNvSpPr>
          <p:nvPr/>
        </p:nvSpPr>
        <p:spPr bwMode="auto">
          <a:xfrm>
            <a:off x="3369890" y="3328739"/>
            <a:ext cx="0" cy="1395413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6" name="Line 20"/>
          <p:cNvSpPr>
            <a:spLocks noChangeShapeType="1"/>
          </p:cNvSpPr>
          <p:nvPr/>
        </p:nvSpPr>
        <p:spPr bwMode="auto">
          <a:xfrm>
            <a:off x="5990852" y="3531938"/>
            <a:ext cx="0" cy="1176338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7" name="Line 21"/>
          <p:cNvSpPr>
            <a:spLocks noChangeShapeType="1"/>
          </p:cNvSpPr>
          <p:nvPr/>
        </p:nvSpPr>
        <p:spPr bwMode="auto">
          <a:xfrm flipH="1">
            <a:off x="3369890" y="4716213"/>
            <a:ext cx="431800" cy="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8" name="Line 22"/>
          <p:cNvSpPr>
            <a:spLocks noChangeShapeType="1"/>
          </p:cNvSpPr>
          <p:nvPr/>
        </p:nvSpPr>
        <p:spPr bwMode="auto">
          <a:xfrm>
            <a:off x="5554290" y="4713038"/>
            <a:ext cx="431800" cy="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" name="Picture 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81063" y="4362201"/>
            <a:ext cx="1560516" cy="873888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1520" name="Text Box 24"/>
          <p:cNvSpPr txBox="1">
            <a:spLocks noChangeArrowheads="1"/>
          </p:cNvSpPr>
          <p:nvPr/>
        </p:nvSpPr>
        <p:spPr bwMode="auto">
          <a:xfrm>
            <a:off x="525170" y="5716761"/>
            <a:ext cx="2826158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Damped Natural Frequency:</a:t>
            </a:r>
          </a:p>
        </p:txBody>
      </p:sp>
      <p:pic>
        <p:nvPicPr>
          <p:cNvPr id="4" name="Picture 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19937" y="5538875"/>
            <a:ext cx="3084309" cy="670283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54B666-09CC-4028-BF9C-3AD340E85CBE}" type="slidenum">
              <a:rPr lang="en-US"/>
              <a:pPr/>
              <a:t>17</a:t>
            </a:fld>
            <a:endParaRPr 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Natural Dampening Ratio</a:t>
            </a:r>
            <a:endParaRPr lang="en-US" dirty="0">
              <a:latin typeface="cmmi10"/>
              <a:sym typeface="Symbol" pitchFamily="18" charset="2"/>
            </a:endParaRPr>
          </a:p>
        </p:txBody>
      </p:sp>
      <p:pic>
        <p:nvPicPr>
          <p:cNvPr id="19460" name="Picture 4" descr="txp_fig"/>
          <p:cNvPicPr>
            <a:picLocks noGrp="1" noChangeAspect="1" noChangeArrowheads="1"/>
          </p:cNvPicPr>
          <p:nvPr>
            <p:ph sz="half" idx="1"/>
            <p:custDataLst>
              <p:tags r:id="rId1"/>
            </p:custDataLst>
          </p:nvPr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3482993" y="2029481"/>
            <a:ext cx="1192213" cy="669925"/>
          </a:xfrm>
          <a:noFill/>
        </p:spPr>
      </p:pic>
      <p:pic>
        <p:nvPicPr>
          <p:cNvPr id="19461" name="Picture 6" descr="txp_fig"/>
          <p:cNvPicPr>
            <a:picLocks noGrp="1" noChangeAspect="1" noChangeArrowheads="1"/>
          </p:cNvPicPr>
          <p:nvPr>
            <p:ph sz="half" idx="2"/>
            <p:custDataLst>
              <p:tags r:id="rId2"/>
            </p:custDataLst>
          </p:nvPr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427055" y="2124730"/>
            <a:ext cx="2246312" cy="546100"/>
          </a:xfrm>
          <a:noFill/>
        </p:spPr>
      </p:pic>
      <p:pic>
        <p:nvPicPr>
          <p:cNvPr id="2" name="Picture 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00322" y="3948446"/>
            <a:ext cx="5149416" cy="924951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463" name="Picture 9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57867" y="2037418"/>
            <a:ext cx="1633538" cy="7477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sp>
        <p:nvSpPr>
          <p:cNvPr id="19464" name="Text Box 10"/>
          <p:cNvSpPr txBox="1">
            <a:spLocks noChangeArrowheads="1"/>
          </p:cNvSpPr>
          <p:nvPr/>
        </p:nvSpPr>
        <p:spPr bwMode="auto">
          <a:xfrm>
            <a:off x="771519" y="3374092"/>
            <a:ext cx="3239285" cy="46166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400" dirty="0"/>
              <a:t>Natural dampening ratio</a:t>
            </a:r>
          </a:p>
        </p:txBody>
      </p:sp>
      <p:pic>
        <p:nvPicPr>
          <p:cNvPr id="3" name="Picture 2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43472" y="5517232"/>
            <a:ext cx="5350562" cy="590257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-896509" y="2539482"/>
            <a:ext cx="2590800" cy="304800"/>
            <a:chOff x="96" y="2016"/>
            <a:chExt cx="1632" cy="192"/>
          </a:xfrm>
        </p:grpSpPr>
        <p:sp>
          <p:nvSpPr>
            <p:cNvPr id="16430" name="Freeform 22"/>
            <p:cNvSpPr>
              <a:spLocks/>
            </p:cNvSpPr>
            <p:nvPr/>
          </p:nvSpPr>
          <p:spPr bwMode="auto">
            <a:xfrm>
              <a:off x="912" y="2016"/>
              <a:ext cx="816" cy="192"/>
            </a:xfrm>
            <a:custGeom>
              <a:avLst/>
              <a:gdLst>
                <a:gd name="T0" fmla="*/ 0 w 816"/>
                <a:gd name="T1" fmla="*/ 96 h 192"/>
                <a:gd name="T2" fmla="*/ 144 w 816"/>
                <a:gd name="T3" fmla="*/ 96 h 192"/>
                <a:gd name="T4" fmla="*/ 192 w 816"/>
                <a:gd name="T5" fmla="*/ 0 h 192"/>
                <a:gd name="T6" fmla="*/ 240 w 816"/>
                <a:gd name="T7" fmla="*/ 192 h 192"/>
                <a:gd name="T8" fmla="*/ 288 w 816"/>
                <a:gd name="T9" fmla="*/ 0 h 192"/>
                <a:gd name="T10" fmla="*/ 336 w 816"/>
                <a:gd name="T11" fmla="*/ 192 h 192"/>
                <a:gd name="T12" fmla="*/ 384 w 816"/>
                <a:gd name="T13" fmla="*/ 0 h 192"/>
                <a:gd name="T14" fmla="*/ 432 w 816"/>
                <a:gd name="T15" fmla="*/ 192 h 192"/>
                <a:gd name="T16" fmla="*/ 480 w 816"/>
                <a:gd name="T17" fmla="*/ 0 h 192"/>
                <a:gd name="T18" fmla="*/ 528 w 816"/>
                <a:gd name="T19" fmla="*/ 96 h 192"/>
                <a:gd name="T20" fmla="*/ 816 w 816"/>
                <a:gd name="T21" fmla="*/ 96 h 19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16"/>
                <a:gd name="T34" fmla="*/ 0 h 192"/>
                <a:gd name="T35" fmla="*/ 816 w 816"/>
                <a:gd name="T36" fmla="*/ 192 h 19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16" h="192">
                  <a:moveTo>
                    <a:pt x="0" y="96"/>
                  </a:moveTo>
                  <a:lnTo>
                    <a:pt x="144" y="96"/>
                  </a:lnTo>
                  <a:lnTo>
                    <a:pt x="192" y="0"/>
                  </a:lnTo>
                  <a:lnTo>
                    <a:pt x="240" y="192"/>
                  </a:lnTo>
                  <a:lnTo>
                    <a:pt x="288" y="0"/>
                  </a:lnTo>
                  <a:lnTo>
                    <a:pt x="336" y="192"/>
                  </a:lnTo>
                  <a:lnTo>
                    <a:pt x="384" y="0"/>
                  </a:lnTo>
                  <a:lnTo>
                    <a:pt x="432" y="192"/>
                  </a:lnTo>
                  <a:lnTo>
                    <a:pt x="480" y="0"/>
                  </a:lnTo>
                  <a:lnTo>
                    <a:pt x="528" y="96"/>
                  </a:lnTo>
                  <a:lnTo>
                    <a:pt x="816" y="96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1" name="Freeform 23"/>
            <p:cNvSpPr>
              <a:spLocks/>
            </p:cNvSpPr>
            <p:nvPr/>
          </p:nvSpPr>
          <p:spPr bwMode="auto">
            <a:xfrm>
              <a:off x="96" y="2016"/>
              <a:ext cx="816" cy="192"/>
            </a:xfrm>
            <a:custGeom>
              <a:avLst/>
              <a:gdLst>
                <a:gd name="T0" fmla="*/ 0 w 816"/>
                <a:gd name="T1" fmla="*/ 96 h 192"/>
                <a:gd name="T2" fmla="*/ 144 w 816"/>
                <a:gd name="T3" fmla="*/ 96 h 192"/>
                <a:gd name="T4" fmla="*/ 192 w 816"/>
                <a:gd name="T5" fmla="*/ 0 h 192"/>
                <a:gd name="T6" fmla="*/ 240 w 816"/>
                <a:gd name="T7" fmla="*/ 192 h 192"/>
                <a:gd name="T8" fmla="*/ 288 w 816"/>
                <a:gd name="T9" fmla="*/ 0 h 192"/>
                <a:gd name="T10" fmla="*/ 336 w 816"/>
                <a:gd name="T11" fmla="*/ 192 h 192"/>
                <a:gd name="T12" fmla="*/ 384 w 816"/>
                <a:gd name="T13" fmla="*/ 0 h 192"/>
                <a:gd name="T14" fmla="*/ 432 w 816"/>
                <a:gd name="T15" fmla="*/ 192 h 192"/>
                <a:gd name="T16" fmla="*/ 480 w 816"/>
                <a:gd name="T17" fmla="*/ 0 h 192"/>
                <a:gd name="T18" fmla="*/ 528 w 816"/>
                <a:gd name="T19" fmla="*/ 96 h 192"/>
                <a:gd name="T20" fmla="*/ 816 w 816"/>
                <a:gd name="T21" fmla="*/ 96 h 19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16"/>
                <a:gd name="T34" fmla="*/ 0 h 192"/>
                <a:gd name="T35" fmla="*/ 816 w 816"/>
                <a:gd name="T36" fmla="*/ 192 h 19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16" h="192">
                  <a:moveTo>
                    <a:pt x="0" y="96"/>
                  </a:moveTo>
                  <a:lnTo>
                    <a:pt x="144" y="96"/>
                  </a:lnTo>
                  <a:lnTo>
                    <a:pt x="192" y="0"/>
                  </a:lnTo>
                  <a:lnTo>
                    <a:pt x="240" y="192"/>
                  </a:lnTo>
                  <a:lnTo>
                    <a:pt x="288" y="0"/>
                  </a:lnTo>
                  <a:lnTo>
                    <a:pt x="336" y="192"/>
                  </a:lnTo>
                  <a:lnTo>
                    <a:pt x="384" y="0"/>
                  </a:lnTo>
                  <a:lnTo>
                    <a:pt x="432" y="192"/>
                  </a:lnTo>
                  <a:lnTo>
                    <a:pt x="480" y="0"/>
                  </a:lnTo>
                  <a:lnTo>
                    <a:pt x="528" y="96"/>
                  </a:lnTo>
                  <a:lnTo>
                    <a:pt x="816" y="96"/>
                  </a:lnTo>
                </a:path>
              </a:pathLst>
            </a:custGeom>
            <a:noFill/>
            <a:ln w="1905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38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2397CF-806A-4FBC-9592-1C6E362D7B1F}" type="slidenum">
              <a:rPr lang="en-US"/>
              <a:pPr/>
              <a:t>18</a:t>
            </a:fld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Natural Frequency</a:t>
            </a:r>
            <a:endParaRPr lang="en-US" baseline="-25000" dirty="0">
              <a:sym typeface="Symbol" pitchFamily="18" charset="2"/>
            </a:endParaRPr>
          </a:p>
        </p:txBody>
      </p:sp>
      <p:sp>
        <p:nvSpPr>
          <p:cNvPr id="16388" name="Line 3"/>
          <p:cNvSpPr>
            <a:spLocks noChangeShapeType="1"/>
          </p:cNvSpPr>
          <p:nvPr/>
        </p:nvSpPr>
        <p:spPr bwMode="auto">
          <a:xfrm>
            <a:off x="398891" y="1929882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Line 4"/>
          <p:cNvSpPr>
            <a:spLocks noChangeShapeType="1"/>
          </p:cNvSpPr>
          <p:nvPr/>
        </p:nvSpPr>
        <p:spPr bwMode="auto">
          <a:xfrm flipH="1">
            <a:off x="170291" y="2006082"/>
            <a:ext cx="2286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Line 5"/>
          <p:cNvSpPr>
            <a:spLocks noChangeShapeType="1"/>
          </p:cNvSpPr>
          <p:nvPr/>
        </p:nvSpPr>
        <p:spPr bwMode="auto">
          <a:xfrm flipH="1">
            <a:off x="170291" y="2158482"/>
            <a:ext cx="2286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Line 6"/>
          <p:cNvSpPr>
            <a:spLocks noChangeShapeType="1"/>
          </p:cNvSpPr>
          <p:nvPr/>
        </p:nvSpPr>
        <p:spPr bwMode="auto">
          <a:xfrm flipH="1">
            <a:off x="170291" y="2310882"/>
            <a:ext cx="2286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2" name="Line 7"/>
          <p:cNvSpPr>
            <a:spLocks noChangeShapeType="1"/>
          </p:cNvSpPr>
          <p:nvPr/>
        </p:nvSpPr>
        <p:spPr bwMode="auto">
          <a:xfrm flipH="1">
            <a:off x="170291" y="2463282"/>
            <a:ext cx="2286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Line 8"/>
          <p:cNvSpPr>
            <a:spLocks noChangeShapeType="1"/>
          </p:cNvSpPr>
          <p:nvPr/>
        </p:nvSpPr>
        <p:spPr bwMode="auto">
          <a:xfrm flipH="1">
            <a:off x="170291" y="2615682"/>
            <a:ext cx="2286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Line 9"/>
          <p:cNvSpPr>
            <a:spLocks noChangeShapeType="1"/>
          </p:cNvSpPr>
          <p:nvPr/>
        </p:nvSpPr>
        <p:spPr bwMode="auto">
          <a:xfrm flipH="1">
            <a:off x="170291" y="2768082"/>
            <a:ext cx="2286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 flipH="1">
            <a:off x="170291" y="2920482"/>
            <a:ext cx="2286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 flipH="1">
            <a:off x="170291" y="3072882"/>
            <a:ext cx="2286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 flipH="1">
            <a:off x="170291" y="3149082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8" name="Line 13"/>
          <p:cNvSpPr>
            <a:spLocks noChangeShapeType="1"/>
          </p:cNvSpPr>
          <p:nvPr/>
        </p:nvSpPr>
        <p:spPr bwMode="auto">
          <a:xfrm>
            <a:off x="398891" y="3149082"/>
            <a:ext cx="426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9" name="Line 14"/>
          <p:cNvSpPr>
            <a:spLocks noChangeShapeType="1"/>
          </p:cNvSpPr>
          <p:nvPr/>
        </p:nvSpPr>
        <p:spPr bwMode="auto">
          <a:xfrm flipH="1">
            <a:off x="398891" y="3149082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0" name="Line 15"/>
          <p:cNvSpPr>
            <a:spLocks noChangeShapeType="1"/>
          </p:cNvSpPr>
          <p:nvPr/>
        </p:nvSpPr>
        <p:spPr bwMode="auto">
          <a:xfrm flipH="1">
            <a:off x="627491" y="3149082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1" name="Line 16"/>
          <p:cNvSpPr>
            <a:spLocks noChangeShapeType="1"/>
          </p:cNvSpPr>
          <p:nvPr/>
        </p:nvSpPr>
        <p:spPr bwMode="auto">
          <a:xfrm flipH="1">
            <a:off x="856091" y="3149082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2" name="Line 17"/>
          <p:cNvSpPr>
            <a:spLocks noChangeShapeType="1"/>
          </p:cNvSpPr>
          <p:nvPr/>
        </p:nvSpPr>
        <p:spPr bwMode="auto">
          <a:xfrm flipH="1">
            <a:off x="1084691" y="3149082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6594" name="Rectangle 18"/>
          <p:cNvSpPr>
            <a:spLocks noChangeArrowheads="1"/>
          </p:cNvSpPr>
          <p:nvPr/>
        </p:nvSpPr>
        <p:spPr bwMode="auto">
          <a:xfrm>
            <a:off x="1694291" y="2234682"/>
            <a:ext cx="1335089" cy="914400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536595" name="Picture 1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75291" y="2539483"/>
            <a:ext cx="609600" cy="3016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536596" name="Picture 2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56092" y="2082282"/>
            <a:ext cx="239713" cy="3619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sp>
        <p:nvSpPr>
          <p:cNvPr id="16407" name="Line 24"/>
          <p:cNvSpPr>
            <a:spLocks noChangeShapeType="1"/>
          </p:cNvSpPr>
          <p:nvPr/>
        </p:nvSpPr>
        <p:spPr bwMode="auto">
          <a:xfrm flipH="1">
            <a:off x="1313291" y="3149082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8" name="Line 25"/>
          <p:cNvSpPr>
            <a:spLocks noChangeShapeType="1"/>
          </p:cNvSpPr>
          <p:nvPr/>
        </p:nvSpPr>
        <p:spPr bwMode="auto">
          <a:xfrm flipH="1">
            <a:off x="1541891" y="3149082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9" name="Line 26"/>
          <p:cNvSpPr>
            <a:spLocks noChangeShapeType="1"/>
          </p:cNvSpPr>
          <p:nvPr/>
        </p:nvSpPr>
        <p:spPr bwMode="auto">
          <a:xfrm flipH="1">
            <a:off x="1770491" y="3149082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0" name="Line 27"/>
          <p:cNvSpPr>
            <a:spLocks noChangeShapeType="1"/>
          </p:cNvSpPr>
          <p:nvPr/>
        </p:nvSpPr>
        <p:spPr bwMode="auto">
          <a:xfrm flipH="1">
            <a:off x="1999091" y="3149082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1" name="Line 28"/>
          <p:cNvSpPr>
            <a:spLocks noChangeShapeType="1"/>
          </p:cNvSpPr>
          <p:nvPr/>
        </p:nvSpPr>
        <p:spPr bwMode="auto">
          <a:xfrm flipH="1">
            <a:off x="2227691" y="3149082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2" name="Line 29"/>
          <p:cNvSpPr>
            <a:spLocks noChangeShapeType="1"/>
          </p:cNvSpPr>
          <p:nvPr/>
        </p:nvSpPr>
        <p:spPr bwMode="auto">
          <a:xfrm flipH="1">
            <a:off x="2456291" y="3149082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3" name="Line 30"/>
          <p:cNvSpPr>
            <a:spLocks noChangeShapeType="1"/>
          </p:cNvSpPr>
          <p:nvPr/>
        </p:nvSpPr>
        <p:spPr bwMode="auto">
          <a:xfrm flipH="1">
            <a:off x="2684891" y="3149082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4" name="Line 31"/>
          <p:cNvSpPr>
            <a:spLocks noChangeShapeType="1"/>
          </p:cNvSpPr>
          <p:nvPr/>
        </p:nvSpPr>
        <p:spPr bwMode="auto">
          <a:xfrm flipH="1">
            <a:off x="2913491" y="3149082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5" name="Line 32"/>
          <p:cNvSpPr>
            <a:spLocks noChangeShapeType="1"/>
          </p:cNvSpPr>
          <p:nvPr/>
        </p:nvSpPr>
        <p:spPr bwMode="auto">
          <a:xfrm flipH="1">
            <a:off x="3142091" y="3149082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6" name="Line 33"/>
          <p:cNvSpPr>
            <a:spLocks noChangeShapeType="1"/>
          </p:cNvSpPr>
          <p:nvPr/>
        </p:nvSpPr>
        <p:spPr bwMode="auto">
          <a:xfrm flipH="1">
            <a:off x="3370691" y="3149082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7" name="Line 34"/>
          <p:cNvSpPr>
            <a:spLocks noChangeShapeType="1"/>
          </p:cNvSpPr>
          <p:nvPr/>
        </p:nvSpPr>
        <p:spPr bwMode="auto">
          <a:xfrm flipH="1">
            <a:off x="3599291" y="3149082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8" name="Line 35"/>
          <p:cNvSpPr>
            <a:spLocks noChangeShapeType="1"/>
          </p:cNvSpPr>
          <p:nvPr/>
        </p:nvSpPr>
        <p:spPr bwMode="auto">
          <a:xfrm flipH="1">
            <a:off x="3827891" y="3149082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9" name="Line 36"/>
          <p:cNvSpPr>
            <a:spLocks noChangeShapeType="1"/>
          </p:cNvSpPr>
          <p:nvPr/>
        </p:nvSpPr>
        <p:spPr bwMode="auto">
          <a:xfrm flipH="1">
            <a:off x="4056491" y="3149082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6618" name="Line 42"/>
          <p:cNvSpPr>
            <a:spLocks noChangeShapeType="1"/>
          </p:cNvSpPr>
          <p:nvPr/>
        </p:nvSpPr>
        <p:spPr bwMode="auto">
          <a:xfrm>
            <a:off x="425879" y="5124702"/>
            <a:ext cx="6477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6619" name="Line 43"/>
          <p:cNvSpPr>
            <a:spLocks noChangeShapeType="1"/>
          </p:cNvSpPr>
          <p:nvPr/>
        </p:nvSpPr>
        <p:spPr bwMode="auto">
          <a:xfrm flipV="1">
            <a:off x="425879" y="4134102"/>
            <a:ext cx="0" cy="1905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6620" name="Text Box 44"/>
          <p:cNvSpPr txBox="1">
            <a:spLocks noChangeArrowheads="1"/>
          </p:cNvSpPr>
          <p:nvPr/>
        </p:nvSpPr>
        <p:spPr bwMode="auto">
          <a:xfrm>
            <a:off x="6698091" y="5135814"/>
            <a:ext cx="271228" cy="40011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t</a:t>
            </a:r>
          </a:p>
        </p:txBody>
      </p:sp>
      <p:sp>
        <p:nvSpPr>
          <p:cNvPr id="536621" name="Text Box 45"/>
          <p:cNvSpPr txBox="1">
            <a:spLocks noChangeArrowheads="1"/>
          </p:cNvSpPr>
          <p:nvPr/>
        </p:nvSpPr>
        <p:spPr bwMode="auto">
          <a:xfrm>
            <a:off x="117904" y="4069014"/>
            <a:ext cx="295274" cy="40011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x</a:t>
            </a:r>
          </a:p>
        </p:txBody>
      </p:sp>
      <p:grpSp>
        <p:nvGrpSpPr>
          <p:cNvPr id="3" name="Group 49"/>
          <p:cNvGrpSpPr>
            <a:grpSpLocks/>
          </p:cNvGrpSpPr>
          <p:nvPr/>
        </p:nvGrpSpPr>
        <p:grpSpPr bwMode="auto">
          <a:xfrm>
            <a:off x="429054" y="4367465"/>
            <a:ext cx="5130800" cy="1611313"/>
            <a:chOff x="1106" y="3027"/>
            <a:chExt cx="3232" cy="1015"/>
          </a:xfrm>
        </p:grpSpPr>
        <p:sp>
          <p:nvSpPr>
            <p:cNvPr id="16428" name="Freeform 47"/>
            <p:cNvSpPr>
              <a:spLocks/>
            </p:cNvSpPr>
            <p:nvPr/>
          </p:nvSpPr>
          <p:spPr bwMode="auto">
            <a:xfrm>
              <a:off x="1106" y="3027"/>
              <a:ext cx="1640" cy="986"/>
            </a:xfrm>
            <a:custGeom>
              <a:avLst/>
              <a:gdLst>
                <a:gd name="T0" fmla="*/ 0 w 1640"/>
                <a:gd name="T1" fmla="*/ 7 h 986"/>
                <a:gd name="T2" fmla="*/ 139 w 1640"/>
                <a:gd name="T3" fmla="*/ 79 h 986"/>
                <a:gd name="T4" fmla="*/ 411 w 1640"/>
                <a:gd name="T5" fmla="*/ 480 h 986"/>
                <a:gd name="T6" fmla="*/ 689 w 1640"/>
                <a:gd name="T7" fmla="*/ 876 h 986"/>
                <a:gd name="T8" fmla="*/ 925 w 1640"/>
                <a:gd name="T9" fmla="*/ 954 h 986"/>
                <a:gd name="T10" fmla="*/ 1162 w 1640"/>
                <a:gd name="T11" fmla="*/ 686 h 986"/>
                <a:gd name="T12" fmla="*/ 1393 w 1640"/>
                <a:gd name="T13" fmla="*/ 254 h 986"/>
                <a:gd name="T14" fmla="*/ 1527 w 1640"/>
                <a:gd name="T15" fmla="*/ 69 h 986"/>
                <a:gd name="T16" fmla="*/ 1640 w 1640"/>
                <a:gd name="T17" fmla="*/ 43 h 98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640"/>
                <a:gd name="T28" fmla="*/ 0 h 986"/>
                <a:gd name="T29" fmla="*/ 1640 w 1640"/>
                <a:gd name="T30" fmla="*/ 986 h 98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640" h="986">
                  <a:moveTo>
                    <a:pt x="0" y="7"/>
                  </a:moveTo>
                  <a:cubicBezTo>
                    <a:pt x="23" y="18"/>
                    <a:pt x="70" y="0"/>
                    <a:pt x="139" y="79"/>
                  </a:cubicBezTo>
                  <a:cubicBezTo>
                    <a:pt x="208" y="158"/>
                    <a:pt x="319" y="347"/>
                    <a:pt x="411" y="480"/>
                  </a:cubicBezTo>
                  <a:cubicBezTo>
                    <a:pt x="503" y="613"/>
                    <a:pt x="603" y="797"/>
                    <a:pt x="689" y="876"/>
                  </a:cubicBezTo>
                  <a:cubicBezTo>
                    <a:pt x="775" y="955"/>
                    <a:pt x="846" y="986"/>
                    <a:pt x="925" y="954"/>
                  </a:cubicBezTo>
                  <a:cubicBezTo>
                    <a:pt x="1004" y="922"/>
                    <a:pt x="1084" y="803"/>
                    <a:pt x="1162" y="686"/>
                  </a:cubicBezTo>
                  <a:cubicBezTo>
                    <a:pt x="1240" y="569"/>
                    <a:pt x="1332" y="357"/>
                    <a:pt x="1393" y="254"/>
                  </a:cubicBezTo>
                  <a:cubicBezTo>
                    <a:pt x="1454" y="151"/>
                    <a:pt x="1486" y="104"/>
                    <a:pt x="1527" y="69"/>
                  </a:cubicBezTo>
                  <a:cubicBezTo>
                    <a:pt x="1568" y="34"/>
                    <a:pt x="1604" y="38"/>
                    <a:pt x="1640" y="43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9" name="Freeform 48"/>
            <p:cNvSpPr>
              <a:spLocks/>
            </p:cNvSpPr>
            <p:nvPr/>
          </p:nvSpPr>
          <p:spPr bwMode="auto">
            <a:xfrm>
              <a:off x="2698" y="3056"/>
              <a:ext cx="1640" cy="986"/>
            </a:xfrm>
            <a:custGeom>
              <a:avLst/>
              <a:gdLst>
                <a:gd name="T0" fmla="*/ 0 w 1640"/>
                <a:gd name="T1" fmla="*/ 7 h 986"/>
                <a:gd name="T2" fmla="*/ 139 w 1640"/>
                <a:gd name="T3" fmla="*/ 79 h 986"/>
                <a:gd name="T4" fmla="*/ 411 w 1640"/>
                <a:gd name="T5" fmla="*/ 480 h 986"/>
                <a:gd name="T6" fmla="*/ 689 w 1640"/>
                <a:gd name="T7" fmla="*/ 876 h 986"/>
                <a:gd name="T8" fmla="*/ 925 w 1640"/>
                <a:gd name="T9" fmla="*/ 954 h 986"/>
                <a:gd name="T10" fmla="*/ 1162 w 1640"/>
                <a:gd name="T11" fmla="*/ 686 h 986"/>
                <a:gd name="T12" fmla="*/ 1393 w 1640"/>
                <a:gd name="T13" fmla="*/ 254 h 986"/>
                <a:gd name="T14" fmla="*/ 1527 w 1640"/>
                <a:gd name="T15" fmla="*/ 69 h 986"/>
                <a:gd name="T16" fmla="*/ 1640 w 1640"/>
                <a:gd name="T17" fmla="*/ 43 h 98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640"/>
                <a:gd name="T28" fmla="*/ 0 h 986"/>
                <a:gd name="T29" fmla="*/ 1640 w 1640"/>
                <a:gd name="T30" fmla="*/ 986 h 98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640" h="986">
                  <a:moveTo>
                    <a:pt x="0" y="7"/>
                  </a:moveTo>
                  <a:cubicBezTo>
                    <a:pt x="23" y="18"/>
                    <a:pt x="70" y="0"/>
                    <a:pt x="139" y="79"/>
                  </a:cubicBezTo>
                  <a:cubicBezTo>
                    <a:pt x="208" y="158"/>
                    <a:pt x="319" y="347"/>
                    <a:pt x="411" y="480"/>
                  </a:cubicBezTo>
                  <a:cubicBezTo>
                    <a:pt x="503" y="613"/>
                    <a:pt x="603" y="797"/>
                    <a:pt x="689" y="876"/>
                  </a:cubicBezTo>
                  <a:cubicBezTo>
                    <a:pt x="775" y="955"/>
                    <a:pt x="846" y="986"/>
                    <a:pt x="925" y="954"/>
                  </a:cubicBezTo>
                  <a:cubicBezTo>
                    <a:pt x="1004" y="922"/>
                    <a:pt x="1084" y="803"/>
                    <a:pt x="1162" y="686"/>
                  </a:cubicBezTo>
                  <a:cubicBezTo>
                    <a:pt x="1240" y="569"/>
                    <a:pt x="1332" y="357"/>
                    <a:pt x="1393" y="254"/>
                  </a:cubicBezTo>
                  <a:cubicBezTo>
                    <a:pt x="1454" y="151"/>
                    <a:pt x="1486" y="104"/>
                    <a:pt x="1527" y="69"/>
                  </a:cubicBezTo>
                  <a:cubicBezTo>
                    <a:pt x="1568" y="34"/>
                    <a:pt x="1604" y="38"/>
                    <a:pt x="1640" y="43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536626" name="Picture 50 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28104" y="1283770"/>
            <a:ext cx="1503362" cy="8445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536630" name="Picture 54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35980" y="2715695"/>
            <a:ext cx="2657475" cy="11874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536631" name="Picture 55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3367" y="5959727"/>
            <a:ext cx="2386013" cy="22066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51" name="Picture 50 2" descr="TP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951984" y="5756544"/>
            <a:ext cx="1400119" cy="599807"/>
          </a:xfrm>
          <a:prstGeom prst="rect">
            <a:avLst/>
          </a:prstGeom>
          <a:noFill/>
          <a:ln/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AA0613-BC81-4227-A588-02F25F79CC74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0" y="3525308"/>
            <a:ext cx="189764" cy="171474"/>
          </a:xfrm>
          <a:prstGeom prst="rect">
            <a:avLst/>
          </a:prstGeom>
          <a:noFill/>
          <a:ln/>
          <a:effectLst/>
        </p:spPr>
      </p:pic>
      <p:cxnSp>
        <p:nvCxnSpPr>
          <p:cNvPr id="50" name="Straight Arrow Connector 49"/>
          <p:cNvCxnSpPr/>
          <p:nvPr/>
        </p:nvCxnSpPr>
        <p:spPr>
          <a:xfrm flipH="1">
            <a:off x="398892" y="3636100"/>
            <a:ext cx="37307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179927" y="3636100"/>
            <a:ext cx="51436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ccel="50000" decel="50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2.59259E-6 L 0.04531 -0.00162 " pathEditMode="fixed" rAng="0" ptsTypes="AA">
                                      <p:cBhvr>
                                        <p:cTn id="8" dur="2000" fill="hold"/>
                                        <p:tgtEl>
                                          <p:spTgt spid="5365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7" y="-9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11111E-6 L 0.04375 -1.11111E-6 " pathEditMode="fixed" rAng="0" ptsTypes="AA">
                                      <p:cBhvr>
                                        <p:cTn id="10" dur="2000" fill="hold"/>
                                        <p:tgtEl>
                                          <p:spTgt spid="5365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48148E-6 L 0.02587 0.0011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365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6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36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36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36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3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3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3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594" grpId="0" animBg="1"/>
      <p:bldP spid="536618" grpId="0" animBg="1"/>
      <p:bldP spid="536619" grpId="0" animBg="1"/>
      <p:bldP spid="536620" grpId="0"/>
      <p:bldP spid="5366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DA9654-9EA6-4E7A-955B-C12EE86CE670}" type="slidenum">
              <a:rPr lang="en-US"/>
              <a:pPr/>
              <a:t>19</a:t>
            </a:fld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Designing a Linear Controller</a:t>
            </a:r>
          </a:p>
        </p:txBody>
      </p:sp>
      <p:sp>
        <p:nvSpPr>
          <p:cNvPr id="27652" name="Line 35"/>
          <p:cNvSpPr>
            <a:spLocks noChangeShapeType="1"/>
          </p:cNvSpPr>
          <p:nvPr/>
        </p:nvSpPr>
        <p:spPr bwMode="auto">
          <a:xfrm>
            <a:off x="392832" y="1749694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3" name="Line 36"/>
          <p:cNvSpPr>
            <a:spLocks noChangeShapeType="1"/>
          </p:cNvSpPr>
          <p:nvPr/>
        </p:nvSpPr>
        <p:spPr bwMode="auto">
          <a:xfrm flipH="1">
            <a:off x="164232" y="1825894"/>
            <a:ext cx="2286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Line 37"/>
          <p:cNvSpPr>
            <a:spLocks noChangeShapeType="1"/>
          </p:cNvSpPr>
          <p:nvPr/>
        </p:nvSpPr>
        <p:spPr bwMode="auto">
          <a:xfrm flipH="1">
            <a:off x="164232" y="1978294"/>
            <a:ext cx="2286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Line 38"/>
          <p:cNvSpPr>
            <a:spLocks noChangeShapeType="1"/>
          </p:cNvSpPr>
          <p:nvPr/>
        </p:nvSpPr>
        <p:spPr bwMode="auto">
          <a:xfrm flipH="1">
            <a:off x="164232" y="2130694"/>
            <a:ext cx="2286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Line 39"/>
          <p:cNvSpPr>
            <a:spLocks noChangeShapeType="1"/>
          </p:cNvSpPr>
          <p:nvPr/>
        </p:nvSpPr>
        <p:spPr bwMode="auto">
          <a:xfrm flipH="1">
            <a:off x="164232" y="2283094"/>
            <a:ext cx="2286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Line 40"/>
          <p:cNvSpPr>
            <a:spLocks noChangeShapeType="1"/>
          </p:cNvSpPr>
          <p:nvPr/>
        </p:nvSpPr>
        <p:spPr bwMode="auto">
          <a:xfrm flipH="1">
            <a:off x="164232" y="2435494"/>
            <a:ext cx="2286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Line 41"/>
          <p:cNvSpPr>
            <a:spLocks noChangeShapeType="1"/>
          </p:cNvSpPr>
          <p:nvPr/>
        </p:nvSpPr>
        <p:spPr bwMode="auto">
          <a:xfrm flipH="1">
            <a:off x="164232" y="2587894"/>
            <a:ext cx="2286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9" name="Line 42"/>
          <p:cNvSpPr>
            <a:spLocks noChangeShapeType="1"/>
          </p:cNvSpPr>
          <p:nvPr/>
        </p:nvSpPr>
        <p:spPr bwMode="auto">
          <a:xfrm flipH="1">
            <a:off x="164232" y="2740294"/>
            <a:ext cx="2286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Line 43"/>
          <p:cNvSpPr>
            <a:spLocks noChangeShapeType="1"/>
          </p:cNvSpPr>
          <p:nvPr/>
        </p:nvSpPr>
        <p:spPr bwMode="auto">
          <a:xfrm flipH="1">
            <a:off x="164232" y="2892694"/>
            <a:ext cx="2286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1" name="Line 44"/>
          <p:cNvSpPr>
            <a:spLocks noChangeShapeType="1"/>
          </p:cNvSpPr>
          <p:nvPr/>
        </p:nvSpPr>
        <p:spPr bwMode="auto">
          <a:xfrm flipH="1">
            <a:off x="164232" y="2968894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2" name="Line 45"/>
          <p:cNvSpPr>
            <a:spLocks noChangeShapeType="1"/>
          </p:cNvSpPr>
          <p:nvPr/>
        </p:nvSpPr>
        <p:spPr bwMode="auto">
          <a:xfrm>
            <a:off x="392832" y="2968894"/>
            <a:ext cx="426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3" name="Line 46"/>
          <p:cNvSpPr>
            <a:spLocks noChangeShapeType="1"/>
          </p:cNvSpPr>
          <p:nvPr/>
        </p:nvSpPr>
        <p:spPr bwMode="auto">
          <a:xfrm flipH="1">
            <a:off x="392832" y="2968894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4" name="Line 47"/>
          <p:cNvSpPr>
            <a:spLocks noChangeShapeType="1"/>
          </p:cNvSpPr>
          <p:nvPr/>
        </p:nvSpPr>
        <p:spPr bwMode="auto">
          <a:xfrm flipH="1">
            <a:off x="621432" y="2968894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5" name="Line 48"/>
          <p:cNvSpPr>
            <a:spLocks noChangeShapeType="1"/>
          </p:cNvSpPr>
          <p:nvPr/>
        </p:nvSpPr>
        <p:spPr bwMode="auto">
          <a:xfrm flipH="1">
            <a:off x="850032" y="2968894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6" name="Line 49"/>
          <p:cNvSpPr>
            <a:spLocks noChangeShapeType="1"/>
          </p:cNvSpPr>
          <p:nvPr/>
        </p:nvSpPr>
        <p:spPr bwMode="auto">
          <a:xfrm flipH="1">
            <a:off x="1078632" y="2968894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7" name="Rectangle 50"/>
          <p:cNvSpPr>
            <a:spLocks noChangeArrowheads="1"/>
          </p:cNvSpPr>
          <p:nvPr/>
        </p:nvSpPr>
        <p:spPr bwMode="auto">
          <a:xfrm>
            <a:off x="1688232" y="2054494"/>
            <a:ext cx="1371600" cy="9144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7668" name="Picture 5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69232" y="2359295"/>
            <a:ext cx="609600" cy="3016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27669" name="Picture 5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50033" y="1902094"/>
            <a:ext cx="239713" cy="3619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sp>
        <p:nvSpPr>
          <p:cNvPr id="27670" name="Freeform 54"/>
          <p:cNvSpPr>
            <a:spLocks/>
          </p:cNvSpPr>
          <p:nvPr/>
        </p:nvSpPr>
        <p:spPr bwMode="auto">
          <a:xfrm>
            <a:off x="392832" y="2359294"/>
            <a:ext cx="1295400" cy="304800"/>
          </a:xfrm>
          <a:custGeom>
            <a:avLst/>
            <a:gdLst>
              <a:gd name="T0" fmla="*/ 0 w 816"/>
              <a:gd name="T1" fmla="*/ 96 h 192"/>
              <a:gd name="T2" fmla="*/ 144 w 816"/>
              <a:gd name="T3" fmla="*/ 96 h 192"/>
              <a:gd name="T4" fmla="*/ 192 w 816"/>
              <a:gd name="T5" fmla="*/ 0 h 192"/>
              <a:gd name="T6" fmla="*/ 240 w 816"/>
              <a:gd name="T7" fmla="*/ 192 h 192"/>
              <a:gd name="T8" fmla="*/ 288 w 816"/>
              <a:gd name="T9" fmla="*/ 0 h 192"/>
              <a:gd name="T10" fmla="*/ 336 w 816"/>
              <a:gd name="T11" fmla="*/ 192 h 192"/>
              <a:gd name="T12" fmla="*/ 384 w 816"/>
              <a:gd name="T13" fmla="*/ 0 h 192"/>
              <a:gd name="T14" fmla="*/ 432 w 816"/>
              <a:gd name="T15" fmla="*/ 192 h 192"/>
              <a:gd name="T16" fmla="*/ 480 w 816"/>
              <a:gd name="T17" fmla="*/ 0 h 192"/>
              <a:gd name="T18" fmla="*/ 528 w 816"/>
              <a:gd name="T19" fmla="*/ 96 h 192"/>
              <a:gd name="T20" fmla="*/ 816 w 816"/>
              <a:gd name="T21" fmla="*/ 96 h 19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816"/>
              <a:gd name="T34" fmla="*/ 0 h 192"/>
              <a:gd name="T35" fmla="*/ 816 w 816"/>
              <a:gd name="T36" fmla="*/ 192 h 19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816" h="192">
                <a:moveTo>
                  <a:pt x="0" y="96"/>
                </a:moveTo>
                <a:lnTo>
                  <a:pt x="144" y="96"/>
                </a:lnTo>
                <a:lnTo>
                  <a:pt x="192" y="0"/>
                </a:lnTo>
                <a:lnTo>
                  <a:pt x="240" y="192"/>
                </a:lnTo>
                <a:lnTo>
                  <a:pt x="288" y="0"/>
                </a:lnTo>
                <a:lnTo>
                  <a:pt x="336" y="192"/>
                </a:lnTo>
                <a:lnTo>
                  <a:pt x="384" y="0"/>
                </a:lnTo>
                <a:lnTo>
                  <a:pt x="432" y="192"/>
                </a:lnTo>
                <a:lnTo>
                  <a:pt x="480" y="0"/>
                </a:lnTo>
                <a:lnTo>
                  <a:pt x="528" y="96"/>
                </a:lnTo>
                <a:lnTo>
                  <a:pt x="816" y="9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1" name="Line 56"/>
          <p:cNvSpPr>
            <a:spLocks noChangeShapeType="1"/>
          </p:cNvSpPr>
          <p:nvPr/>
        </p:nvSpPr>
        <p:spPr bwMode="auto">
          <a:xfrm flipH="1">
            <a:off x="1307232" y="2968894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2" name="Line 57"/>
          <p:cNvSpPr>
            <a:spLocks noChangeShapeType="1"/>
          </p:cNvSpPr>
          <p:nvPr/>
        </p:nvSpPr>
        <p:spPr bwMode="auto">
          <a:xfrm flipH="1">
            <a:off x="1535832" y="2968894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3" name="Line 58"/>
          <p:cNvSpPr>
            <a:spLocks noChangeShapeType="1"/>
          </p:cNvSpPr>
          <p:nvPr/>
        </p:nvSpPr>
        <p:spPr bwMode="auto">
          <a:xfrm flipH="1">
            <a:off x="1764432" y="2968894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4" name="Line 59"/>
          <p:cNvSpPr>
            <a:spLocks noChangeShapeType="1"/>
          </p:cNvSpPr>
          <p:nvPr/>
        </p:nvSpPr>
        <p:spPr bwMode="auto">
          <a:xfrm flipH="1">
            <a:off x="1993032" y="2968894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5" name="Line 60"/>
          <p:cNvSpPr>
            <a:spLocks noChangeShapeType="1"/>
          </p:cNvSpPr>
          <p:nvPr/>
        </p:nvSpPr>
        <p:spPr bwMode="auto">
          <a:xfrm flipH="1">
            <a:off x="2221632" y="2968894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6" name="Line 61"/>
          <p:cNvSpPr>
            <a:spLocks noChangeShapeType="1"/>
          </p:cNvSpPr>
          <p:nvPr/>
        </p:nvSpPr>
        <p:spPr bwMode="auto">
          <a:xfrm flipH="1">
            <a:off x="2450232" y="2968894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7" name="Line 62"/>
          <p:cNvSpPr>
            <a:spLocks noChangeShapeType="1"/>
          </p:cNvSpPr>
          <p:nvPr/>
        </p:nvSpPr>
        <p:spPr bwMode="auto">
          <a:xfrm flipH="1">
            <a:off x="2678832" y="2968894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8" name="Line 63"/>
          <p:cNvSpPr>
            <a:spLocks noChangeShapeType="1"/>
          </p:cNvSpPr>
          <p:nvPr/>
        </p:nvSpPr>
        <p:spPr bwMode="auto">
          <a:xfrm flipH="1">
            <a:off x="2907432" y="2968894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9" name="Line 64"/>
          <p:cNvSpPr>
            <a:spLocks noChangeShapeType="1"/>
          </p:cNvSpPr>
          <p:nvPr/>
        </p:nvSpPr>
        <p:spPr bwMode="auto">
          <a:xfrm flipH="1">
            <a:off x="3136032" y="2968894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80" name="Line 65"/>
          <p:cNvSpPr>
            <a:spLocks noChangeShapeType="1"/>
          </p:cNvSpPr>
          <p:nvPr/>
        </p:nvSpPr>
        <p:spPr bwMode="auto">
          <a:xfrm flipH="1">
            <a:off x="3364632" y="2968894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81" name="Line 66"/>
          <p:cNvSpPr>
            <a:spLocks noChangeShapeType="1"/>
          </p:cNvSpPr>
          <p:nvPr/>
        </p:nvSpPr>
        <p:spPr bwMode="auto">
          <a:xfrm flipH="1">
            <a:off x="3593232" y="2968894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82" name="Line 67"/>
          <p:cNvSpPr>
            <a:spLocks noChangeShapeType="1"/>
          </p:cNvSpPr>
          <p:nvPr/>
        </p:nvSpPr>
        <p:spPr bwMode="auto">
          <a:xfrm flipH="1">
            <a:off x="3821832" y="2968894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83" name="Line 68"/>
          <p:cNvSpPr>
            <a:spLocks noChangeShapeType="1"/>
          </p:cNvSpPr>
          <p:nvPr/>
        </p:nvSpPr>
        <p:spPr bwMode="auto">
          <a:xfrm flipH="1">
            <a:off x="4050432" y="2968894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74A101-E131-457F-AC2F-06657CA7322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433" y="2283093"/>
            <a:ext cx="3295679" cy="962001"/>
          </a:xfrm>
          <a:prstGeom prst="rect">
            <a:avLst/>
          </a:prstGeom>
          <a:noFill/>
          <a:ln/>
          <a:effectLst/>
        </p:spPr>
      </p:pic>
      <p:pic>
        <p:nvPicPr>
          <p:cNvPr id="577611" name="Picture 75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40632" y="3807095"/>
            <a:ext cx="5638800" cy="41433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577614" name="Picture 78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40633" y="4569094"/>
            <a:ext cx="5745163" cy="4048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sp>
        <p:nvSpPr>
          <p:cNvPr id="577615" name="Text Box 79"/>
          <p:cNvSpPr txBox="1">
            <a:spLocks noChangeArrowheads="1"/>
          </p:cNvSpPr>
          <p:nvPr/>
        </p:nvSpPr>
        <p:spPr bwMode="auto">
          <a:xfrm>
            <a:off x="1562820" y="5731145"/>
            <a:ext cx="2757678" cy="584775"/>
          </a:xfrm>
          <a:prstGeom prst="rect">
            <a:avLst/>
          </a:prstGeom>
          <a:noFill/>
          <a:ln w="19050" algn="ctr">
            <a:solidFill>
              <a:srgbClr val="00808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/>
              <a:t>physical system</a:t>
            </a:r>
          </a:p>
        </p:txBody>
      </p:sp>
      <p:sp>
        <p:nvSpPr>
          <p:cNvPr id="577616" name="Text Box 80"/>
          <p:cNvSpPr txBox="1">
            <a:spLocks noChangeArrowheads="1"/>
          </p:cNvSpPr>
          <p:nvPr/>
        </p:nvSpPr>
        <p:spPr bwMode="auto">
          <a:xfrm>
            <a:off x="4583832" y="5735907"/>
            <a:ext cx="3369320" cy="584775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/>
              <a:t>control parameters</a:t>
            </a:r>
          </a:p>
        </p:txBody>
      </p:sp>
      <p:sp>
        <p:nvSpPr>
          <p:cNvPr id="577617" name="Freeform 81"/>
          <p:cNvSpPr>
            <a:spLocks/>
          </p:cNvSpPr>
          <p:nvPr/>
        </p:nvSpPr>
        <p:spPr bwMode="auto">
          <a:xfrm>
            <a:off x="2907432" y="4973906"/>
            <a:ext cx="228600" cy="762000"/>
          </a:xfrm>
          <a:custGeom>
            <a:avLst/>
            <a:gdLst>
              <a:gd name="T0" fmla="*/ 0 w 144"/>
              <a:gd name="T1" fmla="*/ 480 h 480"/>
              <a:gd name="T2" fmla="*/ 96 w 144"/>
              <a:gd name="T3" fmla="*/ 240 h 480"/>
              <a:gd name="T4" fmla="*/ 144 w 144"/>
              <a:gd name="T5" fmla="*/ 0 h 480"/>
              <a:gd name="T6" fmla="*/ 0 60000 65536"/>
              <a:gd name="T7" fmla="*/ 0 60000 65536"/>
              <a:gd name="T8" fmla="*/ 0 60000 65536"/>
              <a:gd name="T9" fmla="*/ 0 w 144"/>
              <a:gd name="T10" fmla="*/ 0 h 480"/>
              <a:gd name="T11" fmla="*/ 144 w 144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480">
                <a:moveTo>
                  <a:pt x="0" y="480"/>
                </a:moveTo>
                <a:cubicBezTo>
                  <a:pt x="36" y="400"/>
                  <a:pt x="72" y="320"/>
                  <a:pt x="96" y="240"/>
                </a:cubicBezTo>
                <a:cubicBezTo>
                  <a:pt x="120" y="160"/>
                  <a:pt x="132" y="80"/>
                  <a:pt x="144" y="0"/>
                </a:cubicBezTo>
              </a:path>
            </a:pathLst>
          </a:custGeom>
          <a:noFill/>
          <a:ln w="19050" cap="flat" cmpd="sng">
            <a:solidFill>
              <a:srgbClr val="008080"/>
            </a:solidFill>
            <a:prstDash val="solid"/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7618" name="Freeform 82"/>
          <p:cNvSpPr>
            <a:spLocks/>
          </p:cNvSpPr>
          <p:nvPr/>
        </p:nvSpPr>
        <p:spPr bwMode="auto">
          <a:xfrm>
            <a:off x="2905846" y="4916756"/>
            <a:ext cx="2479675" cy="806450"/>
          </a:xfrm>
          <a:custGeom>
            <a:avLst/>
            <a:gdLst>
              <a:gd name="T0" fmla="*/ 0 w 1562"/>
              <a:gd name="T1" fmla="*/ 508 h 508"/>
              <a:gd name="T2" fmla="*/ 1276 w 1562"/>
              <a:gd name="T3" fmla="*/ 290 h 508"/>
              <a:gd name="T4" fmla="*/ 1562 w 1562"/>
              <a:gd name="T5" fmla="*/ 0 h 508"/>
              <a:gd name="T6" fmla="*/ 0 60000 65536"/>
              <a:gd name="T7" fmla="*/ 0 60000 65536"/>
              <a:gd name="T8" fmla="*/ 0 60000 65536"/>
              <a:gd name="T9" fmla="*/ 0 w 1562"/>
              <a:gd name="T10" fmla="*/ 0 h 508"/>
              <a:gd name="T11" fmla="*/ 1562 w 1562"/>
              <a:gd name="T12" fmla="*/ 508 h 5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62" h="508">
                <a:moveTo>
                  <a:pt x="0" y="508"/>
                </a:moveTo>
                <a:cubicBezTo>
                  <a:pt x="213" y="472"/>
                  <a:pt x="1016" y="375"/>
                  <a:pt x="1276" y="290"/>
                </a:cubicBezTo>
                <a:cubicBezTo>
                  <a:pt x="1536" y="205"/>
                  <a:pt x="1503" y="60"/>
                  <a:pt x="1562" y="0"/>
                </a:cubicBezTo>
              </a:path>
            </a:pathLst>
          </a:custGeom>
          <a:noFill/>
          <a:ln w="19050" cap="flat" cmpd="sng">
            <a:solidFill>
              <a:srgbClr val="008080"/>
            </a:solidFill>
            <a:prstDash val="solid"/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7619" name="Freeform 83"/>
          <p:cNvSpPr>
            <a:spLocks/>
          </p:cNvSpPr>
          <p:nvPr/>
        </p:nvSpPr>
        <p:spPr bwMode="auto">
          <a:xfrm>
            <a:off x="5955432" y="4973906"/>
            <a:ext cx="228600" cy="762000"/>
          </a:xfrm>
          <a:custGeom>
            <a:avLst/>
            <a:gdLst>
              <a:gd name="T0" fmla="*/ 0 w 144"/>
              <a:gd name="T1" fmla="*/ 480 h 480"/>
              <a:gd name="T2" fmla="*/ 96 w 144"/>
              <a:gd name="T3" fmla="*/ 240 h 480"/>
              <a:gd name="T4" fmla="*/ 144 w 144"/>
              <a:gd name="T5" fmla="*/ 0 h 480"/>
              <a:gd name="T6" fmla="*/ 0 60000 65536"/>
              <a:gd name="T7" fmla="*/ 0 60000 65536"/>
              <a:gd name="T8" fmla="*/ 0 60000 65536"/>
              <a:gd name="T9" fmla="*/ 0 w 144"/>
              <a:gd name="T10" fmla="*/ 0 h 480"/>
              <a:gd name="T11" fmla="*/ 144 w 144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480">
                <a:moveTo>
                  <a:pt x="0" y="480"/>
                </a:moveTo>
                <a:cubicBezTo>
                  <a:pt x="36" y="400"/>
                  <a:pt x="72" y="320"/>
                  <a:pt x="96" y="240"/>
                </a:cubicBezTo>
                <a:cubicBezTo>
                  <a:pt x="120" y="160"/>
                  <a:pt x="132" y="80"/>
                  <a:pt x="144" y="0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7620" name="Freeform 84"/>
          <p:cNvSpPr>
            <a:spLocks/>
          </p:cNvSpPr>
          <p:nvPr/>
        </p:nvSpPr>
        <p:spPr bwMode="auto">
          <a:xfrm>
            <a:off x="3986933" y="4948506"/>
            <a:ext cx="1933575" cy="787400"/>
          </a:xfrm>
          <a:custGeom>
            <a:avLst/>
            <a:gdLst>
              <a:gd name="T0" fmla="*/ 1218 w 1218"/>
              <a:gd name="T1" fmla="*/ 496 h 496"/>
              <a:gd name="T2" fmla="*/ 201 w 1218"/>
              <a:gd name="T3" fmla="*/ 239 h 496"/>
              <a:gd name="T4" fmla="*/ 14 w 1218"/>
              <a:gd name="T5" fmla="*/ 0 h 496"/>
              <a:gd name="T6" fmla="*/ 0 60000 65536"/>
              <a:gd name="T7" fmla="*/ 0 60000 65536"/>
              <a:gd name="T8" fmla="*/ 0 60000 65536"/>
              <a:gd name="T9" fmla="*/ 0 w 1218"/>
              <a:gd name="T10" fmla="*/ 0 h 496"/>
              <a:gd name="T11" fmla="*/ 1218 w 1218"/>
              <a:gd name="T12" fmla="*/ 496 h 4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8" h="496">
                <a:moveTo>
                  <a:pt x="1218" y="496"/>
                </a:moveTo>
                <a:cubicBezTo>
                  <a:pt x="1049" y="453"/>
                  <a:pt x="402" y="322"/>
                  <a:pt x="201" y="239"/>
                </a:cubicBezTo>
                <a:cubicBezTo>
                  <a:pt x="0" y="156"/>
                  <a:pt x="53" y="50"/>
                  <a:pt x="14" y="0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2D8FD3A-0EC4-406C-BD8A-37C81E8B7031}"/>
                  </a:ext>
                </a:extLst>
              </p14:cNvPr>
              <p14:cNvContentPartPr/>
              <p14:nvPr/>
            </p14:nvContentPartPr>
            <p14:xfrm>
              <a:off x="1875600" y="2090880"/>
              <a:ext cx="6681600" cy="2975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2D8FD3A-0EC4-406C-BD8A-37C81E8B703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66240" y="2081520"/>
                <a:ext cx="6700320" cy="2994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7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7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7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7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7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77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77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615" grpId="0" animBg="1"/>
      <p:bldP spid="577616" grpId="0" animBg="1"/>
      <p:bldP spid="577617" grpId="0" animBg="1"/>
      <p:bldP spid="577618" grpId="0" animBg="1"/>
      <p:bldP spid="577619" grpId="0" animBg="1"/>
      <p:bldP spid="5776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for this set of slides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Craig – Intro to Robotics (3</a:t>
            </a:r>
            <a:r>
              <a:rPr lang="en-US" baseline="30000" dirty="0"/>
              <a:t>rd</a:t>
            </a:r>
            <a:r>
              <a:rPr lang="en-US" dirty="0"/>
              <a:t> Edition)</a:t>
            </a:r>
          </a:p>
          <a:p>
            <a:pPr lvl="1"/>
            <a:r>
              <a:rPr lang="en-US" dirty="0"/>
              <a:t>1 Introduction</a:t>
            </a:r>
          </a:p>
          <a:p>
            <a:pPr lvl="1"/>
            <a:r>
              <a:rPr lang="en-US" dirty="0"/>
              <a:t>2 Spatial descriptions and transformations (2.1 – 2.9)</a:t>
            </a:r>
          </a:p>
          <a:p>
            <a:pPr lvl="1"/>
            <a:r>
              <a:rPr lang="en-US" dirty="0"/>
              <a:t>3 Manipulator kinematics (3.1 – 3.6)</a:t>
            </a:r>
          </a:p>
          <a:p>
            <a:pPr lvl="1"/>
            <a:r>
              <a:rPr lang="en-US" dirty="0"/>
              <a:t>7 Trajectory generation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6" name="TextBox 5"/>
          <p:cNvSpPr txBox="1"/>
          <p:nvPr/>
        </p:nvSpPr>
        <p:spPr>
          <a:xfrm>
            <a:off x="2351584" y="4723030"/>
            <a:ext cx="737086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Please note that this set of slides is intended as support for the lecture, not as a</a:t>
            </a:r>
          </a:p>
          <a:p>
            <a:r>
              <a:rPr lang="en-US" sz="1600" dirty="0"/>
              <a:t>stand-alone script.  If you want to study for this course, please use these slides </a:t>
            </a:r>
          </a:p>
          <a:p>
            <a:r>
              <a:rPr lang="en-US" sz="1600" dirty="0"/>
              <a:t>in conjunction with the indicated chapters in the text books.  The textbooks are</a:t>
            </a:r>
          </a:p>
          <a:p>
            <a:r>
              <a:rPr lang="en-US" sz="1600" dirty="0"/>
              <a:t>available online or in the TUB library (many copies that can be checked out for the</a:t>
            </a:r>
            <a:br>
              <a:rPr lang="en-US" sz="1600" dirty="0"/>
            </a:br>
            <a:r>
              <a:rPr lang="en-US" sz="1600" dirty="0"/>
              <a:t>entire semester.  There are also some aspects of the lectures that will not be </a:t>
            </a:r>
          </a:p>
          <a:p>
            <a:r>
              <a:rPr lang="en-US" sz="1600" dirty="0"/>
              <a:t>covered in the text books but can still be part of the homework or exam.  For those</a:t>
            </a:r>
          </a:p>
          <a:p>
            <a:r>
              <a:rPr lang="en-US" sz="1600" dirty="0"/>
              <a:t>It is important that you attend class or ask somebody about what was covered in class.</a:t>
            </a:r>
          </a:p>
        </p:txBody>
      </p:sp>
    </p:spTree>
    <p:extLst>
      <p:ext uri="{BB962C8B-B14F-4D97-AF65-F5344CB8AC3E}">
        <p14:creationId xmlns:p14="http://schemas.microsoft.com/office/powerpoint/2010/main" val="18285823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F63750-FD9F-4A02-89A9-ECAB5E539D4B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2867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Linear Controller cont.</a:t>
            </a:r>
          </a:p>
        </p:txBody>
      </p:sp>
      <p:pic>
        <p:nvPicPr>
          <p:cNvPr id="28676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82663" y="1471090"/>
            <a:ext cx="5745162" cy="4048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581643" name="Picture 1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44713" y="2144190"/>
            <a:ext cx="3416300" cy="38576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sp>
        <p:nvSpPr>
          <p:cNvPr id="581644" name="Text Box 12"/>
          <p:cNvSpPr txBox="1">
            <a:spLocks noChangeArrowheads="1"/>
          </p:cNvSpPr>
          <p:nvPr/>
        </p:nvSpPr>
        <p:spPr bwMode="auto">
          <a:xfrm>
            <a:off x="287338" y="3009377"/>
            <a:ext cx="3203762" cy="52322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determines damping</a:t>
            </a:r>
          </a:p>
        </p:txBody>
      </p:sp>
      <p:sp>
        <p:nvSpPr>
          <p:cNvPr id="581645" name="Text Box 13"/>
          <p:cNvSpPr txBox="1">
            <a:spLocks noChangeArrowheads="1"/>
          </p:cNvSpPr>
          <p:nvPr/>
        </p:nvSpPr>
        <p:spPr bwMode="auto">
          <a:xfrm>
            <a:off x="4097339" y="2995090"/>
            <a:ext cx="3160289" cy="52322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closed-loop stiffness</a:t>
            </a:r>
          </a:p>
        </p:txBody>
      </p:sp>
      <p:sp>
        <p:nvSpPr>
          <p:cNvPr id="581646" name="Line 14"/>
          <p:cNvSpPr>
            <a:spLocks noChangeShapeType="1"/>
          </p:cNvSpPr>
          <p:nvPr/>
        </p:nvSpPr>
        <p:spPr bwMode="auto">
          <a:xfrm flipV="1">
            <a:off x="3313113" y="253789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1647" name="Line 15"/>
          <p:cNvSpPr>
            <a:spLocks noChangeShapeType="1"/>
          </p:cNvSpPr>
          <p:nvPr/>
        </p:nvSpPr>
        <p:spPr bwMode="auto">
          <a:xfrm flipV="1">
            <a:off x="4335463" y="253789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581648" name="Picture 1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06813" y="3714227"/>
            <a:ext cx="1828800" cy="5270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sp>
        <p:nvSpPr>
          <p:cNvPr id="581649" name="Text Box 17"/>
          <p:cNvSpPr txBox="1">
            <a:spLocks noChangeArrowheads="1"/>
          </p:cNvSpPr>
          <p:nvPr/>
        </p:nvSpPr>
        <p:spPr bwMode="auto">
          <a:xfrm>
            <a:off x="1582727" y="3889050"/>
            <a:ext cx="2063001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dirty="0"/>
              <a:t>for critical damping:</a:t>
            </a:r>
          </a:p>
        </p:txBody>
      </p:sp>
      <p:sp>
        <p:nvSpPr>
          <p:cNvPr id="581650" name="Text Box 18"/>
          <p:cNvSpPr txBox="1">
            <a:spLocks noChangeArrowheads="1"/>
          </p:cNvSpPr>
          <p:nvPr/>
        </p:nvSpPr>
        <p:spPr bwMode="auto">
          <a:xfrm>
            <a:off x="1232746" y="4830726"/>
            <a:ext cx="1039708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dirty="0"/>
              <a:t>Example:</a:t>
            </a:r>
          </a:p>
        </p:txBody>
      </p:sp>
      <p:pic>
        <p:nvPicPr>
          <p:cNvPr id="28685" name="Picture 21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62214" y="4771503"/>
            <a:ext cx="4395787" cy="3460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581654" name="Picture 22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600" y="5414441"/>
            <a:ext cx="6248400" cy="4095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581655" name="Picture 23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52600" y="6012927"/>
            <a:ext cx="3810000" cy="35083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5A65289-D857-47E6-AA8A-5CA030A58A9F}"/>
                  </a:ext>
                </a:extLst>
              </p14:cNvPr>
              <p14:cNvContentPartPr/>
              <p14:nvPr/>
            </p14:nvContentPartPr>
            <p14:xfrm>
              <a:off x="2179440" y="965160"/>
              <a:ext cx="4709880" cy="5530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5A65289-D857-47E6-AA8A-5CA030A58A9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170080" y="955800"/>
                <a:ext cx="4728600" cy="5549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1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1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1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81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81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81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81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81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81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81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644" grpId="0" animBg="1"/>
      <p:bldP spid="581645" grpId="0" animBg="1"/>
      <p:bldP spid="581646" grpId="0" animBg="1"/>
      <p:bldP spid="581647" grpId="0" animBg="1"/>
      <p:bldP spid="581649" grpId="0"/>
      <p:bldP spid="58165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197FD3A-DBB5-49E0-B1DD-2856ACC81051}" type="slidenum">
              <a:rPr lang="en-US"/>
              <a:pPr/>
              <a:t>21</a:t>
            </a:fld>
            <a:endParaRPr lang="en-US"/>
          </a:p>
        </p:txBody>
      </p:sp>
      <p:sp>
        <p:nvSpPr>
          <p:cNvPr id="2662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Proportional Derivative (PD) Control</a:t>
            </a:r>
          </a:p>
        </p:txBody>
      </p:sp>
      <p:sp>
        <p:nvSpPr>
          <p:cNvPr id="26628" name="Text Box 5"/>
          <p:cNvSpPr txBox="1">
            <a:spLocks noChangeArrowheads="1"/>
          </p:cNvSpPr>
          <p:nvPr/>
        </p:nvSpPr>
        <p:spPr bwMode="auto">
          <a:xfrm>
            <a:off x="1296644" y="2060173"/>
            <a:ext cx="5729710" cy="83099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400" b="1" dirty="0" err="1"/>
              <a:t>Propotional</a:t>
            </a:r>
            <a:r>
              <a:rPr lang="en-US" sz="2400" dirty="0"/>
              <a:t> to reduce error</a:t>
            </a:r>
          </a:p>
          <a:p>
            <a:pPr algn="l"/>
            <a:r>
              <a:rPr lang="en-US" sz="2400" b="1" dirty="0"/>
              <a:t>Derivative</a:t>
            </a:r>
            <a:r>
              <a:rPr lang="en-US" sz="2400" dirty="0"/>
              <a:t> (velocity) to introduce dissipation</a:t>
            </a:r>
          </a:p>
        </p:txBody>
      </p:sp>
      <p:pic>
        <p:nvPicPr>
          <p:cNvPr id="26629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12668" y="3212301"/>
            <a:ext cx="4623792" cy="41048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574472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56684" y="3716357"/>
            <a:ext cx="4238600" cy="46083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2" name="Picture 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60130" y="4887238"/>
            <a:ext cx="3429007" cy="816103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74474" name="Text Box 10"/>
          <p:cNvSpPr txBox="1">
            <a:spLocks noChangeArrowheads="1"/>
          </p:cNvSpPr>
          <p:nvPr/>
        </p:nvSpPr>
        <p:spPr bwMode="auto">
          <a:xfrm>
            <a:off x="1040379" y="4436436"/>
            <a:ext cx="2271969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/>
              <a:t>closed-loop frequency</a:t>
            </a:r>
          </a:p>
        </p:txBody>
      </p:sp>
      <p:sp>
        <p:nvSpPr>
          <p:cNvPr id="574475" name="Text Box 11"/>
          <p:cNvSpPr txBox="1">
            <a:spLocks noChangeArrowheads="1"/>
          </p:cNvSpPr>
          <p:nvPr/>
        </p:nvSpPr>
        <p:spPr bwMode="auto">
          <a:xfrm>
            <a:off x="3816924" y="4436436"/>
            <a:ext cx="2636812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dirty="0"/>
              <a:t>closed-loop damping ratio</a:t>
            </a:r>
          </a:p>
        </p:txBody>
      </p:sp>
      <p:pic>
        <p:nvPicPr>
          <p:cNvPr id="3" name="Picture 2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71464" y="5901649"/>
            <a:ext cx="4930139" cy="454702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74477" name="AutoShape 13"/>
          <p:cNvSpPr>
            <a:spLocks noChangeArrowheads="1"/>
          </p:cNvSpPr>
          <p:nvPr/>
        </p:nvSpPr>
        <p:spPr bwMode="auto">
          <a:xfrm>
            <a:off x="231332" y="5104724"/>
            <a:ext cx="914400" cy="1295400"/>
          </a:xfrm>
          <a:prstGeom prst="curvedRightArrow">
            <a:avLst>
              <a:gd name="adj1" fmla="val 15970"/>
              <a:gd name="adj2" fmla="val 58680"/>
              <a:gd name="adj3" fmla="val 20833"/>
            </a:avLst>
          </a:prstGeom>
          <a:gradFill rotWithShape="1">
            <a:gsLst>
              <a:gs pos="0">
                <a:srgbClr val="FFFF00"/>
              </a:gs>
              <a:gs pos="100000">
                <a:srgbClr val="FF9933"/>
              </a:gs>
            </a:gsLst>
            <a:lin ang="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2" name="Picture 21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84676" y="1484109"/>
            <a:ext cx="4320480" cy="42572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4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4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4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74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74" grpId="0"/>
      <p:bldP spid="574475" grpId="0"/>
      <p:bldP spid="57447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ackground, black, blackboard">
            <a:extLst>
              <a:ext uri="{FF2B5EF4-FFF2-40B4-BE49-F238E27FC236}">
                <a16:creationId xmlns:a16="http://schemas.microsoft.com/office/drawing/2014/main" id="{2269E047-6952-493A-A1C9-6A136CC3C7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E9D0E85-1D5C-448B-B117-352453FB3F22}"/>
                  </a:ext>
                </a:extLst>
              </p14:cNvPr>
              <p14:cNvContentPartPr/>
              <p14:nvPr/>
            </p14:nvContentPartPr>
            <p14:xfrm>
              <a:off x="1945080" y="1254240"/>
              <a:ext cx="10134000" cy="5154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E9D0E85-1D5C-448B-B117-352453FB3F2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35720" y="1244880"/>
                <a:ext cx="10152720" cy="517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6632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1488" y="2130426"/>
            <a:ext cx="5600712" cy="1470025"/>
          </a:xfrm>
        </p:spPr>
        <p:txBody>
          <a:bodyPr>
            <a:normAutofit/>
          </a:bodyPr>
          <a:lstStyle/>
          <a:p>
            <a:r>
              <a:rPr lang="en-US" sz="6600" dirty="0"/>
              <a:t>Robotics</a:t>
            </a:r>
            <a:br>
              <a:rPr lang="en-US" sz="6600" dirty="0"/>
            </a:br>
            <a:r>
              <a:rPr lang="en-US" sz="1800" dirty="0"/>
              <a:t>Achieving Critical Dampening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95868" y="4357694"/>
            <a:ext cx="4200532" cy="1281106"/>
          </a:xfrm>
        </p:spPr>
        <p:txBody>
          <a:bodyPr>
            <a:normAutofit/>
          </a:bodyPr>
          <a:lstStyle/>
          <a:p>
            <a:r>
              <a:rPr lang="en-US" sz="2400" dirty="0"/>
              <a:t>TU Berlin</a:t>
            </a:r>
          </a:p>
          <a:p>
            <a:r>
              <a:rPr lang="en-US" sz="2400" dirty="0"/>
              <a:t>Oliver Brock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0"/>
            <a:ext cx="238149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6" name="TextBox 5"/>
          <p:cNvSpPr txBox="1"/>
          <p:nvPr>
            <p:custDataLst>
              <p:tags r:id="rId1"/>
            </p:custDataLst>
          </p:nvPr>
        </p:nvSpPr>
        <p:spPr>
          <a:xfrm>
            <a:off x="152400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dirty="0" err="1"/>
              <a:t>TexPoint</a:t>
            </a:r>
            <a:r>
              <a:rPr lang="en-US" dirty="0"/>
              <a:t> fonts used in EMF. </a:t>
            </a:r>
          </a:p>
          <a:p>
            <a:r>
              <a:rPr lang="en-US" dirty="0"/>
              <a:t>Read the </a:t>
            </a:r>
            <a:r>
              <a:rPr lang="en-US" dirty="0" err="1"/>
              <a:t>TexPoint</a:t>
            </a:r>
            <a:r>
              <a:rPr lang="en-US" dirty="0"/>
              <a:t> manual before you delete this box</a:t>
            </a:r>
            <a:r>
              <a:rPr lang="en-US"/>
              <a:t>.: </a:t>
            </a:r>
            <a:r>
              <a:rPr lang="en-US">
                <a:latin typeface="CMMI10"/>
              </a:rPr>
              <a:t>A</a:t>
            </a:r>
            <a:r>
              <a:rPr lang="en-US">
                <a:latin typeface="CMR10"/>
              </a:rPr>
              <a:t>A</a:t>
            </a:r>
            <a:r>
              <a:rPr lang="en-US">
                <a:latin typeface="CMSY10ORIG"/>
              </a:rPr>
              <a:t>A</a:t>
            </a:r>
            <a:r>
              <a:rPr lang="en-US">
                <a:latin typeface="CMBX10"/>
              </a:rPr>
              <a:t>A</a:t>
            </a:r>
            <a:r>
              <a:rPr lang="en-US">
                <a:latin typeface="CMMI7"/>
              </a:rPr>
              <a:t>A</a:t>
            </a:r>
            <a:r>
              <a:rPr lang="en-US">
                <a:latin typeface="CMEX10"/>
              </a:rPr>
              <a:t>A</a:t>
            </a:r>
            <a:r>
              <a:rPr lang="en-US">
                <a:latin typeface="CMR7"/>
              </a:rPr>
              <a:t>A</a:t>
            </a:r>
            <a:r>
              <a:rPr lang="en-US">
                <a:latin typeface="CMSY7"/>
              </a:rPr>
              <a:t>A</a:t>
            </a:r>
            <a:r>
              <a:rPr lang="en-US">
                <a:latin typeface="CMR5"/>
              </a:rPr>
              <a:t>A</a:t>
            </a:r>
            <a:r>
              <a:rPr lang="en-US">
                <a:latin typeface="CMMI5"/>
              </a:rPr>
              <a:t>A</a:t>
            </a:r>
            <a:r>
              <a:rPr lang="en-US">
                <a:latin typeface="CMMI8"/>
              </a:rPr>
              <a:t>A</a:t>
            </a:r>
            <a:r>
              <a:rPr lang="en-US">
                <a:latin typeface="LCMSS8"/>
              </a:rPr>
              <a:t>A</a:t>
            </a:r>
            <a:r>
              <a:rPr lang="en-US">
                <a:latin typeface="CMSY8"/>
              </a:rPr>
              <a:t>A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Solving the Equation of Motion (EOM)</a:t>
            </a:r>
            <a:br>
              <a:rPr lang="en-US" dirty="0"/>
            </a:br>
            <a:r>
              <a:rPr lang="en-US" dirty="0"/>
              <a:t>of a Second Order Linear System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20" name="TextBox 19"/>
          <p:cNvSpPr txBox="1"/>
          <p:nvPr/>
        </p:nvSpPr>
        <p:spPr>
          <a:xfrm>
            <a:off x="335360" y="1893596"/>
            <a:ext cx="50347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trajectory                  depending on parameters  </a:t>
            </a:r>
          </a:p>
          <a:p>
            <a:endParaRPr lang="en-US" dirty="0"/>
          </a:p>
          <a:p>
            <a:r>
              <a:rPr lang="en-US" dirty="0"/>
              <a:t>such that the following holds at all times:</a:t>
            </a:r>
          </a:p>
        </p:txBody>
      </p:sp>
      <p:pic>
        <p:nvPicPr>
          <p:cNvPr id="51201" name="Picture 1" descr="http://www.zahlen-kern.de/editor/equations/3ov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91544" y="1881569"/>
            <a:ext cx="522058" cy="298319"/>
          </a:xfrm>
          <a:prstGeom prst="rect">
            <a:avLst/>
          </a:prstGeom>
          <a:noFill/>
        </p:spPr>
      </p:pic>
      <p:pic>
        <p:nvPicPr>
          <p:cNvPr id="51203" name="Picture 3" descr="http://www.zahlen-kern.de/editor/equations/3ow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55841" y="2467919"/>
            <a:ext cx="3616393" cy="360040"/>
          </a:xfrm>
          <a:prstGeom prst="rect">
            <a:avLst/>
          </a:prstGeom>
          <a:noFill/>
        </p:spPr>
      </p:pic>
      <p:pic>
        <p:nvPicPr>
          <p:cNvPr id="51205" name="Picture 5" descr="http://www.zahlen-kern.de/editor/equations/3ow4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03912" y="1891855"/>
            <a:ext cx="936104" cy="293680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370067" y="3211161"/>
            <a:ext cx="1261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assume</a:t>
            </a:r>
          </a:p>
        </p:txBody>
      </p:sp>
      <p:pic>
        <p:nvPicPr>
          <p:cNvPr id="51207" name="Picture 7" descr="http://www.zahlen-kern.de/editor/equations/3ow5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1383" y="3548039"/>
            <a:ext cx="1224136" cy="345638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407368" y="4219273"/>
            <a:ext cx="110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Therefore</a:t>
            </a:r>
          </a:p>
        </p:txBody>
      </p:sp>
      <p:pic>
        <p:nvPicPr>
          <p:cNvPr id="51209" name="Picture 9" descr="http://www.zahlen-kern.de/editor/equations/3ow7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51384" y="4628159"/>
            <a:ext cx="1404156" cy="345638"/>
          </a:xfrm>
          <a:prstGeom prst="rect">
            <a:avLst/>
          </a:prstGeom>
          <a:noFill/>
        </p:spPr>
      </p:pic>
      <p:pic>
        <p:nvPicPr>
          <p:cNvPr id="51211" name="Picture 11" descr="http://www.zahlen-kern.de/editor/equations/3ow8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51383" y="5136863"/>
            <a:ext cx="1584176" cy="360040"/>
          </a:xfrm>
          <a:prstGeom prst="rect">
            <a:avLst/>
          </a:prstGeom>
          <a:noFill/>
        </p:spPr>
      </p:pic>
      <p:pic>
        <p:nvPicPr>
          <p:cNvPr id="51213" name="Picture 13" descr="http://www.zahlen-kern.de/editor/equations/3owf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866310" y="3768711"/>
            <a:ext cx="5056552" cy="432048"/>
          </a:xfrm>
          <a:prstGeom prst="rect">
            <a:avLst/>
          </a:prstGeom>
          <a:noFill/>
        </p:spPr>
      </p:pic>
      <p:pic>
        <p:nvPicPr>
          <p:cNvPr id="51215" name="Picture 15" descr="http://www.zahlen-kern.de/editor/equations/3owh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586391" y="4504793"/>
            <a:ext cx="4304469" cy="488054"/>
          </a:xfrm>
          <a:prstGeom prst="rect">
            <a:avLst/>
          </a:prstGeom>
          <a:noFill/>
        </p:spPr>
      </p:pic>
      <p:pic>
        <p:nvPicPr>
          <p:cNvPr id="51217" name="Picture 17" descr="http://www.zahlen-kern.de/editor/equations/3owj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450486" y="5280879"/>
            <a:ext cx="3440376" cy="432048"/>
          </a:xfrm>
          <a:prstGeom prst="rect">
            <a:avLst/>
          </a:prstGeom>
          <a:noFill/>
        </p:spPr>
      </p:pic>
      <p:sp>
        <p:nvSpPr>
          <p:cNvPr id="35" name="Right Bracket 34"/>
          <p:cNvSpPr/>
          <p:nvPr/>
        </p:nvSpPr>
        <p:spPr>
          <a:xfrm>
            <a:off x="1919536" y="3332015"/>
            <a:ext cx="432048" cy="2304256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>
            <a:cxnSpLocks/>
          </p:cNvCxnSpPr>
          <p:nvPr/>
        </p:nvCxnSpPr>
        <p:spPr>
          <a:xfrm>
            <a:off x="2351584" y="4052095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5879976" y="3043983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090447" y="6063675"/>
            <a:ext cx="2529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Solve for       (easy), then </a:t>
            </a:r>
          </a:p>
        </p:txBody>
      </p:sp>
      <p:pic>
        <p:nvPicPr>
          <p:cNvPr id="51219" name="Picture 19" descr="http://www.zahlen-kern.de/editor/equations/3owk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098558" y="6182693"/>
            <a:ext cx="144016" cy="178306"/>
          </a:xfrm>
          <a:prstGeom prst="rect">
            <a:avLst/>
          </a:prstGeom>
          <a:noFill/>
        </p:spPr>
      </p:pic>
      <p:pic>
        <p:nvPicPr>
          <p:cNvPr id="75" name="Picture 7" descr="http://www.zahlen-kern.de/editor/equations/3ow5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38718" y="6015361"/>
            <a:ext cx="1224136" cy="3456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Solving the Equation of Motion (EOM)</a:t>
            </a:r>
            <a:br>
              <a:rPr lang="en-US" dirty="0"/>
            </a:br>
            <a:r>
              <a:rPr lang="en-US" dirty="0"/>
              <a:t>of a Second Order Linear System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>
          <a:xfrm>
            <a:off x="5060159" y="2928906"/>
            <a:ext cx="4038600" cy="376873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i="1" dirty="0">
                <a:latin typeface="Calibri"/>
              </a:rPr>
              <a:t>b</a:t>
            </a:r>
            <a:r>
              <a:rPr lang="en-US" sz="1800" baseline="30000" dirty="0">
                <a:latin typeface="Calibri"/>
              </a:rPr>
              <a:t>2</a:t>
            </a:r>
            <a:r>
              <a:rPr lang="en-US" sz="1800" dirty="0"/>
              <a:t> &gt; 4</a:t>
            </a:r>
            <a:r>
              <a:rPr lang="en-US" sz="1800" i="1" dirty="0"/>
              <a:t>mk</a:t>
            </a:r>
            <a:br>
              <a:rPr lang="en-US" sz="1800" i="1" dirty="0"/>
            </a:br>
            <a:r>
              <a:rPr lang="en-US" sz="1800" b="1" dirty="0"/>
              <a:t>real</a:t>
            </a:r>
            <a:r>
              <a:rPr lang="en-US" sz="1800" dirty="0"/>
              <a:t> and unequal roots</a:t>
            </a:r>
            <a:br>
              <a:rPr lang="en-US" sz="1800" dirty="0"/>
            </a:br>
            <a:r>
              <a:rPr lang="en-US" sz="1800" dirty="0" err="1"/>
              <a:t>overdamped</a:t>
            </a:r>
            <a:endParaRPr lang="en-US" sz="1800" i="1" dirty="0"/>
          </a:p>
          <a:p>
            <a:pPr marL="514350" indent="-514350">
              <a:buFont typeface="+mj-lt"/>
              <a:buAutoNum type="arabicPeriod"/>
            </a:pPr>
            <a:r>
              <a:rPr lang="en-US" sz="1800" i="1" dirty="0"/>
              <a:t>b</a:t>
            </a:r>
            <a:r>
              <a:rPr lang="en-US" sz="1800" baseline="30000" dirty="0"/>
              <a:t>2</a:t>
            </a:r>
            <a:r>
              <a:rPr lang="en-US" sz="1800" dirty="0"/>
              <a:t> &lt; 4</a:t>
            </a:r>
            <a:r>
              <a:rPr lang="en-US" sz="1800" i="1" dirty="0"/>
              <a:t>mk</a:t>
            </a:r>
            <a:br>
              <a:rPr lang="en-US" sz="1800" i="1" dirty="0"/>
            </a:br>
            <a:r>
              <a:rPr lang="en-US" sz="1800" b="1" dirty="0"/>
              <a:t>complex</a:t>
            </a:r>
            <a:r>
              <a:rPr lang="en-US" sz="1800" dirty="0"/>
              <a:t> roots</a:t>
            </a:r>
            <a:br>
              <a:rPr lang="en-US" sz="1800" dirty="0"/>
            </a:br>
            <a:r>
              <a:rPr lang="en-US" sz="1800" dirty="0" err="1"/>
              <a:t>underdamped</a:t>
            </a:r>
            <a:endParaRPr lang="en-US" sz="1800" i="1" dirty="0"/>
          </a:p>
          <a:p>
            <a:pPr marL="514350" indent="-514350">
              <a:buFont typeface="+mj-lt"/>
              <a:buAutoNum type="arabicPeriod"/>
            </a:pPr>
            <a:r>
              <a:rPr lang="en-US" sz="1800" i="1" dirty="0"/>
              <a:t>b</a:t>
            </a:r>
            <a:r>
              <a:rPr lang="en-US" sz="1800" baseline="30000" dirty="0"/>
              <a:t>2</a:t>
            </a:r>
            <a:r>
              <a:rPr lang="en-US" sz="1800" dirty="0"/>
              <a:t> = 4</a:t>
            </a:r>
            <a:r>
              <a:rPr lang="en-US" sz="1800" i="1" dirty="0"/>
              <a:t>mk</a:t>
            </a:r>
            <a:br>
              <a:rPr lang="en-US" sz="1800" i="1" dirty="0"/>
            </a:br>
            <a:r>
              <a:rPr lang="en-US" sz="1800" b="1" dirty="0"/>
              <a:t>real</a:t>
            </a:r>
            <a:r>
              <a:rPr lang="en-US" sz="1800" dirty="0"/>
              <a:t> and equal roots</a:t>
            </a:r>
            <a:br>
              <a:rPr lang="en-US" sz="1800" dirty="0"/>
            </a:br>
            <a:r>
              <a:rPr lang="en-US" sz="1800" dirty="0"/>
              <a:t>critically damped</a:t>
            </a:r>
            <a:endParaRPr lang="en-US" sz="18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4" name="Picture 4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83431" y="2357402"/>
            <a:ext cx="3206750" cy="30638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pic>
        <p:nvPicPr>
          <p:cNvPr id="7" name="Picture 6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4870" y="3349553"/>
            <a:ext cx="2927793" cy="428628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983432" y="2992363"/>
            <a:ext cx="241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Characteristic equation:</a:t>
            </a:r>
          </a:p>
        </p:txBody>
      </p:sp>
      <p:pic>
        <p:nvPicPr>
          <p:cNvPr id="15" name="Picture 14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983432" y="4429673"/>
            <a:ext cx="2786087" cy="1246264"/>
          </a:xfrm>
          <a:prstGeom prst="rect">
            <a:avLst/>
          </a:prstGeom>
          <a:noFill/>
          <a:ln/>
          <a:effectLst/>
        </p:spPr>
      </p:pic>
      <p:sp>
        <p:nvSpPr>
          <p:cNvPr id="14" name="TextBox 13"/>
          <p:cNvSpPr txBox="1"/>
          <p:nvPr/>
        </p:nvSpPr>
        <p:spPr>
          <a:xfrm>
            <a:off x="911997" y="4072483"/>
            <a:ext cx="1473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Roots (poles):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83960" y="2357401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Solutions: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4E48E5-64ED-45D9-A2BA-596DC822F6F4}"/>
              </a:ext>
            </a:extLst>
          </p:cNvPr>
          <p:cNvSpPr txBox="1"/>
          <p:nvPr/>
        </p:nvSpPr>
        <p:spPr>
          <a:xfrm>
            <a:off x="2461237" y="6179004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Solution: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EFBF5AE-C3CA-4605-9683-52A64DCFFAD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233" y="6134920"/>
            <a:ext cx="3265412" cy="39384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8" grpId="0"/>
      <p:bldP spid="14" grpId="0"/>
      <p:bldP spid="18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 with real, unequal roots (case 1)</a:t>
            </a:r>
            <a:br>
              <a:rPr lang="en-US" dirty="0"/>
            </a:br>
            <a:r>
              <a:rPr lang="en-US" sz="2200" dirty="0"/>
              <a:t>(overdamped)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89DBB4-C634-4526-9E46-9EC727DA5F2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2636912"/>
            <a:ext cx="4600074" cy="554813"/>
          </a:xfrm>
          <a:prstGeom prst="rect">
            <a:avLst/>
          </a:prstGeom>
          <a:noFill/>
          <a:ln/>
          <a:effectLst/>
        </p:spPr>
      </p:pic>
    </p:spTree>
    <p:extLst>
      <p:ext uri="{BB962C8B-B14F-4D97-AF65-F5344CB8AC3E}">
        <p14:creationId xmlns:p14="http://schemas.microsoft.com/office/powerpoint/2010/main" val="3378672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/>
          <p:cNvSpPr/>
          <p:nvPr/>
        </p:nvSpPr>
        <p:spPr>
          <a:xfrm>
            <a:off x="5325435" y="1675388"/>
            <a:ext cx="2736304" cy="15987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(real, unequal roots, case 1)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/>
          </a:p>
        </p:txBody>
      </p:sp>
      <p:grpSp>
        <p:nvGrpSpPr>
          <p:cNvPr id="73" name="Group 72"/>
          <p:cNvGrpSpPr/>
          <p:nvPr/>
        </p:nvGrpSpPr>
        <p:grpSpPr>
          <a:xfrm>
            <a:off x="-833710" y="1680696"/>
            <a:ext cx="5562600" cy="1447800"/>
            <a:chOff x="152400" y="2241550"/>
            <a:chExt cx="5562600" cy="1447800"/>
          </a:xfrm>
        </p:grpSpPr>
        <p:sp>
          <p:nvSpPr>
            <p:cNvPr id="39" name="Line 4"/>
            <p:cNvSpPr>
              <a:spLocks noChangeShapeType="1"/>
            </p:cNvSpPr>
            <p:nvPr/>
          </p:nvSpPr>
          <p:spPr bwMode="auto">
            <a:xfrm>
              <a:off x="1447800" y="2241550"/>
              <a:ext cx="0" cy="1219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5"/>
            <p:cNvSpPr>
              <a:spLocks noChangeShapeType="1"/>
            </p:cNvSpPr>
            <p:nvPr/>
          </p:nvSpPr>
          <p:spPr bwMode="auto">
            <a:xfrm flipH="1">
              <a:off x="1219200" y="2317750"/>
              <a:ext cx="22860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6"/>
            <p:cNvSpPr>
              <a:spLocks noChangeShapeType="1"/>
            </p:cNvSpPr>
            <p:nvPr/>
          </p:nvSpPr>
          <p:spPr bwMode="auto">
            <a:xfrm flipH="1">
              <a:off x="1219200" y="2470150"/>
              <a:ext cx="22860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7"/>
            <p:cNvSpPr>
              <a:spLocks noChangeShapeType="1"/>
            </p:cNvSpPr>
            <p:nvPr/>
          </p:nvSpPr>
          <p:spPr bwMode="auto">
            <a:xfrm flipH="1">
              <a:off x="1219200" y="2622550"/>
              <a:ext cx="22860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8"/>
            <p:cNvSpPr>
              <a:spLocks noChangeShapeType="1"/>
            </p:cNvSpPr>
            <p:nvPr/>
          </p:nvSpPr>
          <p:spPr bwMode="auto">
            <a:xfrm flipH="1">
              <a:off x="1219200" y="2774950"/>
              <a:ext cx="22860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9"/>
            <p:cNvSpPr>
              <a:spLocks noChangeShapeType="1"/>
            </p:cNvSpPr>
            <p:nvPr/>
          </p:nvSpPr>
          <p:spPr bwMode="auto">
            <a:xfrm flipH="1">
              <a:off x="1219200" y="2927350"/>
              <a:ext cx="22860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10"/>
            <p:cNvSpPr>
              <a:spLocks noChangeShapeType="1"/>
            </p:cNvSpPr>
            <p:nvPr/>
          </p:nvSpPr>
          <p:spPr bwMode="auto">
            <a:xfrm flipH="1">
              <a:off x="1219200" y="3079750"/>
              <a:ext cx="22860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11"/>
            <p:cNvSpPr>
              <a:spLocks noChangeShapeType="1"/>
            </p:cNvSpPr>
            <p:nvPr/>
          </p:nvSpPr>
          <p:spPr bwMode="auto">
            <a:xfrm flipH="1">
              <a:off x="1219200" y="3232150"/>
              <a:ext cx="22860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12"/>
            <p:cNvSpPr>
              <a:spLocks noChangeShapeType="1"/>
            </p:cNvSpPr>
            <p:nvPr/>
          </p:nvSpPr>
          <p:spPr bwMode="auto">
            <a:xfrm flipH="1">
              <a:off x="1219200" y="3384550"/>
              <a:ext cx="22860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13"/>
            <p:cNvSpPr>
              <a:spLocks noChangeShapeType="1"/>
            </p:cNvSpPr>
            <p:nvPr/>
          </p:nvSpPr>
          <p:spPr bwMode="auto">
            <a:xfrm flipH="1">
              <a:off x="1219200" y="3460750"/>
              <a:ext cx="38100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14"/>
            <p:cNvSpPr>
              <a:spLocks noChangeShapeType="1"/>
            </p:cNvSpPr>
            <p:nvPr/>
          </p:nvSpPr>
          <p:spPr bwMode="auto">
            <a:xfrm>
              <a:off x="1447800" y="3460750"/>
              <a:ext cx="4267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15"/>
            <p:cNvSpPr>
              <a:spLocks noChangeShapeType="1"/>
            </p:cNvSpPr>
            <p:nvPr/>
          </p:nvSpPr>
          <p:spPr bwMode="auto">
            <a:xfrm flipH="1">
              <a:off x="1447800" y="3460750"/>
              <a:ext cx="38100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16"/>
            <p:cNvSpPr>
              <a:spLocks noChangeShapeType="1"/>
            </p:cNvSpPr>
            <p:nvPr/>
          </p:nvSpPr>
          <p:spPr bwMode="auto">
            <a:xfrm flipH="1">
              <a:off x="1676400" y="3460750"/>
              <a:ext cx="38100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17"/>
            <p:cNvSpPr>
              <a:spLocks noChangeShapeType="1"/>
            </p:cNvSpPr>
            <p:nvPr/>
          </p:nvSpPr>
          <p:spPr bwMode="auto">
            <a:xfrm flipH="1">
              <a:off x="1905000" y="3460750"/>
              <a:ext cx="38100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18"/>
            <p:cNvSpPr>
              <a:spLocks noChangeShapeType="1"/>
            </p:cNvSpPr>
            <p:nvPr/>
          </p:nvSpPr>
          <p:spPr bwMode="auto">
            <a:xfrm flipH="1">
              <a:off x="2133600" y="3460750"/>
              <a:ext cx="38100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Rectangle 19"/>
            <p:cNvSpPr>
              <a:spLocks noChangeArrowheads="1"/>
            </p:cNvSpPr>
            <p:nvPr/>
          </p:nvSpPr>
          <p:spPr bwMode="auto">
            <a:xfrm>
              <a:off x="2743200" y="2546350"/>
              <a:ext cx="1371600" cy="914400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55" name="Picture 20 1" descr="txp_fig"/>
            <p:cNvPicPr>
              <a:picLocks noChangeAspect="1" noChangeArrowheads="1"/>
            </p:cNvPicPr>
            <p:nvPr>
              <p:custDataLst>
                <p:tags r:id="rId14"/>
              </p:custDataLst>
            </p:nvPr>
          </p:nvPicPr>
          <p:blipFill>
            <a:blip r:embed="rId1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124200" y="2851150"/>
              <a:ext cx="609600" cy="301625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</p:pic>
        <p:pic>
          <p:nvPicPr>
            <p:cNvPr id="56" name="Picture 21" descr="txp_fig"/>
            <p:cNvPicPr>
              <a:picLocks noChangeAspect="1" noChangeArrowheads="1"/>
            </p:cNvPicPr>
            <p:nvPr>
              <p:custDataLst>
                <p:tags r:id="rId15"/>
              </p:custDataLst>
            </p:nvPr>
          </p:nvPicPr>
          <p:blipFill>
            <a:blip r:embed="rId1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905000" y="2393950"/>
              <a:ext cx="239713" cy="36195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</p:pic>
        <p:grpSp>
          <p:nvGrpSpPr>
            <p:cNvPr id="57" name="Group 22"/>
            <p:cNvGrpSpPr>
              <a:grpSpLocks/>
            </p:cNvGrpSpPr>
            <p:nvPr/>
          </p:nvGrpSpPr>
          <p:grpSpPr bwMode="auto">
            <a:xfrm>
              <a:off x="152400" y="2851150"/>
              <a:ext cx="2590800" cy="304800"/>
              <a:chOff x="96" y="2016"/>
              <a:chExt cx="1632" cy="192"/>
            </a:xfrm>
          </p:grpSpPr>
          <p:sp>
            <p:nvSpPr>
              <p:cNvPr id="58" name="Freeform 23"/>
              <p:cNvSpPr>
                <a:spLocks/>
              </p:cNvSpPr>
              <p:nvPr/>
            </p:nvSpPr>
            <p:spPr bwMode="auto">
              <a:xfrm>
                <a:off x="912" y="2016"/>
                <a:ext cx="816" cy="192"/>
              </a:xfrm>
              <a:custGeom>
                <a:avLst/>
                <a:gdLst>
                  <a:gd name="T0" fmla="*/ 0 w 816"/>
                  <a:gd name="T1" fmla="*/ 96 h 192"/>
                  <a:gd name="T2" fmla="*/ 144 w 816"/>
                  <a:gd name="T3" fmla="*/ 96 h 192"/>
                  <a:gd name="T4" fmla="*/ 192 w 816"/>
                  <a:gd name="T5" fmla="*/ 0 h 192"/>
                  <a:gd name="T6" fmla="*/ 240 w 816"/>
                  <a:gd name="T7" fmla="*/ 192 h 192"/>
                  <a:gd name="T8" fmla="*/ 288 w 816"/>
                  <a:gd name="T9" fmla="*/ 0 h 192"/>
                  <a:gd name="T10" fmla="*/ 336 w 816"/>
                  <a:gd name="T11" fmla="*/ 192 h 192"/>
                  <a:gd name="T12" fmla="*/ 384 w 816"/>
                  <a:gd name="T13" fmla="*/ 0 h 192"/>
                  <a:gd name="T14" fmla="*/ 432 w 816"/>
                  <a:gd name="T15" fmla="*/ 192 h 192"/>
                  <a:gd name="T16" fmla="*/ 480 w 816"/>
                  <a:gd name="T17" fmla="*/ 0 h 192"/>
                  <a:gd name="T18" fmla="*/ 528 w 816"/>
                  <a:gd name="T19" fmla="*/ 96 h 192"/>
                  <a:gd name="T20" fmla="*/ 816 w 816"/>
                  <a:gd name="T21" fmla="*/ 96 h 19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816"/>
                  <a:gd name="T34" fmla="*/ 0 h 192"/>
                  <a:gd name="T35" fmla="*/ 816 w 816"/>
                  <a:gd name="T36" fmla="*/ 192 h 19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816" h="192">
                    <a:moveTo>
                      <a:pt x="0" y="96"/>
                    </a:moveTo>
                    <a:lnTo>
                      <a:pt x="144" y="96"/>
                    </a:lnTo>
                    <a:lnTo>
                      <a:pt x="192" y="0"/>
                    </a:lnTo>
                    <a:lnTo>
                      <a:pt x="240" y="192"/>
                    </a:lnTo>
                    <a:lnTo>
                      <a:pt x="288" y="0"/>
                    </a:lnTo>
                    <a:lnTo>
                      <a:pt x="336" y="192"/>
                    </a:lnTo>
                    <a:lnTo>
                      <a:pt x="384" y="0"/>
                    </a:lnTo>
                    <a:lnTo>
                      <a:pt x="432" y="192"/>
                    </a:lnTo>
                    <a:lnTo>
                      <a:pt x="480" y="0"/>
                    </a:lnTo>
                    <a:lnTo>
                      <a:pt x="528" y="96"/>
                    </a:lnTo>
                    <a:lnTo>
                      <a:pt x="816" y="96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Freeform 24"/>
              <p:cNvSpPr>
                <a:spLocks/>
              </p:cNvSpPr>
              <p:nvPr/>
            </p:nvSpPr>
            <p:spPr bwMode="auto">
              <a:xfrm>
                <a:off x="96" y="2016"/>
                <a:ext cx="816" cy="192"/>
              </a:xfrm>
              <a:custGeom>
                <a:avLst/>
                <a:gdLst>
                  <a:gd name="T0" fmla="*/ 0 w 816"/>
                  <a:gd name="T1" fmla="*/ 96 h 192"/>
                  <a:gd name="T2" fmla="*/ 144 w 816"/>
                  <a:gd name="T3" fmla="*/ 96 h 192"/>
                  <a:gd name="T4" fmla="*/ 192 w 816"/>
                  <a:gd name="T5" fmla="*/ 0 h 192"/>
                  <a:gd name="T6" fmla="*/ 240 w 816"/>
                  <a:gd name="T7" fmla="*/ 192 h 192"/>
                  <a:gd name="T8" fmla="*/ 288 w 816"/>
                  <a:gd name="T9" fmla="*/ 0 h 192"/>
                  <a:gd name="T10" fmla="*/ 336 w 816"/>
                  <a:gd name="T11" fmla="*/ 192 h 192"/>
                  <a:gd name="T12" fmla="*/ 384 w 816"/>
                  <a:gd name="T13" fmla="*/ 0 h 192"/>
                  <a:gd name="T14" fmla="*/ 432 w 816"/>
                  <a:gd name="T15" fmla="*/ 192 h 192"/>
                  <a:gd name="T16" fmla="*/ 480 w 816"/>
                  <a:gd name="T17" fmla="*/ 0 h 192"/>
                  <a:gd name="T18" fmla="*/ 528 w 816"/>
                  <a:gd name="T19" fmla="*/ 96 h 192"/>
                  <a:gd name="T20" fmla="*/ 816 w 816"/>
                  <a:gd name="T21" fmla="*/ 96 h 19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816"/>
                  <a:gd name="T34" fmla="*/ 0 h 192"/>
                  <a:gd name="T35" fmla="*/ 816 w 816"/>
                  <a:gd name="T36" fmla="*/ 192 h 19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816" h="192">
                    <a:moveTo>
                      <a:pt x="0" y="96"/>
                    </a:moveTo>
                    <a:lnTo>
                      <a:pt x="144" y="96"/>
                    </a:lnTo>
                    <a:lnTo>
                      <a:pt x="192" y="0"/>
                    </a:lnTo>
                    <a:lnTo>
                      <a:pt x="240" y="192"/>
                    </a:lnTo>
                    <a:lnTo>
                      <a:pt x="288" y="0"/>
                    </a:lnTo>
                    <a:lnTo>
                      <a:pt x="336" y="192"/>
                    </a:lnTo>
                    <a:lnTo>
                      <a:pt x="384" y="0"/>
                    </a:lnTo>
                    <a:lnTo>
                      <a:pt x="432" y="192"/>
                    </a:lnTo>
                    <a:lnTo>
                      <a:pt x="480" y="0"/>
                    </a:lnTo>
                    <a:lnTo>
                      <a:pt x="528" y="96"/>
                    </a:lnTo>
                    <a:lnTo>
                      <a:pt x="816" y="96"/>
                    </a:lnTo>
                  </a:path>
                </a:pathLst>
              </a:custGeom>
              <a:noFill/>
              <a:ln w="19050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0" name="Line 25"/>
            <p:cNvSpPr>
              <a:spLocks noChangeShapeType="1"/>
            </p:cNvSpPr>
            <p:nvPr/>
          </p:nvSpPr>
          <p:spPr bwMode="auto">
            <a:xfrm flipH="1">
              <a:off x="2362200" y="3460750"/>
              <a:ext cx="38100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26"/>
            <p:cNvSpPr>
              <a:spLocks noChangeShapeType="1"/>
            </p:cNvSpPr>
            <p:nvPr/>
          </p:nvSpPr>
          <p:spPr bwMode="auto">
            <a:xfrm flipH="1">
              <a:off x="2590800" y="3460750"/>
              <a:ext cx="38100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27"/>
            <p:cNvSpPr>
              <a:spLocks noChangeShapeType="1"/>
            </p:cNvSpPr>
            <p:nvPr/>
          </p:nvSpPr>
          <p:spPr bwMode="auto">
            <a:xfrm flipH="1">
              <a:off x="2819400" y="3460750"/>
              <a:ext cx="38100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28"/>
            <p:cNvSpPr>
              <a:spLocks noChangeShapeType="1"/>
            </p:cNvSpPr>
            <p:nvPr/>
          </p:nvSpPr>
          <p:spPr bwMode="auto">
            <a:xfrm flipH="1">
              <a:off x="3048000" y="3460750"/>
              <a:ext cx="38100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29"/>
            <p:cNvSpPr>
              <a:spLocks noChangeShapeType="1"/>
            </p:cNvSpPr>
            <p:nvPr/>
          </p:nvSpPr>
          <p:spPr bwMode="auto">
            <a:xfrm flipH="1">
              <a:off x="3276600" y="3460750"/>
              <a:ext cx="38100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30"/>
            <p:cNvSpPr>
              <a:spLocks noChangeShapeType="1"/>
            </p:cNvSpPr>
            <p:nvPr/>
          </p:nvSpPr>
          <p:spPr bwMode="auto">
            <a:xfrm flipH="1">
              <a:off x="3505200" y="3460750"/>
              <a:ext cx="38100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31"/>
            <p:cNvSpPr>
              <a:spLocks noChangeShapeType="1"/>
            </p:cNvSpPr>
            <p:nvPr/>
          </p:nvSpPr>
          <p:spPr bwMode="auto">
            <a:xfrm flipH="1">
              <a:off x="3733800" y="3460750"/>
              <a:ext cx="38100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32"/>
            <p:cNvSpPr>
              <a:spLocks noChangeShapeType="1"/>
            </p:cNvSpPr>
            <p:nvPr/>
          </p:nvSpPr>
          <p:spPr bwMode="auto">
            <a:xfrm flipH="1">
              <a:off x="3962400" y="3460750"/>
              <a:ext cx="38100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33"/>
            <p:cNvSpPr>
              <a:spLocks noChangeShapeType="1"/>
            </p:cNvSpPr>
            <p:nvPr/>
          </p:nvSpPr>
          <p:spPr bwMode="auto">
            <a:xfrm flipH="1">
              <a:off x="4191000" y="3460750"/>
              <a:ext cx="38100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Line 34"/>
            <p:cNvSpPr>
              <a:spLocks noChangeShapeType="1"/>
            </p:cNvSpPr>
            <p:nvPr/>
          </p:nvSpPr>
          <p:spPr bwMode="auto">
            <a:xfrm flipH="1">
              <a:off x="4419600" y="3460750"/>
              <a:ext cx="38100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Line 35"/>
            <p:cNvSpPr>
              <a:spLocks noChangeShapeType="1"/>
            </p:cNvSpPr>
            <p:nvPr/>
          </p:nvSpPr>
          <p:spPr bwMode="auto">
            <a:xfrm flipH="1">
              <a:off x="4648200" y="3460750"/>
              <a:ext cx="38100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36"/>
            <p:cNvSpPr>
              <a:spLocks noChangeShapeType="1"/>
            </p:cNvSpPr>
            <p:nvPr/>
          </p:nvSpPr>
          <p:spPr bwMode="auto">
            <a:xfrm flipH="1">
              <a:off x="4876800" y="3460750"/>
              <a:ext cx="38100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37"/>
            <p:cNvSpPr>
              <a:spLocks noChangeShapeType="1"/>
            </p:cNvSpPr>
            <p:nvPr/>
          </p:nvSpPr>
          <p:spPr bwMode="auto">
            <a:xfrm flipH="1">
              <a:off x="5105400" y="3460750"/>
              <a:ext cx="38100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AE2486F9-BE94-47F6-BE07-21102AC96B2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222" y="2704023"/>
            <a:ext cx="141752" cy="2674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036C601-7FD5-41DD-8F78-B5EAE0D0BAB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258" y="3310649"/>
            <a:ext cx="189764" cy="171474"/>
          </a:xfrm>
          <a:prstGeom prst="rect">
            <a:avLst/>
          </a:prstGeom>
          <a:noFill/>
          <a:ln/>
          <a:effectLst/>
        </p:spPr>
      </p:pic>
      <p:cxnSp>
        <p:nvCxnSpPr>
          <p:cNvPr id="79" name="Straight Arrow Connector 78"/>
          <p:cNvCxnSpPr/>
          <p:nvPr/>
        </p:nvCxnSpPr>
        <p:spPr>
          <a:xfrm flipH="1">
            <a:off x="461691" y="3386914"/>
            <a:ext cx="37307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1242726" y="3386914"/>
            <a:ext cx="51436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E37899E-A83F-4FAA-83E2-F4B85DA6BF0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46" y="3731125"/>
            <a:ext cx="4525387" cy="253019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D03DEA4-9528-428F-BE54-52AF67F3EF2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74" y="5604977"/>
            <a:ext cx="2599311" cy="300327"/>
          </a:xfrm>
          <a:prstGeom prst="rect">
            <a:avLst/>
          </a:prstGeom>
          <a:noFill/>
          <a:ln/>
          <a:effectLst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E1FFFF-DEF5-48BB-BAB6-CC6821F8ECAE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459" y="2481451"/>
            <a:ext cx="2177354" cy="5539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ED802C-E1D9-4CC4-854B-03C7E31BF2D4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559" y="1891412"/>
            <a:ext cx="2098646" cy="2799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1E402D1-8BB8-438E-B477-33962E4DED75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42" y="4957571"/>
            <a:ext cx="2537143" cy="3697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76449E8-B3D0-423A-94E9-C8F6B2664288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32" y="4394896"/>
            <a:ext cx="2622253" cy="28502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AC92B20-DAAB-4BEA-8D45-A14673713CDF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97" y="6225365"/>
            <a:ext cx="3112346" cy="36512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11AEBC5-0F51-4A93-9F38-BFEE2376E543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766" y="3989431"/>
            <a:ext cx="1835635" cy="27261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7E61C17-E026-4AFB-819A-9CDC8FC988E1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748" y="4930450"/>
            <a:ext cx="2235991" cy="28079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19AD45-7A33-45E8-8AD0-9519BBBA2BFF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555" y="5453389"/>
            <a:ext cx="2330379" cy="272617"/>
          </a:xfrm>
          <a:prstGeom prst="rect">
            <a:avLst/>
          </a:prstGeom>
        </p:spPr>
      </p:pic>
      <p:pic>
        <p:nvPicPr>
          <p:cNvPr id="21" name="Picture 20 2">
            <a:extLst>
              <a:ext uri="{FF2B5EF4-FFF2-40B4-BE49-F238E27FC236}">
                <a16:creationId xmlns:a16="http://schemas.microsoft.com/office/drawing/2014/main" id="{A8E607D9-2012-442B-937E-90A22AA2B26C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484" y="5985155"/>
            <a:ext cx="3651251" cy="427542"/>
          </a:xfrm>
          <a:prstGeom prst="rect">
            <a:avLst/>
          </a:prstGeom>
        </p:spPr>
      </p:pic>
      <p:pic>
        <p:nvPicPr>
          <p:cNvPr id="48130" name="Picture 2 2" descr="http://www.zahlen-kern.de/editor/equations/3owl.png"/>
          <p:cNvPicPr>
            <a:picLocks noChangeAspect="1" noChangeArrowheads="1"/>
          </p:cNvPicPr>
          <p:nvPr/>
        </p:nvPicPr>
        <p:blipFill>
          <a:blip r:embed="rId33" cstate="print"/>
          <a:srcRect/>
          <a:stretch>
            <a:fillRect/>
          </a:stretch>
        </p:blipFill>
        <p:spPr bwMode="auto">
          <a:xfrm>
            <a:off x="6913754" y="3630790"/>
            <a:ext cx="1263476" cy="272618"/>
          </a:xfrm>
          <a:prstGeom prst="rect">
            <a:avLst/>
          </a:prstGeom>
          <a:noFill/>
        </p:spPr>
      </p:pic>
      <p:pic>
        <p:nvPicPr>
          <p:cNvPr id="48132" name="Picture 4" descr="http://www.zahlen-kern.de/editor/equations/3owm.png"/>
          <p:cNvPicPr>
            <a:picLocks noChangeAspect="1" noChangeArrowheads="1"/>
          </p:cNvPicPr>
          <p:nvPr/>
        </p:nvPicPr>
        <p:blipFill>
          <a:blip r:embed="rId34" cstate="print"/>
          <a:srcRect/>
          <a:stretch>
            <a:fillRect/>
          </a:stretch>
        </p:blipFill>
        <p:spPr bwMode="auto">
          <a:xfrm>
            <a:off x="6986998" y="4455526"/>
            <a:ext cx="1074741" cy="2726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36373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 with complex roots (case 2)</a:t>
            </a:r>
            <a:br>
              <a:rPr lang="en-US" dirty="0"/>
            </a:br>
            <a:r>
              <a:rPr lang="en-US" sz="2200" dirty="0"/>
              <a:t>(underdamped)</a:t>
            </a:r>
            <a:endParaRPr lang="de-DE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80C1C3-23BA-47E2-91AA-2944BBB3BC5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85" y="1666596"/>
            <a:ext cx="1559444" cy="7672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330EC90-BEC5-45BC-B196-DE1C1914971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932" y="1866946"/>
            <a:ext cx="2300037" cy="277407"/>
          </a:xfrm>
          <a:prstGeom prst="rect">
            <a:avLst/>
          </a:prstGeom>
          <a:noFill/>
          <a:ln/>
          <a:effectLst/>
        </p:spPr>
      </p:pic>
      <p:sp>
        <p:nvSpPr>
          <p:cNvPr id="7" name="TextBox 6"/>
          <p:cNvSpPr txBox="1"/>
          <p:nvPr/>
        </p:nvSpPr>
        <p:spPr>
          <a:xfrm>
            <a:off x="2020768" y="2774025"/>
            <a:ext cx="1663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Euler’s formula:</a:t>
            </a:r>
            <a:endParaRPr lang="de-DE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05CBF1D-4652-4A4F-869E-C156499E90A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149" y="2751707"/>
            <a:ext cx="2095792" cy="242350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4535587-5469-44F1-ACF6-CA7D4A177C9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947" y="4005064"/>
            <a:ext cx="1220132" cy="60160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1B3D0FF-9B83-428D-BD46-914F6645A32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545" y="3377309"/>
            <a:ext cx="4120176" cy="318604"/>
          </a:xfrm>
          <a:prstGeom prst="rect">
            <a:avLst/>
          </a:prstGeom>
          <a:noFill/>
          <a:ln/>
          <a:effectLst/>
        </p:spPr>
      </p:pic>
      <p:sp>
        <p:nvSpPr>
          <p:cNvPr id="18" name="TextBox 17"/>
          <p:cNvSpPr txBox="1"/>
          <p:nvPr/>
        </p:nvSpPr>
        <p:spPr>
          <a:xfrm>
            <a:off x="2321812" y="4163298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</a:t>
            </a:r>
            <a:endParaRPr lang="de-DE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611897E-FE7E-4F7B-AEC7-14019E9BBEC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915" y="4977357"/>
            <a:ext cx="2670607" cy="318604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021224" y="4990506"/>
            <a:ext cx="102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becomes</a:t>
            </a:r>
            <a:endParaRPr lang="de-DE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E8582F7-285A-4409-BD86-3DD62CB113BF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720" y="5589240"/>
            <a:ext cx="1816553" cy="839118"/>
          </a:xfrm>
          <a:prstGeom prst="rect">
            <a:avLst/>
          </a:prstGeom>
          <a:noFill/>
          <a:ln/>
          <a:effectLst/>
        </p:spPr>
      </p:pic>
      <p:sp>
        <p:nvSpPr>
          <p:cNvPr id="24" name="TextBox 23"/>
          <p:cNvSpPr txBox="1"/>
          <p:nvPr/>
        </p:nvSpPr>
        <p:spPr>
          <a:xfrm>
            <a:off x="2107970" y="5849074"/>
            <a:ext cx="77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2818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DB9CB-882D-4F3F-9E0A-CF58F4AB835C}" type="slidenum">
              <a:rPr lang="en-US"/>
              <a:pPr/>
              <a:t>9</a:t>
            </a:fld>
            <a:endParaRPr lang="en-US"/>
          </a:p>
        </p:txBody>
      </p:sp>
      <p:sp>
        <p:nvSpPr>
          <p:cNvPr id="3737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tangent and arctangent</a:t>
            </a:r>
          </a:p>
        </p:txBody>
      </p:sp>
      <p:sp>
        <p:nvSpPr>
          <p:cNvPr id="373765" name="Line 5"/>
          <p:cNvSpPr>
            <a:spLocks noChangeShapeType="1"/>
          </p:cNvSpPr>
          <p:nvPr/>
        </p:nvSpPr>
        <p:spPr bwMode="auto">
          <a:xfrm>
            <a:off x="1173759" y="3894750"/>
            <a:ext cx="54514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de-DE"/>
          </a:p>
        </p:txBody>
      </p:sp>
      <p:sp>
        <p:nvSpPr>
          <p:cNvPr id="373766" name="Line 6"/>
          <p:cNvSpPr>
            <a:spLocks noChangeShapeType="1"/>
          </p:cNvSpPr>
          <p:nvPr/>
        </p:nvSpPr>
        <p:spPr bwMode="auto">
          <a:xfrm flipV="1">
            <a:off x="2926358" y="1380150"/>
            <a:ext cx="0" cy="449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de-DE"/>
          </a:p>
        </p:txBody>
      </p:sp>
      <p:sp>
        <p:nvSpPr>
          <p:cNvPr id="373767" name="Line 7"/>
          <p:cNvSpPr>
            <a:spLocks noChangeShapeType="1"/>
          </p:cNvSpPr>
          <p:nvPr/>
        </p:nvSpPr>
        <p:spPr bwMode="auto">
          <a:xfrm flipV="1">
            <a:off x="2926358" y="1532550"/>
            <a:ext cx="3200400" cy="2362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de-DE"/>
          </a:p>
        </p:txBody>
      </p:sp>
      <p:sp>
        <p:nvSpPr>
          <p:cNvPr id="373768" name="Line 8"/>
          <p:cNvSpPr>
            <a:spLocks noChangeShapeType="1"/>
          </p:cNvSpPr>
          <p:nvPr/>
        </p:nvSpPr>
        <p:spPr bwMode="auto">
          <a:xfrm flipH="1">
            <a:off x="2926358" y="1761150"/>
            <a:ext cx="2895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de-DE"/>
          </a:p>
        </p:txBody>
      </p:sp>
      <p:sp>
        <p:nvSpPr>
          <p:cNvPr id="373769" name="Line 9"/>
          <p:cNvSpPr>
            <a:spLocks noChangeShapeType="1"/>
          </p:cNvSpPr>
          <p:nvPr/>
        </p:nvSpPr>
        <p:spPr bwMode="auto">
          <a:xfrm>
            <a:off x="5821958" y="1761150"/>
            <a:ext cx="0" cy="213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de-DE"/>
          </a:p>
        </p:txBody>
      </p:sp>
      <p:sp>
        <p:nvSpPr>
          <p:cNvPr id="373770" name="Freeform 10"/>
          <p:cNvSpPr>
            <a:spLocks/>
          </p:cNvSpPr>
          <p:nvPr/>
        </p:nvSpPr>
        <p:spPr bwMode="auto">
          <a:xfrm>
            <a:off x="3661373" y="3348601"/>
            <a:ext cx="171448" cy="557253"/>
          </a:xfrm>
          <a:custGeom>
            <a:avLst/>
            <a:gdLst>
              <a:gd name="T0" fmla="*/ 123 w 123"/>
              <a:gd name="T1" fmla="*/ 350 h 350"/>
              <a:gd name="T2" fmla="*/ 103 w 123"/>
              <a:gd name="T3" fmla="*/ 165 h 350"/>
              <a:gd name="T4" fmla="*/ 0 w 123"/>
              <a:gd name="T5" fmla="*/ 0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3" h="350">
                <a:moveTo>
                  <a:pt x="123" y="350"/>
                </a:moveTo>
                <a:cubicBezTo>
                  <a:pt x="123" y="286"/>
                  <a:pt x="123" y="223"/>
                  <a:pt x="103" y="165"/>
                </a:cubicBezTo>
                <a:cubicBezTo>
                  <a:pt x="83" y="107"/>
                  <a:pt x="41" y="53"/>
                  <a:pt x="0" y="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de-DE"/>
          </a:p>
        </p:txBody>
      </p:sp>
      <p:pic>
        <p:nvPicPr>
          <p:cNvPr id="373771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159" y="3578838"/>
            <a:ext cx="314325" cy="23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3772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759" y="4047151"/>
            <a:ext cx="238125" cy="19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3773" name="Picture 1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759" y="1684950"/>
            <a:ext cx="176213" cy="24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3776" name="Picture 16 1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158" y="5831505"/>
            <a:ext cx="2416291" cy="707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3778" name="Text Box 18"/>
          <p:cNvSpPr txBox="1">
            <a:spLocks noChangeArrowheads="1"/>
          </p:cNvSpPr>
          <p:nvPr/>
        </p:nvSpPr>
        <p:spPr bwMode="auto">
          <a:xfrm>
            <a:off x="1020440" y="4954168"/>
            <a:ext cx="11045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unit circle</a:t>
            </a:r>
          </a:p>
        </p:txBody>
      </p:sp>
      <p:sp>
        <p:nvSpPr>
          <p:cNvPr id="373779" name="Line 19"/>
          <p:cNvSpPr>
            <a:spLocks noChangeShapeType="1"/>
          </p:cNvSpPr>
          <p:nvPr/>
        </p:nvSpPr>
        <p:spPr bwMode="auto">
          <a:xfrm>
            <a:off x="4420197" y="2785088"/>
            <a:ext cx="1587" cy="1109662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de-DE"/>
          </a:p>
        </p:txBody>
      </p:sp>
      <p:pic>
        <p:nvPicPr>
          <p:cNvPr id="373780" name="Picture 20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833" y="3394689"/>
            <a:ext cx="6858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3781" name="Picture 21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522" y="2685075"/>
            <a:ext cx="16827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3782" name="Line 22"/>
          <p:cNvSpPr>
            <a:spLocks noChangeShapeType="1"/>
          </p:cNvSpPr>
          <p:nvPr/>
        </p:nvSpPr>
        <p:spPr bwMode="auto">
          <a:xfrm flipH="1">
            <a:off x="2924772" y="2796200"/>
            <a:ext cx="148113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de-DE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2BA95DD-912F-49BD-BC03-FDEB09A29C7D}"/>
              </a:ext>
            </a:extLst>
          </p:cNvPr>
          <p:cNvSpPr/>
          <p:nvPr/>
        </p:nvSpPr>
        <p:spPr>
          <a:xfrm>
            <a:off x="1487488" y="2486588"/>
            <a:ext cx="2949154" cy="2817862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792FFE-11AA-4303-9551-BBD24CB0B5BE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151" y="4989909"/>
            <a:ext cx="2012250" cy="626662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11610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3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3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3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3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79" grpId="0" animBg="1"/>
      <p:bldP spid="37378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OLI@8LDOBKMFUVWYY5H6" val="3571"/>
  <p:tag name="DEFAULTDISPLAYSOURCE" val="\documentclass{article}\pagestyle{empty}&#10;\usepackage{amsmath}&#10;\begin{document}&#10;\begin{align*}&#10;\end{align*}&#10;\end{document}&#10;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2227,061"/>
  <p:tag name="LATEXADDIN" val="\documentclass{article}\pagestyle{empty}&#10;\begin{document}&#10;$$&#10;m = 1, \, b = 5, \, k = 6, \, x(0) = -1, \, \dot x(0) = 0&#10;$$&#10;\end{document}&#10;"/>
  <p:tag name="IGUANATEXSIZE" val="20"/>
  <p:tag name="IGUANATEXCURSOR" val="137"/>
  <p:tag name="TRANSPARENCY" val="False"/>
  <p:tag name="FILENAME" val=""/>
  <p:tag name="LATEXENGINEID" val="1"/>
  <p:tag name="TEMPFOLDER" val="C:\Temp\"/>
  <p:tag name="LATEXFORMHEIGHT" val="323,25"/>
  <p:tag name="LATEXFORMWIDTH" val="390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,5149"/>
  <p:tag name="ORIGINALWIDTH" val="921,8787"/>
  <p:tag name="LATEXADDIN" val="\documentclass{article}\pagestyle{empty}&#10;\begin{document}&#10;$$&#10;s_1 = -2, s_2 = -3&#10;$$&#10;\end{document}&#10;"/>
  <p:tag name="IGUANATEXSIZE" val="20"/>
  <p:tag name="IGUANATEXCURSOR" val="98"/>
  <p:tag name="TRANSPARENCY" val="False"/>
  <p:tag name="FILENAME" val=""/>
  <p:tag name="LATEXENGINEID" val="1"/>
  <p:tag name="TEMPFOLDER" val="C:\Temp\"/>
  <p:tag name="LATEXFORMHEIGHT" val="323,25"/>
  <p:tag name="LATEXFORMWIDTH" val="390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9,7891"/>
  <p:tag name="ORIGINALWIDTH" val="1099,653"/>
  <p:tag name="LATEXADDIN" val="\documentclass{article}\pagestyle{empty}&#10;\begin{document}&#10;$$&#10;x = \frac{-b \pm \sqrt{b^2 - 4ac}}{2a}&#10;$$&#10;\end{document}&#10;"/>
  <p:tag name="IGUANATEXSIZE" val="20"/>
  <p:tag name="IGUANATEXCURSOR" val="118"/>
  <p:tag name="TRANSPARENCY" val="False"/>
  <p:tag name="FILENAME" val=""/>
  <p:tag name="LATEXENGINEID" val="1"/>
  <p:tag name="TEMPFOLDER" val="C:\Temp\"/>
  <p:tag name="LATEXFORMHEIGHT" val="323,25"/>
  <p:tag name="LATEXFORMWIDTH" val="390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,2666"/>
  <p:tag name="ORIGINALWIDTH" val="894,1248"/>
  <p:tag name="LATEXADDIN" val="\documentclass{article}\pagestyle{empty}&#10;\begin{document}&#10;$$&#10;a x^2 + bx + c = 0&#10;$$&#10;\end{document}&#10;"/>
  <p:tag name="IGUANATEXSIZE" val="20"/>
  <p:tag name="IGUANATEXCURSOR" val="98"/>
  <p:tag name="TRANSPARENCY" val="Fals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,2666"/>
  <p:tag name="ORIGINALWIDTH" val="818,3642"/>
  <p:tag name="LATEXADDIN" val="\documentclass{article}\pagestyle{empty}&#10;\begin{document}&#10;$$&#10;s^2 + 5s + 6 = 0&#10;$$&#10;\end{document}&#10;"/>
  <p:tag name="IGUANATEXSIZE" val="20"/>
  <p:tag name="IGUANATEXCURSOR" val="96"/>
  <p:tag name="TRANSPARENCY" val="False"/>
  <p:tag name="FILENAME" val=""/>
  <p:tag name="LATEXENGINEID" val="1"/>
  <p:tag name="TEMPFOLDER" val="C:\Temp\"/>
  <p:tag name="LATEXFORMHEIGHT" val="323,25"/>
  <p:tag name="LATEXFORMWIDTH" val="390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3,76307"/>
  <p:tag name="ORIGINALWIDTH" val="862,6204"/>
  <p:tag name="LATEXADDIN" val="\documentclass{article}\pagestyle{empty}&#10;\begin{document}&#10;$$&#10;\ddot x + 5 \dot x + 6 x = 0&#10;$$&#10;\end{document}&#10;"/>
  <p:tag name="IGUANATEXSIZE" val="20"/>
  <p:tag name="IGUANATEXCURSOR" val="108"/>
  <p:tag name="TRANSPARENCY" val="False"/>
  <p:tag name="FILENAME" val=""/>
  <p:tag name="LATEXENGINEID" val="1"/>
  <p:tag name="TEMPFOLDER" val="C:\Temp\"/>
  <p:tag name="LATEXFORMHEIGHT" val="323,25"/>
  <p:tag name="LATEXFORMWIDTH" val="390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2696"/>
  <p:tag name="ORIGINALWIDTH" val="1195,667"/>
  <p:tag name="LATEXADDIN" val="\documentclass{article}\pagestyle{empty}&#10;\begin{document}&#10;$$&#10;x(t) = c_1 e^{-2t} + c_2 e^{-3t}&#10;$$&#10;\end{document}&#10;"/>
  <p:tag name="IGUANATEXSIZE" val="20"/>
  <p:tag name="IGUANATEXCURSOR" val="112"/>
  <p:tag name="TRANSPARENCY" val="False"/>
  <p:tag name="FILENAME" val=""/>
  <p:tag name="LATEXENGINEID" val="1"/>
  <p:tag name="TEMPFOLDER" val="C:\Temp\"/>
  <p:tag name="LATEXFORMHEIGHT" val="323,25"/>
  <p:tag name="LATEXFORMWIDTH" val="390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,2641"/>
  <p:tag name="ORIGINALWIDTH" val="681,8451"/>
  <p:tag name="LATEXADDIN" val="\documentclass{article}\pagestyle{empty}&#10;\begin{document}&#10;$$&#10;c_1 + c_2 = -1&#10;$$&#10;\end{document}&#10;"/>
  <p:tag name="IGUANATEXSIZE" val="20"/>
  <p:tag name="IGUANATEXCURSOR" val="94"/>
  <p:tag name="TRANSPARENCY" val="False"/>
  <p:tag name="FILENAME" val=""/>
  <p:tag name="LATEXENGINEID" val="1"/>
  <p:tag name="TEMPFOLDER" val="C:\Temp\"/>
  <p:tag name="LATEXFORMHEIGHT" val="323,25"/>
  <p:tag name="LATEXFORMWIDTH" val="390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,2641"/>
  <p:tag name="ORIGINALWIDTH" val="806,3625"/>
  <p:tag name="LATEXADDIN" val="\documentclass{article}\pagestyle{empty}&#10;\begin{document}&#10;$$&#10;-2c_1 - 3c_2 = 0&#10;$$&#10;\end{document}&#10;"/>
  <p:tag name="IGUANATEXSIZE" val="20"/>
  <p:tag name="IGUANATEXCURSOR" val="96"/>
  <p:tag name="TRANSPARENCY" val="False"/>
  <p:tag name="FILENAME" val=""/>
  <p:tag name="LATEXENGINEID" val="1"/>
  <p:tag name="TEMPFOLDER" val="C:\Temp\"/>
  <p:tag name="LATEXFORMHEIGHT" val="323,25"/>
  <p:tag name="LATEXFORMWIDTH" val="390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,2641"/>
  <p:tag name="ORIGINALWIDTH" val="865,6208"/>
  <p:tag name="LATEXADDIN" val="\documentclass{article}\pagestyle{empty}&#10;\begin{document}&#10;$$&#10;c_1 = -3 \;\;\; c_2 = 2&#10;$$&#10;\end{document}&#10;"/>
  <p:tag name="IGUANATEXSIZE" val="20"/>
  <p:tag name="IGUANATEXCURSOR" val="103"/>
  <p:tag name="TRANSPARENCY" val="False"/>
  <p:tag name="FILENAME" val=""/>
  <p:tag name="LATEXENGINEID" val="1"/>
  <p:tag name="TEMPFOLDER" val="C:\Temp\"/>
  <p:tag name="LATEXFORMHEIGHT" val="323,25"/>
  <p:tag name="LATEXFORMWIDTH" val="390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2696"/>
  <p:tag name="ORIGINALWIDTH" val="1197,917"/>
  <p:tag name="LATEXADDIN" val="\documentclass{article}\pagestyle{empty}&#10;\begin{document}&#10;$$&#10;x(t) = -3 e^{-2t} + 2e^{-3t}&#10;$$&#10;\end{document}&#10;"/>
  <p:tag name="IGUANATEXSIZE" val="20"/>
  <p:tag name="IGUANATEXCURSOR" val="108"/>
  <p:tag name="TRANSPARENCY" val="False"/>
  <p:tag name="FILENAME" val=""/>
  <p:tag name="LATEXENGINEID" val="1"/>
  <p:tag name="TEMPFOLDER" val="C:\Temp\"/>
  <p:tag name="LATEXFORMHEIGHT" val="323,25"/>
  <p:tag name="LATEXFORMWIDTH" val="390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m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56.25"/>
  <p:tag name="PICTUREFILESIZE" val="50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k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30.75"/>
  <p:tag name="PICTUREFILESIZE" val="55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0,0419"/>
  <p:tag name="ORIGINALWIDTH" val="609,8351"/>
  <p:tag name="LATEXADDIN" val="\documentclass{article}\pagestyle{empty}&#10;\usepackage{amsmath}&#10;\begin{document}&#10;\begin{align*}&#10;s_1 &amp; = \lambda + \mu i \\&#10;s_2 &amp; = \lambda - \mu i&#10;\end{align*}&#10;\end{document}&#10;"/>
  <p:tag name="IGUANATEXSIZE" val="20"/>
  <p:tag name="IGUANATEXCURSOR" val="173"/>
  <p:tag name="TRANSPARENCY" val="False"/>
  <p:tag name="FILENAME" val=""/>
  <p:tag name="LATEXENGINEID" val="1"/>
  <p:tag name="TEMPFOLDER" val="C:\Temp\"/>
  <p:tag name="LATEXFORMHEIGHT" val="323,25"/>
  <p:tag name="LATEXFORMWIDTH" val="390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6,5191"/>
  <p:tag name="ORIGINALWIDTH" val="1131,908"/>
  <p:tag name="LATEXADDIN" val="\documentclass{article}\pagestyle{empty}&#10;\begin{document}&#10;$$&#10;x(t) = c_1 e^{s_1t} + c_2 e^{s_2t}&#10;$$&#10;\end{document}&#10;"/>
  <p:tag name="IGUANATEXSIZE" val="20"/>
  <p:tag name="IGUANATEXCURSOR" val="114"/>
  <p:tag name="TRANSPARENCY" val="False"/>
  <p:tag name="FILENAME" val=""/>
  <p:tag name="LATEXENGINEID" val="1"/>
  <p:tag name="TEMPFOLDER" val="C:\Temp\"/>
  <p:tag name="LATEXFORMHEIGHT" val="323,25"/>
  <p:tag name="LATEXFORMWIDTH" val="390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,2666"/>
  <p:tag name="ORIGINALWIDTH" val="1031,394"/>
  <p:tag name="LATEXADDIN" val="\documentclass{article}\pagestyle{empty}&#10;\begin{document}&#10;$$&#10;e^{ix} = \cos x + i \sin x&#10;$$&#10;\end{document}&#10;"/>
  <p:tag name="IGUANATEXSIZE" val="20"/>
  <p:tag name="IGUANATEXCURSOR" val="106"/>
  <p:tag name="TRANSPARENCY" val="False"/>
  <p:tag name="FILENAME" val=""/>
  <p:tag name="LATEXENGINEID" val="1"/>
  <p:tag name="TEMPFOLDER" val="C:\Temp\"/>
  <p:tag name="LATEXFORMHEIGHT" val="323,25"/>
  <p:tag name="LATEXFORMWIDTH" val="390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3,291"/>
  <p:tag name="ORIGINALWIDTH" val="594,833"/>
  <p:tag name="LATEXADDIN" val="\documentclass{article}\pagestyle{empty}&#10;\usepackage{amsmath}&#10;\begin{document}&#10;\begin{align*}&#10;c_1 &amp;= r \cos \delta\\&#10;c_2 &amp;= r \sin \delta&#10;\end{align*}&#10;\end{document}&#10;"/>
  <p:tag name="IGUANATEXSIZE" val="20"/>
  <p:tag name="IGUANATEXCURSOR" val="166"/>
  <p:tag name="TRANSPARENCY" val="False"/>
  <p:tag name="FILENAME" val=""/>
  <p:tag name="LATEXENGINEID" val="1"/>
  <p:tag name="TEMPFOLDER" val="C:\Temp\"/>
  <p:tag name="LATEXFORMHEIGHT" val="323,25"/>
  <p:tag name="LATEXFORMWIDTH" val="390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,27"/>
  <p:tag name="ORIGINALWIDTH" val="1852,759"/>
  <p:tag name="LATEXADDIN" val="\documentclass{article}\pagestyle{empty}&#10;\usepackage{amsmath}&#10;\begin{document}&#10;\begin{align*}&#10;x(t) = c_1 e^{\lambda t} \cos (\mu t) + c_2 e^{\lambda t} \sin (\mu t)&#10;\end{align*}&#10;\end{document}&#10;"/>
  <p:tag name="IGUANATEXSIZE" val="20"/>
  <p:tag name="IGUANATEXCURSOR" val="193"/>
  <p:tag name="TRANSPARENCY" val="False"/>
  <p:tag name="FILENAME" val=""/>
  <p:tag name="LATEXENGINEID" val="1"/>
  <p:tag name="TEMPFOLDER" val="C:\Temp\"/>
  <p:tag name="LATEXFORMHEIGHT" val="323,25"/>
  <p:tag name="LATEXFORMWIDTH" val="390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,27"/>
  <p:tag name="ORIGINALWIDTH" val="1200,918"/>
  <p:tag name="LATEXADDIN" val="\documentclass{article}\pagestyle{empty}&#10;\usepackage{amsmath}&#10;\begin{document}&#10;\begin{align*}&#10;x(t) = re^{\lambda t} \cos (\mu t - \delta)&#10;\end{align*}&#10;\end{document}&#10;"/>
  <p:tag name="IGUANATEXSIZE" val="20"/>
  <p:tag name="IGUANATEXCURSOR" val="166"/>
  <p:tag name="TRANSPARENCY" val="False"/>
  <p:tag name="FILENAME" val=""/>
  <p:tag name="LATEXENGINEID" val="1"/>
  <p:tag name="TEMPFOLDER" val="C:\Temp\"/>
  <p:tag name="LATEXFORMHEIGHT" val="323,25"/>
  <p:tag name="LATEXFORMWIDTH" val="390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09,5572"/>
  <p:tag name="ORIGINALWIDTH" val="886,6237"/>
  <p:tag name="LATEXADDIN" val="\documentclass{article}\pagestyle{empty}&#10;\usepackage{amsmath}&#10;\begin{document}&#10;\begin{align*}&#10;r &amp;= \sqrt{c_1^2 + c_2^2}\\&#10;\delta &amp;= \mathrm{atan2} (c_2, c_1)&#10;\end{align*}&#10;\end{document}&#10;"/>
  <p:tag name="IGUANATEXSIZE" val="20"/>
  <p:tag name="IGUANATEXCURSOR" val="186"/>
  <p:tag name="TRANSPARENCY" val="False"/>
  <p:tag name="FILENAME" val=""/>
  <p:tag name="LATEXENGINEID" val="1"/>
  <p:tag name="TEMPFOLDER" val="C:\Temp\"/>
  <p:tag name="LATEXFORMHEIGHT" val="323,25"/>
  <p:tag name="LATEXFORMWIDTH" val="390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m \ddot{x} + b \dot{x} + k x = 0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175"/>
  <p:tag name="PICTUREFILESIZE" val="650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alpha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37.5"/>
  <p:tag name="PICTUREFILESIZE" val="35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x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33.75"/>
  <p:tag name="PICTUREFILESIZE" val="35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y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30.75"/>
  <p:tag name="PICTUREFILESIZE" val="52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alpha = \arctan \left ( \frac{y}{x} \right )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146.875"/>
  <p:tag name="PICTUREFILESIZE" val="1438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frac{x}{x} = 1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55"/>
  <p:tag name="PICTUREFILESIZE" val="511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frac{y}{x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40.5"/>
  <p:tag name="PICTUREFILESIZE" val="132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15,3219"/>
  <p:tag name="ORIGINALWIDTH" val="1654,731"/>
  <p:tag name="LATEXADDIN" val="\documentclass{slides}\pagestyle{empty}&#10;\usepackage{amsfonts}&#10;\begin{document}&#10;$$&#10;\tan ( \alpha ) = \left ( \frac{y}{x} \right )&#10;$$&#10;\end{document}&#10;"/>
  <p:tag name="IGUANATEXSIZE" val="20"/>
  <p:tag name="IGUANATEXCURSOR" val="131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mbox{atan2}(y,x) = &#10;\left \{ &#10;\begin{array}{ll}&#10;\arctan(\frac{y}{x}) &amp; \mbox{if }x &gt; 0 \\[0.4cm]&#10;\mbox{sign}(y)\left(\pi - \arctan(|\frac{y}{x}|)\right) &amp; \mbox{if } x &lt; 0\\[0.4cm]&#10;\mbox{sign}(y)\frac{\pi}{2} &amp; \mbox{if } x = 0 \mbox{ and } y \neq 0\\[0.4cm]&#10;\mbox{undefined} &amp; \mbox{otherwise}&#10;\end{array} \right.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601"/>
  <p:tag name="PICTUREFILESIZE" val="178918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6,5191"/>
  <p:tag name="ORIGINALWIDTH" val="1131,908"/>
  <p:tag name="LATEXADDIN" val="\documentclass{article}\pagestyle{empty}&#10;\begin{document}&#10;$$&#10;x(t) = c_1 e^{s_1t} + c_2 e^{s_2t}&#10;$$&#10;\end{document}&#10;"/>
  <p:tag name="IGUANATEXSIZE" val="20"/>
  <p:tag name="IGUANATEXCURSOR" val="114"/>
  <p:tag name="TRANSPARENCY" val="False"/>
  <p:tag name="FILENAME" val=""/>
  <p:tag name="LATEXENGINEID" val="1"/>
  <p:tag name="TEMPFOLDER" val="C:\Temp\"/>
  <p:tag name="LATEXFORMHEIGHT" val="323,25"/>
  <p:tag name="LATEXFORMWIDTH" val="390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7,2859"/>
  <p:tag name="ORIGINALWIDTH" val="893,3746"/>
  <p:tag name="LATEXADDIN" val="\documentclass{article}\pagestyle{empty}&#10;\usepackage{amsmath}&#10;\begin{document}&#10;\begin{align*}&#10;s_1 = s_2 = - \frac{b}{2m} t&#10;\end{align*}&#10;\end{document}&#10;"/>
  <p:tag name="IGUANATEXSIZE" val="20"/>
  <p:tag name="IGUANATEXCURSOR" val="151"/>
  <p:tag name="TRANSPARENCY" val="False"/>
  <p:tag name="FILENAME" val=""/>
  <p:tag name="LATEXENGINEID" val="1"/>
  <p:tag name="TEMPFOLDER" val="C:\Temp\"/>
  <p:tag name="LATEXFORMHEIGHT" val="323,25"/>
  <p:tag name="LATEXFORMWIDTH" val="390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$ms^2 + bs + k = 0$$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ORIGWIDTH" val="75"/>
  <p:tag name="PICTUREFILESIZE" val="273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9,0222"/>
  <p:tag name="ORIGINALWIDTH" val="1242,173"/>
  <p:tag name="LATEXADDIN" val="\documentclass{article}\pagestyle{empty}&#10;\usepackage{amsmath}&#10;\begin{document}&#10;\begin{align*}&#10;x(t) = (c_1 + c_2t) \; e^{-\frac{b}{2m}t}&#10;\end{align*}&#10;\end{document}&#10;"/>
  <p:tag name="IGUANATEXSIZE" val="20"/>
  <p:tag name="IGUANATEXCURSOR" val="164"/>
  <p:tag name="TRANSPARENCY" val="False"/>
  <p:tag name="FILENAME" val=""/>
  <p:tag name="LATEXENGINEID" val="1"/>
  <p:tag name="TEMPFOLDER" val="C:\Temp\"/>
  <p:tag name="LATEXFORMHEIGHT" val="323,25"/>
  <p:tag name="LATEXFORMWIDTH" val="390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39,0892"/>
  <p:tag name="ORIGINALWIDTH" val="3053,676"/>
  <p:tag name="LATEXADDIN" val="\documentclass{article}\pagestyle{empty}&#10;\usepackage{amsmath}&#10;\begin{document}&#10;\begin{align*}&#10;\mathrm{if} \lim_{x \rightarrow c} f(x) = \lim_{x \rightarrow c} g(x) = 0 \; \mathrm{or} \; \pm \infty \; \mathrm{and} \; \lim_{x \rightarrow c} \frac{f'(x)}{g'(x)} \;\; \mathrm{exists}\\&#10;\mathrm{then} \; &#10;\lim_{x \rightarrow c} \frac{f(x)}{g(x)} =&#10;\lim_{x \rightarrow c} \frac{f'(x)}{g'(x)} &#10;\end{align*}&#10;\end{document}&#10;"/>
  <p:tag name="IGUANATEXSIZE" val="20"/>
  <p:tag name="IGUANATEXCURSOR" val="415"/>
  <p:tag name="TRANSPARENCY" val="False"/>
  <p:tag name="FILENAME" val=""/>
  <p:tag name="LATEXENGINEID" val="1"/>
  <p:tag name="TEMPFOLDER" val="C:\Temp\"/>
  <p:tag name="LATEXFORMHEIGHT" val="323,25"/>
  <p:tag name="LATEXFORMWIDTH" val="390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1,5254"/>
  <p:tag name="ORIGINALWIDTH" val="2123,546"/>
  <p:tag name="LATEXADDIN" val="\documentclass{article}\pagestyle{empty}&#10;\usepackage{amsmath}&#10;\begin{document}&#10;\begin{align*}&#10;\lim_{t \rightarrow \infty} (c_1 + c_2t) e^{-at} = 0 \; \;\;  \text{for any} \; c_1, c_2, a&#10;\end{align*}&#10;\end{document}&#10;"/>
  <p:tag name="IGUANATEXSIZE" val="20"/>
  <p:tag name="IGUANATEXCURSOR" val="214"/>
  <p:tag name="TRANSPARENCY" val="False"/>
  <p:tag name="FILENAME" val=""/>
  <p:tag name="LATEXENGINEID" val="1"/>
  <p:tag name="TEMPFOLDER" val="C:\Temp\"/>
  <p:tag name="LATEXFORMHEIGHT" val="323,25"/>
  <p:tag name="LATEXFORMWIDTH" val="390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m \ddot{x} + b \dot{x} + k x = 0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175"/>
  <p:tag name="PICTUREFILESIZE" val="650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$ms^2 + bs + k = 0$$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ORIGWIDTH" val="75"/>
  <p:tag name="PICTUREFILESIZE" val="2736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qnarray*}&#10;s_1 &amp; = &amp; - \frac{b}{2m} + \frac{\sqrt{b^2 - 4mk}}{2m}\\[0.2cm]&#10;s_2 &amp; = &amp; - \frac{b}{2m} - \frac{\sqrt{b^2 - 4mk}}{2m}&#10;\end{eqnarray*}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ORIGWIDTH" val="123"/>
  <p:tag name="PICTUREFILESIZE" val="1164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qnarray*}&#10;b^2 &amp; = &amp; 4mk\\[0.2cm]&#10;\frac{b^2}{m^2} &amp; = &amp; 4 \frac{k}{m} \\[0.2cm]&#10;\frac{b}{m} &amp; = &amp; 2 \sqrt{\frac{k}{m}} = 2 \omega_n&#10;\end{eqnarray*}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ORIGWIDTH" val="98"/>
  <p:tag name="PICTUREFILESIZE" val="1022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6,5191"/>
  <p:tag name="ORIGINALWIDTH" val="1131,908"/>
  <p:tag name="LATEXADDIN" val="\documentclass{article}\pagestyle{empty}&#10;\begin{document}&#10;$$&#10;x(t) = c_1 e^{s_1t} + c_2 e^{s_2t}&#10;$$&#10;\end{document}&#10;"/>
  <p:tag name="IGUANATEXSIZE" val="20"/>
  <p:tag name="IGUANATEXCURSOR" val="114"/>
  <p:tag name="TRANSPARENCY" val="False"/>
  <p:tag name="FILENAME" val=""/>
  <p:tag name="LATEXENGINEID" val="1"/>
  <p:tag name="TEMPFOLDER" val="C:\Temp\"/>
  <p:tag name="LATEXFORMHEIGHT" val="323,25"/>
  <p:tag name="LATEXFORMWIDTH" val="390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,0197"/>
  <p:tag name="ORIGINALWIDTH" val="1110,155"/>
  <p:tag name="LATEXADDIN" val="\documentclass{article}\pagestyle{empty}&#10;\usepackage{amsmath}&#10;\begin{document}&#10;\begin{align*}&#10;s^2 + 2 \zeta \omega_n s + \omega_n^2 = 0&#10;\end{align*}&#10;\end{document}&#10;"/>
  <p:tag name="IGUANATEXSIZE" val="20"/>
  <p:tag name="IGUANATEXCURSOR" val="164"/>
  <p:tag name="TRANSPARENCY" val="False"/>
  <p:tag name="FILENAME" val=""/>
  <p:tag name="LATEXENGINEID" val="1"/>
  <p:tag name="TEMPFOLDER" val="C:\Temp\"/>
  <p:tag name="LATEXFORMHEIGHT" val="323,25"/>
  <p:tag name="LATEXFORMWIDTH" val="390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$ms^2 + bs + k = 0$$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ORIGWIDTH" val="75"/>
  <p:tag name="PICTUREFILESIZE" val="273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qnarray*}&#10;s_1 &amp; = &amp; - \frac{b}{2m} + \frac{\sqrt{b^2 - 4mk}}{2m}\\[0.2cm]&#10;s_2 &amp; = &amp; - \frac{b}{2m} - \frac{\sqrt{b^2 - 4mk}}{2m}&#10;\end{eqnarray*}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ORIGWIDTH" val="123"/>
  <p:tag name="PICTUREFILESIZE" val="1164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35,2968"/>
  <p:tag name="ORIGINALWIDTH" val="842,3676"/>
  <p:tag name="LATEXADDIN" val="\documentclass{article}\pagestyle{empty}&#10;\usepackage{amsmath}&#10;\begin{document}&#10;\begin{align*}&#10;\lambda &amp;= - \zeta \omega_n\\&#10;\mu &amp;= \omega_n \sqrt{1-\zeta^2}&#10;\end{align*}&#10;\end{document}&#10;"/>
  <p:tag name="IGUANATEXSIZE" val="20"/>
  <p:tag name="IGUANATEXCURSOR" val="185"/>
  <p:tag name="TRANSPARENCY" val="False"/>
  <p:tag name="FILENAME" val=""/>
  <p:tag name="LATEXENGINEID" val="1"/>
  <p:tag name="TEMPFOLDER" val="C:\Temp\"/>
  <p:tag name="LATEXFORMHEIGHT" val="323,25"/>
  <p:tag name="LATEXFORMWIDTH" val="390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39,0892"/>
  <p:tag name="ORIGINALWIDTH" val="669,8434"/>
  <p:tag name="LATEXADDIN" val="\documentclass{article}\pagestyle{empty}&#10;\usepackage{amsmath}&#10;\begin{document}&#10;\begin{align*}&#10;\zeta &amp;= \frac{b}{2 \sqrt{km}}\\&#10;\omega_n &amp;= \sqrt{\frac{k}{m}}&#10;\end{align*}&#10;\end{document}&#10;"/>
  <p:tag name="IGUANATEXSIZE" val="20"/>
  <p:tag name="IGUANATEXCURSOR" val="186"/>
  <p:tag name="TRANSPARENCY" val="False"/>
  <p:tag name="FILENAME" val=""/>
  <p:tag name="LATEXENGINEID" val="1"/>
  <p:tag name="TEMPFOLDER" val="C:\Temp\"/>
  <p:tag name="LATEXFORMHEIGHT" val="323,25"/>
  <p:tag name="LATEXFORMWIDTH" val="390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fonts}&#10;\begin{document}&#10;$$&#10;\zeta_n = \frac{b}{2\; \omega_n m} = \frac{b}{2 \sqrt{km}}&#10;$$&#10;\end{document}&#10;"/>
  <p:tag name="FILENAME" val="txp_fig"/>
  <p:tag name="FORMAT" val="bmpmono"/>
  <p:tag name="RES" val="300"/>
  <p:tag name="BLEND" val="0"/>
  <p:tag name="TRANSPARENT" val="1"/>
  <p:tag name="TBUG" val="0"/>
  <p:tag name="ALLOWFS" val="0"/>
  <p:tag name="ORIGWIDTH" val="208"/>
  <p:tag name="PICTUREFILESIZE" val="21566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fonts}&#10;\begin{document}&#10;$$&#10;x(t) = ce^{-\zeta_nt} \; \cos{(t \; \omega_n \; \sqrt{1-\zeta_n^2} + \phi)}&#10;$$&#10;\end{document}&#10;"/>
  <p:tag name="FILENAME" val="txp_fig"/>
  <p:tag name="FORMAT" val="bmpmono"/>
  <p:tag name="RES" val="300"/>
  <p:tag name="BLEND" val="0"/>
  <p:tag name="TRANSPARENT" val="1"/>
  <p:tag name="TBUG" val="0"/>
  <p:tag name="ALLOWFS" val="0"/>
  <p:tag name="ORIGWIDTH" val="351"/>
  <p:tag name="PICTUREFILESIZE" val="2453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fonts}&#10;\begin{document}&#10;$$&#10;\frac{2 \pi}{\omega_n \sqrt{1 - \zeta_n^2}}&#10;$$&#10;\end{document}&#10;"/>
  <p:tag name="FILENAME" val="txp_fig"/>
  <p:tag name="FORMAT" val="bmpmono"/>
  <p:tag name="RES" val="300"/>
  <p:tag name="BLEND" val="0"/>
  <p:tag name="TRANSPARENT" val="1"/>
  <p:tag name="TBUG" val="0"/>
  <p:tag name="ALLOWFS" val="0"/>
  <p:tag name="ORIGWIDTH" val="102"/>
  <p:tag name="PICTUREFILESIZE" val="1339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fonts}&#10;\begin{document}&#10;$$&#10;\omega = \omega_n \sqrt{1 - \zeta_n^2}&#10;$$&#10;\end{document}&#10;"/>
  <p:tag name="FILENAME" val="txp_fig"/>
  <p:tag name="FORMAT" val="bmpmono"/>
  <p:tag name="RES" val="300"/>
  <p:tag name="BLEND" val="0"/>
  <p:tag name="TRANSPARENT" val="1"/>
  <p:tag name="TBUG" val="0"/>
  <p:tag name="ALLOWFS" val="0"/>
  <p:tag name="ORIGWIDTH" val="147"/>
  <p:tag name="PICTUREFILESIZE" val="1070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omega_n = \sqrt{\frac{k}{m}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93.875"/>
  <p:tag name="PICTUREFILESIZE" val="1150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ddot{x} + \frac{b}{m} \dot{x} + \frac{k}{m} x = 0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176.875"/>
  <p:tag name="PICTUREFILESIZE" val="17246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fonts}&#10;\begin{document}&#10;$$&#10;\zeta_n \stackrel{\Delta}{=} \frac{b}{2\; \omega_n m} = \frac{b}{2 \; \sqrt{\frac{k}{m}} \; m}=  \frac{b}{2 \sqrt{km}}&#10;$$&#10;\end{document}&#10;"/>
  <p:tag name="FILENAME" val="txp_fig"/>
  <p:tag name="FORMAT" val="bmpmono"/>
  <p:tag name="RES" val="300"/>
  <p:tag name="BLEND" val="0"/>
  <p:tag name="TRANSPARENT" val="1"/>
  <p:tag name="TBUG" val="0"/>
  <p:tag name="ALLOWFS" val="0"/>
  <p:tag name="ORIGWIDTH" val="318"/>
  <p:tag name="PICTUREFILESIZE" val="40046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frac{b}{m} = 2 \; \omega_n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93.875"/>
  <p:tag name="PICTUREFILESIZE" val="937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6,5191"/>
  <p:tag name="ORIGINALWIDTH" val="1131,908"/>
  <p:tag name="LATEXADDIN" val="\documentclass{article}\pagestyle{empty}&#10;\begin{document}&#10;$$&#10;x(t) = c_1 e^{s_1t} + c_2 e^{s_2t}&#10;$$&#10;\end{document}&#10;"/>
  <p:tag name="IGUANATEXSIZE" val="20"/>
  <p:tag name="IGUANATEXCURSOR" val="114"/>
  <p:tag name="TRANSPARENCY" val="False"/>
  <p:tag name="FILENAME" val=""/>
  <p:tag name="LATEXENGINEID" val="1"/>
  <p:tag name="TEMPFOLDER" val="C:\Temp\"/>
  <p:tag name="LATEXFORMHEIGHT" val="323,25"/>
  <p:tag name="LATEXFORMWIDTH" val="390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fonts}&#10;\begin{document}&#10;$$&#10;\ddot{x} + 2 \;\zeta_n \;\omega_n \;\dot{x} + \omega_n^2 x = 0&#10;$$&#10;\end{document}&#10;"/>
  <p:tag name="FILENAME" val="txp_fig"/>
  <p:tag name="FORMAT" val="bmpmono"/>
  <p:tag name="RES" val="300"/>
  <p:tag name="BLEND" val="0"/>
  <p:tag name="TRANSPARENT" val="1"/>
  <p:tag name="TBUG" val="0"/>
  <p:tag name="ALLOWFS" val="0"/>
  <p:tag name="ORIGWIDTH" val="235"/>
  <p:tag name="PICTUREFILESIZE" val="1345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m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56.25"/>
  <p:tag name="PICTUREFILESIZE" val="506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k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30.75"/>
  <p:tag name="PICTUREFILESIZE" val="558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omega_n = \sqrt{\frac{k}{m}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93.875"/>
  <p:tag name="PICTUREFILESIZE" val="1150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\begin{eqnarray*}&#10;m \ddot{x} + k x &amp;=&amp; 0\\[0.5cm]&#10;\ddot{x} + \omega_n^2 x &amp; = &amp; 0&#10;\end{eqnarray*}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145"/>
  <p:tag name="PICTUREFILESIZE" val="2058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x(t) = c \; \cos{(\omega_nt + \phi)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214.75"/>
  <p:tag name="PICTUREFILESIZE" val="9358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$f_n = \frac{1}{2 \pi} \omega_n$$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ORIGWIDTH" val="49"/>
  <p:tag name="PICTUREFILESIZE" val="211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25787"/>
  <p:tag name="ORIGINALWIDTH" val="62,25866"/>
  <p:tag name="LATEXADDIN" val="\documentclass{article}\pagestyle{empty}&#10;\begin{document}&#10;$$x$$&#10;\end{document}&#10;"/>
  <p:tag name="IGUANATEXSIZE" val="20"/>
  <p:tag name="IGUANATEXCURSOR" val="61"/>
  <p:tag name="TRANSPARENCY" val="Fals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m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56.25"/>
  <p:tag name="PICTUREFILESIZE" val="506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k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30.75"/>
  <p:tag name="PICTUREFILESIZE" val="55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6,5191"/>
  <p:tag name="ORIGINALWIDTH" val="1131,908"/>
  <p:tag name="LATEXADDIN" val="\documentclass{article}\pagestyle{empty}&#10;\begin{document}&#10;$$&#10;x(t) = c_1 e^{s_1t} + c_2 e^{s_2t}&#10;$$&#10;\end{document}&#10;"/>
  <p:tag name="IGUANATEXSIZE" val="20"/>
  <p:tag name="IGUANATEXCURSOR" val="114"/>
  <p:tag name="TRANSPARENCY" val="False"/>
  <p:tag name="FILENAME" val=""/>
  <p:tag name="LATEXENGINEID" val="1"/>
  <p:tag name="TEMPFOLDER" val="C:\Temp\"/>
  <p:tag name="LATEXFORMHEIGHT" val="323,25"/>
  <p:tag name="LATEXFORMWIDTH" val="390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32,3383"/>
  <p:tag name="ORIGINALWIDTH" val="2166,302"/>
  <p:tag name="LATEXADDIN" val="\documentclass{slides}\pagestyle{empty}&#10;\usepackage{amsmath}&#10;\begin{document}&#10;\begin{align*}&#10;f &amp;= m\ddot{x} + b\dot{x} + k x\\&#10;f &amp;= -k_p x - k_v \; \dot{x}&#10;\end{align*}&#10;\end{document}&#10;"/>
  <p:tag name="IGUANATEXSIZE" val="20"/>
  <p:tag name="IGUANATEXCURSOR" val="184"/>
  <p:tag name="TRANSPARENCY" val="False"/>
  <p:tag name="FILENAME" val=""/>
  <p:tag name="LATEXENGINEID" val="1"/>
  <p:tag name="TEMPFOLDER" val="C:\Temp\"/>
  <p:tag name="LATEXFORMHEIGHT" val="323,25"/>
  <p:tag name="LATEXFORMWIDTH" val="390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m \ddot{x} + b \dot{x} + k x = -k_p x -k_v \dot{x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270"/>
  <p:tag name="PICTUREFILESIZE" val="1201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m \ddot{x} + (b+k_v) \dot{x} + (k + k_p) x = 0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310.75"/>
  <p:tag name="PICTUREFILESIZE" val="14986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m \ddot{x} + (b+k_v) \dot{x} + (k + k_p) x = 0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310.75"/>
  <p:tag name="PICTUREFILESIZE" val="14986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m \ddot{x} + b' \dot{x} + k' x = 0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184.75"/>
  <p:tag name="PICTUREFILESIZE" val="876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b' = 2 \sqrt{mk'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110.875"/>
  <p:tag name="PICTUREFILESIZE" val="804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m = b = k = 1 \quad k'= 16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241"/>
  <p:tag name="PICTUREFILESIZE" val="1017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b' = 2 \sqrt{mk'} = 2 \sqrt{1 \cdot 16} = 8 \quad \mbox{for critical damping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487"/>
  <p:tag name="PICTUREFILESIZE" val="3411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Rightarrow \quad k_p = 15 \quad k_v = 7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216"/>
  <p:tag name="PICTUREFILESIZE" val="969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m\ddot{x} + k_v \dot{x} + k_p x = k_p x_d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223.875"/>
  <p:tag name="PICTUREFILESIZE" val="1002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6228"/>
  <p:tag name="ORIGINALWIDTH" val="46,50646"/>
  <p:tag name="LATEXADDIN" val="\documentclass{article}\pagestyle{empty}&#10;\begin{document}&#10;$$b$$&#10;\end{document}&#10;"/>
  <p:tag name="IGUANATEXSIZE" val="20"/>
  <p:tag name="IGUANATEXCURSOR" val="79"/>
  <p:tag name="TRANSPARENCY" val="Fals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\ddot{x} + 2\xi \omega \dot{x} + \omega^2 x = \omega^2 x_d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229.875"/>
  <p:tag name="PICTUREFILESIZE" val="1254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fonts}&#10;\begin{document}&#10;$$&#10;\omega^2 = \frac{k_p}{m} \quad \quad \zeta = \frac{k_v}{2 \sqrt{k_p m}}&#10;$$&#10;\end{document}&#10;"/>
  <p:tag name="FILENAME" val="txp_fig"/>
  <p:tag name="FORMAT" val="bmpmono"/>
  <p:tag name="RES" val="300"/>
  <p:tag name="BLEND" val="0"/>
  <p:tag name="TRANSPARENT" val="1"/>
  <p:tag name="TBUG" val="0"/>
  <p:tag name="ALLOWFS" val="0"/>
  <p:tag name="ORIGWIDTH" val="240"/>
  <p:tag name="PICTUREFILESIZE" val="30526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fonts}&#10;\begin{document}&#10;$$&#10;k_p = m\; \omega^2 \quad \quad k_v = m \; (2\zeta \omega)&#10;$$&#10;\end{document}&#10;"/>
  <p:tag name="FILENAME" val="txp_fig"/>
  <p:tag name="FORMAT" val="bmpmono"/>
  <p:tag name="RES" val="300"/>
  <p:tag name="BLEND" val="0"/>
  <p:tag name="TRANSPARENT" val="1"/>
  <p:tag name="TBUG" val="0"/>
  <p:tag name="ALLOWFS" val="0"/>
  <p:tag name="ORIGWIDTH" val="281"/>
  <p:tag name="PICTUREFILESIZE" val="16046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fonts}&#10;\begin{document}&#10;$$&#10;f = -k_p (x - x_d) - k_v \; \dot{x}&#10;$$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222"/>
  <p:tag name="PICTUREFILESIZE" val="1061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25787"/>
  <p:tag name="ORIGINALWIDTH" val="62,25866"/>
  <p:tag name="LATEXADDIN" val="\documentclass{article}\pagestyle{empty}&#10;\begin{document}&#10;$$x$$&#10;\end{document}&#10;"/>
  <p:tag name="IGUANATEXSIZE" val="20"/>
  <p:tag name="IGUANATEXCURSOR" val="79"/>
  <p:tag name="TRANSPARENCY" val="Fals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838</Words>
  <Application>Microsoft Office PowerPoint</Application>
  <PresentationFormat>Widescreen</PresentationFormat>
  <Paragraphs>143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40" baseType="lpstr">
      <vt:lpstr>CMR10</vt:lpstr>
      <vt:lpstr>CMR7</vt:lpstr>
      <vt:lpstr>Calibri</vt:lpstr>
      <vt:lpstr>Arial</vt:lpstr>
      <vt:lpstr>CMMI5</vt:lpstr>
      <vt:lpstr>CMMI10</vt:lpstr>
      <vt:lpstr>CMSY7</vt:lpstr>
      <vt:lpstr>CMMI8</vt:lpstr>
      <vt:lpstr>CMR5</vt:lpstr>
      <vt:lpstr>CMSY10ORIG</vt:lpstr>
      <vt:lpstr>CMMI10</vt:lpstr>
      <vt:lpstr>LCMSS8</vt:lpstr>
      <vt:lpstr>CMSY8</vt:lpstr>
      <vt:lpstr>CMMI7</vt:lpstr>
      <vt:lpstr>CMBX10</vt:lpstr>
      <vt:lpstr>CMEX10</vt:lpstr>
      <vt:lpstr>Larissa-Design</vt:lpstr>
      <vt:lpstr>Custom Design</vt:lpstr>
      <vt:lpstr>Disclaimer</vt:lpstr>
      <vt:lpstr>Reading for this set of slides</vt:lpstr>
      <vt:lpstr>Robotics Achieving Critical Dampening</vt:lpstr>
      <vt:lpstr>Solving the Equation of Motion (EOM) of a Second Order Linear System</vt:lpstr>
      <vt:lpstr>Solving the Equation of Motion (EOM) of a Second Order Linear System</vt:lpstr>
      <vt:lpstr>Solution with real, unequal roots (case 1) (overdamped)</vt:lpstr>
      <vt:lpstr>Example (real, unequal roots, case 1)</vt:lpstr>
      <vt:lpstr>Solution with complex roots (case 2) (underdamped)</vt:lpstr>
      <vt:lpstr>tangent and arctangent</vt:lpstr>
      <vt:lpstr>tangent</vt:lpstr>
      <vt:lpstr>atan2(y,x)</vt:lpstr>
      <vt:lpstr>Solution with real, repeated roots (case 3) (critically damped)</vt:lpstr>
      <vt:lpstr>Solving the Equation of Motion (EOM) of a Second Order Linear System</vt:lpstr>
      <vt:lpstr>Damping Ratio &amp; Natural Frequency</vt:lpstr>
      <vt:lpstr>Values of  ζ</vt:lpstr>
      <vt:lpstr>Damped Natural Frequency </vt:lpstr>
      <vt:lpstr>Natural Dampening Ratio</vt:lpstr>
      <vt:lpstr>Natural Frequency</vt:lpstr>
      <vt:lpstr>Designing a Linear Controller</vt:lpstr>
      <vt:lpstr>Linear Controller cont.</vt:lpstr>
      <vt:lpstr>Proportional Derivative (PD) Control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Robotics</dc:title>
  <cp:lastModifiedBy>9221399870380026@msopseudo.tu-berlin.de</cp:lastModifiedBy>
  <cp:revision>185</cp:revision>
  <dcterms:modified xsi:type="dcterms:W3CDTF">2020-11-23T14:05:01Z</dcterms:modified>
</cp:coreProperties>
</file>