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4"/>
  </p:sldMasterIdLst>
  <p:sldIdLst>
    <p:sldId id="257" r:id="rId5"/>
  </p:sldIdLst>
  <p:sldSz cx="13835063" cy="7781925"/>
  <p:notesSz cx="6858000" cy="9144000"/>
  <p:defaultTextStyle>
    <a:defPPr>
      <a:defRPr lang="en-US"/>
    </a:defPPr>
    <a:lvl1pPr marL="0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691336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382674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074008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765346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456681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148017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839353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530689" algn="l" defTabSz="6913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20" userDrawn="1">
          <p15:clr>
            <a:srgbClr val="A4A3A4"/>
          </p15:clr>
        </p15:guide>
        <p15:guide id="2" orient="horz" pos="4359" userDrawn="1">
          <p15:clr>
            <a:srgbClr val="A4A3A4"/>
          </p15:clr>
        </p15:guide>
        <p15:guide id="3" orient="horz" pos="725" userDrawn="1">
          <p15:clr>
            <a:srgbClr val="A4A3A4"/>
          </p15:clr>
        </p15:guide>
        <p15:guide id="4" orient="horz" pos="1002" userDrawn="1">
          <p15:clr>
            <a:srgbClr val="A4A3A4"/>
          </p15:clr>
        </p15:guide>
        <p15:guide id="5" pos="11008" userDrawn="1">
          <p15:clr>
            <a:srgbClr val="A4A3A4"/>
          </p15:clr>
        </p15:guide>
        <p15:guide id="6" pos="10792" userDrawn="1">
          <p15:clr>
            <a:srgbClr val="A4A3A4"/>
          </p15:clr>
        </p15:guide>
        <p15:guide id="7" pos="604" userDrawn="1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11379" userDrawn="1">
          <p15:clr>
            <a:srgbClr val="A4A3A4"/>
          </p15:clr>
        </p15:guide>
        <p15:guide id="10" pos="810" userDrawn="1">
          <p15:clr>
            <a:srgbClr val="A4A3A4"/>
          </p15:clr>
        </p15:guide>
        <p15:guide id="11" pos="5626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5809" userDrawn="1">
          <p15:clr>
            <a:srgbClr val="A4A3A4"/>
          </p15:clr>
        </p15:guide>
        <p15:guide id="14" orient="horz" pos="4358" userDrawn="1">
          <p15:clr>
            <a:srgbClr val="A4A3A4"/>
          </p15:clr>
        </p15:guide>
        <p15:guide id="15" orient="horz" pos="907" userDrawn="1">
          <p15:clr>
            <a:srgbClr val="A4A3A4"/>
          </p15:clr>
        </p15:guide>
        <p15:guide id="16" orient="horz" pos="4537" userDrawn="1">
          <p15:clr>
            <a:srgbClr val="A4A3A4"/>
          </p15:clr>
        </p15:guide>
        <p15:guide id="17" pos="8228" userDrawn="1">
          <p15:clr>
            <a:srgbClr val="A4A3A4"/>
          </p15:clr>
        </p15:guide>
        <p15:guide id="18" pos="486" userDrawn="1">
          <p15:clr>
            <a:srgbClr val="A4A3A4"/>
          </p15:clr>
        </p15:guide>
        <p15:guide id="19" pos="4233" userDrawn="1">
          <p15:clr>
            <a:srgbClr val="A4A3A4"/>
          </p15:clr>
        </p15:guide>
        <p15:guide id="20" pos="4482" userDrawn="1">
          <p15:clr>
            <a:srgbClr val="A4A3A4"/>
          </p15:clr>
        </p15:guide>
        <p15:guide id="21" pos="4358" userDrawn="1">
          <p15:clr>
            <a:srgbClr val="A4A3A4"/>
          </p15:clr>
        </p15:guide>
        <p15:guide id="22" pos="5573" userDrawn="1">
          <p15:clr>
            <a:srgbClr val="A4A3A4"/>
          </p15:clr>
        </p15:guide>
        <p15:guide id="23" pos="53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BD9"/>
    <a:srgbClr val="7BCEF6"/>
    <a:srgbClr val="BFC9D2"/>
    <a:srgbClr val="99A9B6"/>
    <a:srgbClr val="E5F1F7"/>
    <a:srgbClr val="CCE4F0"/>
    <a:srgbClr val="B2D6E8"/>
    <a:srgbClr val="99C8E0"/>
    <a:srgbClr val="7FBAD8"/>
    <a:srgbClr val="66A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732" autoAdjust="0"/>
  </p:normalViewPr>
  <p:slideViewPr>
    <p:cSldViewPr snapToGrid="0">
      <p:cViewPr varScale="1">
        <p:scale>
          <a:sx n="62" d="100"/>
          <a:sy n="62" d="100"/>
        </p:scale>
        <p:origin x="462" y="72"/>
      </p:cViewPr>
      <p:guideLst>
        <p:guide orient="horz" pos="4720"/>
        <p:guide orient="horz" pos="4359"/>
        <p:guide orient="horz" pos="725"/>
        <p:guide orient="horz" pos="1002"/>
        <p:guide pos="11008"/>
        <p:guide pos="10792"/>
        <p:guide pos="604"/>
        <p:guide pos="240"/>
        <p:guide pos="11379"/>
        <p:guide pos="810"/>
        <p:guide pos="5626"/>
        <p:guide pos="5993"/>
        <p:guide pos="5809"/>
        <p:guide orient="horz" pos="4358"/>
        <p:guide orient="horz" pos="907"/>
        <p:guide orient="horz" pos="4537"/>
        <p:guide pos="8228"/>
        <p:guide pos="486"/>
        <p:guide pos="4233"/>
        <p:guide pos="4482"/>
        <p:guide pos="4358"/>
        <p:guide pos="5573"/>
        <p:guide pos="53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14694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81248" y="1150938"/>
            <a:ext cx="13064495" cy="6336000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2000" b="1"/>
            </a:lvl1pPr>
          </a:lstStyle>
          <a:p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778723" y="1439863"/>
            <a:ext cx="12295996" cy="67710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400"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70968" y="2290648"/>
            <a:ext cx="12295996" cy="72008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707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768501" y="2443409"/>
            <a:ext cx="5955873" cy="475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68501" y="2443412"/>
            <a:ext cx="5955873" cy="545909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501" y="3013735"/>
            <a:ext cx="5955873" cy="4187026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7114510" y="2443409"/>
            <a:ext cx="5955873" cy="475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114510" y="2443412"/>
            <a:ext cx="5955873" cy="545909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7114510" y="3013735"/>
            <a:ext cx="5955873" cy="4187026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103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768501" y="2443409"/>
            <a:ext cx="5955873" cy="475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68501" y="2443412"/>
            <a:ext cx="5955873" cy="545909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501" y="3013735"/>
            <a:ext cx="5955873" cy="4187026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7114510" y="2443409"/>
            <a:ext cx="5955873" cy="475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7114510" y="2443412"/>
            <a:ext cx="5955873" cy="545909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2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501" y="2849570"/>
            <a:ext cx="5955873" cy="1800000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5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768501" y="245856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768501" y="244340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768501" y="5376650"/>
            <a:ext cx="5955873" cy="1800000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5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768501" y="498564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768501" y="497048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3"/>
          </p:nvPr>
        </p:nvSpPr>
        <p:spPr>
          <a:xfrm>
            <a:off x="7114510" y="2849570"/>
            <a:ext cx="5955873" cy="1800000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5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7114510" y="245856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22" name="Rechteck 21"/>
          <p:cNvSpPr/>
          <p:nvPr userDrawn="1"/>
        </p:nvSpPr>
        <p:spPr>
          <a:xfrm>
            <a:off x="7114510" y="244340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25"/>
          </p:nvPr>
        </p:nvSpPr>
        <p:spPr>
          <a:xfrm>
            <a:off x="7114510" y="5376650"/>
            <a:ext cx="5955873" cy="1800000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215996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Arial"/>
              <a:buChar char="•"/>
              <a:defRPr sz="14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5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rial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7114510" y="498564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7114510" y="497048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362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Heading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768501" y="245856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768501" y="244340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768501" y="498564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768501" y="497048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7114510" y="245856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22" name="Rechteck 21"/>
          <p:cNvSpPr/>
          <p:nvPr userDrawn="1"/>
        </p:nvSpPr>
        <p:spPr>
          <a:xfrm>
            <a:off x="7114510" y="244340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7114510" y="4985641"/>
            <a:ext cx="5955873" cy="375106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cap="all">
                <a:solidFill>
                  <a:srgbClr val="0068A9"/>
                </a:solidFill>
              </a:defRPr>
            </a:lvl1pPr>
            <a:lvl2pPr marL="691324" indent="0">
              <a:buNone/>
              <a:defRPr sz="3200"/>
            </a:lvl2pPr>
            <a:lvl3pPr marL="1382646" indent="0">
              <a:buNone/>
              <a:defRPr sz="2400"/>
            </a:lvl3pPr>
            <a:lvl4pPr marL="2073972" indent="0">
              <a:buNone/>
              <a:defRPr sz="2000"/>
            </a:lvl4pPr>
            <a:lvl5pPr marL="2765296" indent="0">
              <a:buNone/>
              <a:defRPr sz="2000"/>
            </a:lvl5pPr>
          </a:lstStyle>
          <a:p>
            <a:pPr lvl="0"/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7114510" y="4970488"/>
            <a:ext cx="5955873" cy="2232000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800" cap="all" dirty="0" smtClean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15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numbering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501" y="2519999"/>
            <a:ext cx="7684997" cy="4680000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503992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800">
                <a:solidFill>
                  <a:srgbClr val="002749"/>
                </a:solidFill>
              </a:defRPr>
            </a:lvl1pPr>
            <a:lvl2pPr marL="719988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00">
                <a:solidFill>
                  <a:srgbClr val="002749"/>
                </a:solidFill>
              </a:defRPr>
            </a:lvl2pPr>
            <a:lvl3pPr marL="863985" indent="-35999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800">
                <a:solidFill>
                  <a:srgbClr val="002749"/>
                </a:solidFill>
              </a:defRPr>
            </a:lvl3pPr>
            <a:lvl4pPr marL="1007983" indent="-28799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00">
                <a:solidFill>
                  <a:srgbClr val="002749"/>
                </a:solidFill>
              </a:defRPr>
            </a:lvl4pPr>
            <a:lvl5pPr marL="1151980" indent="-25199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0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8837747" y="1440000"/>
            <a:ext cx="4226748" cy="5760000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2000"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761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bullets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8837747" y="1440000"/>
            <a:ext cx="4226748" cy="5760000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2000"/>
            </a:lvl1pPr>
          </a:lstStyle>
          <a:p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501" y="2519999"/>
            <a:ext cx="7684997" cy="4680000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503992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2800">
                <a:solidFill>
                  <a:srgbClr val="002749"/>
                </a:solidFill>
              </a:defRPr>
            </a:lvl1pPr>
            <a:lvl2pPr marL="719988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2400">
                <a:solidFill>
                  <a:srgbClr val="002749"/>
                </a:solidFill>
              </a:defRPr>
            </a:lvl2pPr>
            <a:lvl3pPr marL="863985" indent="-35999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1800">
                <a:solidFill>
                  <a:srgbClr val="002749"/>
                </a:solidFill>
              </a:defRPr>
            </a:lvl3pPr>
            <a:lvl4pPr marL="1007983" indent="-28799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1600">
                <a:solidFill>
                  <a:srgbClr val="002749"/>
                </a:solidFill>
              </a:defRPr>
            </a:lvl4pPr>
            <a:lvl5pPr marL="1185730" indent="-28574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160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647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8837747" y="1440000"/>
            <a:ext cx="4226748" cy="5760000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2000"/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774277" y="3595391"/>
            <a:ext cx="7684997" cy="3600000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42" tIns="91470" rIns="182942" bIns="914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80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5"/>
          </p:nvPr>
        </p:nvSpPr>
        <p:spPr>
          <a:xfrm>
            <a:off x="890393" y="3685391"/>
            <a:ext cx="2401562" cy="3420000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2000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419601" y="3685391"/>
            <a:ext cx="2401562" cy="3420000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2000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/>
          </p:nvPr>
        </p:nvSpPr>
        <p:spPr>
          <a:xfrm>
            <a:off x="5948808" y="3685391"/>
            <a:ext cx="2401562" cy="3420000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2000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456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348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220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/>
          </p:cNvSpPr>
          <p:nvPr userDrawn="1"/>
        </p:nvSpPr>
        <p:spPr>
          <a:xfrm>
            <a:off x="384250" y="288000"/>
            <a:ext cx="13064495" cy="7200000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42" tIns="91470" rIns="182942" bIns="91470"/>
          <a:lstStyle/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724795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81248" y="1150938"/>
            <a:ext cx="13064495" cy="6336000"/>
          </a:xfrm>
          <a:prstGeom prst="rect">
            <a:avLst/>
          </a:prstGeom>
          <a:solidFill>
            <a:schemeClr val="bg1"/>
          </a:solidFill>
        </p:spPr>
        <p:txBody>
          <a:bodyPr vert="horz" anchor="t" anchorCtr="1"/>
          <a:lstStyle>
            <a:lvl1pPr marL="0" indent="0">
              <a:buNone/>
              <a:defRPr sz="2000" b="1"/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68499" y="3373474"/>
            <a:ext cx="12295996" cy="73866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8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68499" y="4187937"/>
            <a:ext cx="12295996" cy="72008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299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68499" y="3373474"/>
            <a:ext cx="12295996" cy="73866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8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68499" y="4187937"/>
            <a:ext cx="12295996" cy="72008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770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78723" y="1439863"/>
            <a:ext cx="12295996" cy="67710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70968" y="2290648"/>
            <a:ext cx="12295996" cy="72008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11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lef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81248" y="1150938"/>
            <a:ext cx="13064495" cy="6336000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2000" b="1"/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501" y="5717811"/>
            <a:ext cx="7684997" cy="145390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215996" indent="-215996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68501" y="5085561"/>
            <a:ext cx="7684997" cy="551090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26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acts &amp; figures righ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81248" y="1150938"/>
            <a:ext cx="13064495" cy="6336000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2000" b="1"/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376982" y="1439864"/>
            <a:ext cx="7684997" cy="553998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5376982" y="5717811"/>
            <a:ext cx="7684997" cy="145390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215996" indent="-215996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2000">
                <a:solidFill>
                  <a:schemeClr val="tx1"/>
                </a:solidFill>
              </a:defRPr>
            </a:lvl1pPr>
            <a:lvl2pPr marL="431992" indent="-215996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611989" indent="-179997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755987" indent="-143998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899985" indent="-125998">
              <a:lnSpc>
                <a:spcPct val="100000"/>
              </a:lnSpc>
              <a:spcBef>
                <a:spcPts val="200"/>
              </a:spcBef>
              <a:buSzPct val="80000"/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76982" y="5085561"/>
            <a:ext cx="7684997" cy="551090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733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499" y="2519999"/>
            <a:ext cx="12295996" cy="4680000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503992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2800">
                <a:solidFill>
                  <a:srgbClr val="002749"/>
                </a:solidFill>
              </a:defRPr>
            </a:lvl1pPr>
            <a:lvl2pPr marL="719988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2400">
                <a:solidFill>
                  <a:srgbClr val="002749"/>
                </a:solidFill>
              </a:defRPr>
            </a:lvl2pPr>
            <a:lvl3pPr marL="863985" indent="-35999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1800">
                <a:solidFill>
                  <a:srgbClr val="002749"/>
                </a:solidFill>
              </a:defRPr>
            </a:lvl3pPr>
            <a:lvl4pPr marL="1007983" indent="-28799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1600">
                <a:solidFill>
                  <a:srgbClr val="002749"/>
                </a:solidFill>
              </a:defRPr>
            </a:lvl4pPr>
            <a:lvl5pPr marL="1185730" indent="-28574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Arial"/>
              <a:buChar char="•"/>
              <a:defRPr sz="160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2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499" y="2520001"/>
            <a:ext cx="12295996" cy="4680000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342894" indent="-34289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Lucida Grande"/>
              <a:buChar char="-"/>
              <a:defRPr sz="2000">
                <a:solidFill>
                  <a:schemeClr val="tx1"/>
                </a:solidFill>
              </a:defRPr>
            </a:lvl1pPr>
            <a:lvl2pPr marL="501742" indent="-28574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Lucida Grande"/>
              <a:buChar char="-"/>
              <a:defRPr sz="1800">
                <a:solidFill>
                  <a:schemeClr val="tx1"/>
                </a:solidFill>
              </a:defRPr>
            </a:lvl2pPr>
            <a:lvl3pPr marL="717738" indent="-28574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Lucida Grande"/>
              <a:buChar char="-"/>
              <a:defRPr sz="1400">
                <a:solidFill>
                  <a:schemeClr val="tx1"/>
                </a:solidFill>
              </a:defRPr>
            </a:lvl3pPr>
            <a:lvl4pPr marL="783437" indent="-17144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Lucida Grande"/>
              <a:buChar char="-"/>
              <a:defRPr sz="1200">
                <a:solidFill>
                  <a:schemeClr val="tx1"/>
                </a:solidFill>
              </a:defRPr>
            </a:lvl4pPr>
            <a:lvl5pPr marL="945434" indent="-17144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100000"/>
              <a:buFont typeface="Lucida Grande"/>
              <a:buChar char="-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325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numbering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768499" y="2519999"/>
            <a:ext cx="12295996" cy="4680000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503992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800">
                <a:solidFill>
                  <a:srgbClr val="002749"/>
                </a:solidFill>
              </a:defRPr>
            </a:lvl1pPr>
            <a:lvl2pPr marL="719988" indent="-50399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00">
                <a:solidFill>
                  <a:srgbClr val="002749"/>
                </a:solidFill>
              </a:defRPr>
            </a:lvl2pPr>
            <a:lvl3pPr marL="863985" indent="-35999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800">
                <a:solidFill>
                  <a:srgbClr val="002749"/>
                </a:solidFill>
              </a:defRPr>
            </a:lvl3pPr>
            <a:lvl4pPr marL="1007983" indent="-28799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00">
                <a:solidFill>
                  <a:srgbClr val="002749"/>
                </a:solidFill>
              </a:defRPr>
            </a:lvl4pPr>
            <a:lvl5pPr marL="1151980" indent="-25199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0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68501" y="1439864"/>
            <a:ext cx="7684997" cy="5539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75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8286508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Bild 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8734" y="426959"/>
            <a:ext cx="1633243" cy="511257"/>
          </a:xfrm>
          <a:prstGeom prst="rect">
            <a:avLst/>
          </a:prstGeom>
        </p:spPr>
      </p:pic>
      <p:sp>
        <p:nvSpPr>
          <p:cNvPr id="3" name="Rechteck 2"/>
          <p:cNvSpPr>
            <a:spLocks/>
          </p:cNvSpPr>
          <p:nvPr userDrawn="1"/>
        </p:nvSpPr>
        <p:spPr>
          <a:xfrm>
            <a:off x="384203" y="1150938"/>
            <a:ext cx="13064495" cy="6336000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942" tIns="91470" rIns="182942" bIns="91470"/>
          <a:lstStyle/>
          <a:p>
            <a:r>
              <a:rPr lang="de-DE" sz="2800" dirty="0" smtClean="0"/>
              <a:t> 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972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8" r:id="rId1"/>
    <p:sldLayoutId id="2147493549" r:id="rId2"/>
    <p:sldLayoutId id="2147493553" r:id="rId3"/>
    <p:sldLayoutId id="2147493550" r:id="rId4"/>
    <p:sldLayoutId id="2147493551" r:id="rId5"/>
    <p:sldLayoutId id="2147493552" r:id="rId6"/>
    <p:sldLayoutId id="2147493554" r:id="rId7"/>
    <p:sldLayoutId id="2147493555" r:id="rId8"/>
    <p:sldLayoutId id="2147493556" r:id="rId9"/>
    <p:sldLayoutId id="2147493557" r:id="rId10"/>
    <p:sldLayoutId id="2147493558" r:id="rId11"/>
    <p:sldLayoutId id="2147493559" r:id="rId12"/>
    <p:sldLayoutId id="2147493560" r:id="rId13"/>
    <p:sldLayoutId id="2147493561" r:id="rId14"/>
    <p:sldLayoutId id="2147493562" r:id="rId15"/>
    <p:sldLayoutId id="2147493566" r:id="rId16"/>
    <p:sldLayoutId id="2147493563" r:id="rId17"/>
    <p:sldLayoutId id="2147493564" r:id="rId18"/>
    <p:sldLayoutId id="2147493565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691324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92" indent="-518492" algn="l" defTabSz="69132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3402" indent="-432078" algn="l" defTabSz="691324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310" indent="-345663" algn="l" defTabSz="69132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9636" indent="-345663" algn="l" defTabSz="69132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10959" indent="-345663" algn="l" defTabSz="691324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2283" indent="-345663" algn="l" defTabSz="69132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93607" indent="-345663" algn="l" defTabSz="69132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84932" indent="-345663" algn="l" defTabSz="69132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76255" indent="-345663" algn="l" defTabSz="69132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1324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651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073972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65299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56622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47946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39270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30594" algn="l" defTabSz="6913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898"/>
          <a:stretch/>
        </p:blipFill>
        <p:spPr>
          <a:xfrm>
            <a:off x="390525" y="280986"/>
            <a:ext cx="13058775" cy="7224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831" y="557352"/>
            <a:ext cx="773828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5200" b="1" dirty="0">
                <a:solidFill>
                  <a:srgbClr val="FF0000"/>
                </a:solidFill>
                <a:latin typeface="Helvetica Neue"/>
              </a:rPr>
              <a:t>Play now and win!</a:t>
            </a:r>
          </a:p>
          <a:p>
            <a:r>
              <a:rPr lang="en-MY" sz="2600" b="1" dirty="0">
                <a:solidFill>
                  <a:schemeClr val="bg1"/>
                </a:solidFill>
                <a:latin typeface="Helvetica Neue"/>
              </a:rPr>
              <a:t>arvato World Fact Challenge</a:t>
            </a:r>
          </a:p>
          <a:p>
            <a:endParaRPr lang="en-MY" sz="2600" b="1" dirty="0">
              <a:solidFill>
                <a:schemeClr val="bg1"/>
              </a:solidFill>
              <a:latin typeface="Helvetica Neue"/>
            </a:endParaRPr>
          </a:p>
          <a:p>
            <a:r>
              <a:rPr lang="en-MY" sz="2600" b="1" dirty="0">
                <a:solidFill>
                  <a:schemeClr val="bg1"/>
                </a:solidFill>
                <a:latin typeface="Helvetica Neue"/>
              </a:rPr>
              <a:t>Stand a chance to win AEON shopping vouchers worth up to RM250!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30" y="3121161"/>
            <a:ext cx="8141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chemeClr val="bg1"/>
                </a:solidFill>
              </a:rPr>
              <a:t>How it works: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Option 1 - </a:t>
            </a:r>
            <a:endParaRPr lang="en-MY" sz="2000" b="1" dirty="0">
              <a:solidFill>
                <a:schemeClr val="bg1"/>
              </a:solidFill>
            </a:endParaRPr>
          </a:p>
          <a:p>
            <a:pPr marL="342894" indent="-342894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Join the challenge in our booth. </a:t>
            </a:r>
            <a:endParaRPr lang="en-MY" sz="2000" dirty="0">
              <a:solidFill>
                <a:schemeClr val="bg1"/>
              </a:solidFill>
            </a:endParaRPr>
          </a:p>
          <a:p>
            <a:pPr marL="342894" indent="-342894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Answer as many questions as you can correctly in 60 seconds.</a:t>
            </a:r>
          </a:p>
          <a:p>
            <a:pPr marL="342894" indent="-342894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Option 2 - </a:t>
            </a:r>
            <a:endParaRPr lang="en-MY" sz="2000" b="1" dirty="0">
              <a:solidFill>
                <a:schemeClr val="bg1"/>
              </a:solidFill>
            </a:endParaRPr>
          </a:p>
          <a:p>
            <a:pPr marL="342894" indent="-342894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Login to http://quiz.arvato-systems.asia/</a:t>
            </a:r>
          </a:p>
          <a:p>
            <a:pPr marL="342894" indent="-342894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Click the </a:t>
            </a:r>
            <a:r>
              <a:rPr lang="en-MY" sz="2000" b="1" dirty="0">
                <a:solidFill>
                  <a:schemeClr val="bg1"/>
                </a:solidFill>
              </a:rPr>
              <a:t>Play Now </a:t>
            </a:r>
            <a:r>
              <a:rPr lang="en-MY" sz="2000" dirty="0">
                <a:solidFill>
                  <a:schemeClr val="bg1"/>
                </a:solidFill>
              </a:rPr>
              <a:t>button.</a:t>
            </a:r>
          </a:p>
          <a:p>
            <a:pPr marL="342894" indent="-342894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Answer as many questions as you can correctly in 60 seconds.</a:t>
            </a:r>
          </a:p>
          <a:p>
            <a:pPr marL="342894" indent="-342894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Click Login to enter the competition with your Facebook account.</a:t>
            </a:r>
          </a:p>
          <a:p>
            <a:pPr marL="342894" indent="-342894">
              <a:buFont typeface="+mj-lt"/>
              <a:buAutoNum type="arabicPeriod"/>
            </a:pPr>
            <a:r>
              <a:rPr lang="en-MY" sz="2000" dirty="0">
                <a:solidFill>
                  <a:schemeClr val="bg1"/>
                </a:solidFill>
              </a:rPr>
              <a:t>Play as many times as you like to improve </a:t>
            </a:r>
            <a:r>
              <a:rPr lang="en-MY" sz="2000" dirty="0" smtClean="0">
                <a:solidFill>
                  <a:schemeClr val="bg1"/>
                </a:solidFill>
              </a:rPr>
              <a:t>and win </a:t>
            </a:r>
            <a:r>
              <a:rPr lang="en-MY" sz="2000" dirty="0">
                <a:solidFill>
                  <a:schemeClr val="bg1"/>
                </a:solidFill>
              </a:rPr>
              <a:t>prizes!</a:t>
            </a:r>
          </a:p>
          <a:p>
            <a:endParaRPr lang="en-MY" sz="2000" dirty="0">
              <a:solidFill>
                <a:schemeClr val="bg1"/>
              </a:solidFill>
            </a:endParaRPr>
          </a:p>
          <a:p>
            <a:endParaRPr lang="en-MY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73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heme/theme1.xml><?xml version="1.0" encoding="utf-8"?>
<a:theme xmlns:a="http://schemas.openxmlformats.org/drawingml/2006/main" name="arvato Design 2014">
  <a:themeElements>
    <a:clrScheme name="avarto Unternehmensfarben">
      <a:dk1>
        <a:srgbClr val="000000"/>
      </a:dk1>
      <a:lt1>
        <a:srgbClr val="FFFFFF"/>
      </a:lt1>
      <a:dk2>
        <a:srgbClr val="002749"/>
      </a:dk2>
      <a:lt2>
        <a:srgbClr val="0068A9"/>
      </a:lt2>
      <a:accent1>
        <a:srgbClr val="EDF4F9"/>
      </a:accent1>
      <a:accent2>
        <a:srgbClr val="002749"/>
      </a:accent2>
      <a:accent3>
        <a:srgbClr val="0068A9"/>
      </a:accent3>
      <a:accent4>
        <a:srgbClr val="B0C8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0">
          <a:solidFill>
            <a:srgbClr val="D9DFE4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800" cap="all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C9D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72000" tIns="72000" rIns="72000" bIns="72000" rtlCol="0" anchor="ctr" anchorCtr="1">
        <a:noAutofit/>
      </a:bodyPr>
      <a:lstStyle>
        <a:defPPr>
          <a:defRPr sz="1100" dirty="0" err="1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</vt:lpstr>
      <vt:lpstr>Lucida Grande</vt:lpstr>
      <vt:lpstr>arvato Design 2014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Klocke, Martina</dc:creator>
  <cp:keywords/>
  <dc:description/>
  <cp:lastModifiedBy>Lim, Kai Yuan</cp:lastModifiedBy>
  <cp:revision>869</cp:revision>
  <dcterms:created xsi:type="dcterms:W3CDTF">2010-04-12T23:12:02Z</dcterms:created>
  <dcterms:modified xsi:type="dcterms:W3CDTF">2015-02-06T01:00:58Z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