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702" y="8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A09F-1A71-48A0-A5F5-344648D7A899}" type="datetimeFigureOut">
              <a:rPr lang="ko-KR" altLang="en-US" smtClean="0"/>
              <a:t>2011-10-31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DDB4-42EF-4D72-BA49-8BB44FC792D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A09F-1A71-48A0-A5F5-344648D7A899}" type="datetimeFigureOut">
              <a:rPr lang="ko-KR" altLang="en-US" smtClean="0"/>
              <a:t>2011-10-31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DDB4-42EF-4D72-BA49-8BB44FC792D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A09F-1A71-48A0-A5F5-344648D7A899}" type="datetimeFigureOut">
              <a:rPr lang="ko-KR" altLang="en-US" smtClean="0"/>
              <a:t>2011-10-31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DDB4-42EF-4D72-BA49-8BB44FC792D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A09F-1A71-48A0-A5F5-344648D7A899}" type="datetimeFigureOut">
              <a:rPr lang="ko-KR" altLang="en-US" smtClean="0"/>
              <a:t>2011-10-31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DDB4-42EF-4D72-BA49-8BB44FC792D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A09F-1A71-48A0-A5F5-344648D7A899}" type="datetimeFigureOut">
              <a:rPr lang="ko-KR" altLang="en-US" smtClean="0"/>
              <a:t>2011-10-31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DDB4-42EF-4D72-BA49-8BB44FC792D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A09F-1A71-48A0-A5F5-344648D7A899}" type="datetimeFigureOut">
              <a:rPr lang="ko-KR" altLang="en-US" smtClean="0"/>
              <a:t>2011-10-31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DDB4-42EF-4D72-BA49-8BB44FC792D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A09F-1A71-48A0-A5F5-344648D7A899}" type="datetimeFigureOut">
              <a:rPr lang="ko-KR" altLang="en-US" smtClean="0"/>
              <a:t>2011-10-31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DDB4-42EF-4D72-BA49-8BB44FC792D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A09F-1A71-48A0-A5F5-344648D7A899}" type="datetimeFigureOut">
              <a:rPr lang="ko-KR" altLang="en-US" smtClean="0"/>
              <a:t>2011-10-31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DDB4-42EF-4D72-BA49-8BB44FC792D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A09F-1A71-48A0-A5F5-344648D7A899}" type="datetimeFigureOut">
              <a:rPr lang="ko-KR" altLang="en-US" smtClean="0"/>
              <a:t>2011-10-31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DDB4-42EF-4D72-BA49-8BB44FC792D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A09F-1A71-48A0-A5F5-344648D7A899}" type="datetimeFigureOut">
              <a:rPr lang="ko-KR" altLang="en-US" smtClean="0"/>
              <a:t>2011-10-31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DDB4-42EF-4D72-BA49-8BB44FC792D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A09F-1A71-48A0-A5F5-344648D7A899}" type="datetimeFigureOut">
              <a:rPr lang="ko-KR" altLang="en-US" smtClean="0"/>
              <a:t>2011-10-31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DDB4-42EF-4D72-BA49-8BB44FC792D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1A09F-1A71-48A0-A5F5-344648D7A899}" type="datetimeFigureOut">
              <a:rPr lang="ko-KR" altLang="en-US" smtClean="0"/>
              <a:t>2011-10-31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CDDB4-42EF-4D72-BA49-8BB44FC792D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975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524000" y="-1447800"/>
            <a:ext cx="12192000" cy="975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975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화면 슬라이드 쇼(4:3)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신재선</dc:creator>
  <cp:lastModifiedBy>신재선</cp:lastModifiedBy>
  <cp:revision>1</cp:revision>
  <dcterms:created xsi:type="dcterms:W3CDTF">2011-10-30T21:34:03Z</dcterms:created>
  <dcterms:modified xsi:type="dcterms:W3CDTF">2011-10-30T21:35:56Z</dcterms:modified>
</cp:coreProperties>
</file>