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1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2011-11-15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2011-11-15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2011-11-15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2011-11-15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2011-11-15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2011-11-15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2011-11-15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2011-11-15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2011-11-15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2011-11-15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2011-11-15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pPr/>
              <a:t>2011-11-15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한쪽 모서리는 잘리고 다른 쪽 모서리는 둥근 사각형 3"/>
          <p:cNvSpPr/>
          <p:nvPr/>
        </p:nvSpPr>
        <p:spPr>
          <a:xfrm>
            <a:off x="2285984" y="1643050"/>
            <a:ext cx="4429156" cy="2500330"/>
          </a:xfrm>
          <a:prstGeom prst="snip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화면 슬라이드 쇼(4:3)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슬라이드 1</vt:lpstr>
    </vt:vector>
  </TitlesOfParts>
  <Company>R&amp;D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Microsoft Corporation</dc:creator>
  <cp:lastModifiedBy>tod</cp:lastModifiedBy>
  <cp:revision>2</cp:revision>
  <dcterms:created xsi:type="dcterms:W3CDTF">2006-10-05T04:04:58Z</dcterms:created>
  <dcterms:modified xsi:type="dcterms:W3CDTF">2011-11-15T06:50:14Z</dcterms:modified>
</cp:coreProperties>
</file>