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729" r:id="rId2"/>
  </p:sldMasterIdLst>
  <p:notesMasterIdLst>
    <p:notesMasterId r:id="rId81"/>
  </p:notesMasterIdLst>
  <p:sldIdLst>
    <p:sldId id="346" r:id="rId3"/>
    <p:sldId id="347" r:id="rId4"/>
    <p:sldId id="348" r:id="rId5"/>
    <p:sldId id="259" r:id="rId6"/>
    <p:sldId id="283" r:id="rId7"/>
    <p:sldId id="269" r:id="rId8"/>
    <p:sldId id="261" r:id="rId9"/>
    <p:sldId id="262" r:id="rId10"/>
    <p:sldId id="263" r:id="rId11"/>
    <p:sldId id="264" r:id="rId12"/>
    <p:sldId id="349" r:id="rId13"/>
    <p:sldId id="272" r:id="rId14"/>
    <p:sldId id="273" r:id="rId15"/>
    <p:sldId id="274" r:id="rId16"/>
    <p:sldId id="275" r:id="rId17"/>
    <p:sldId id="276" r:id="rId18"/>
    <p:sldId id="277" r:id="rId19"/>
    <p:sldId id="278" r:id="rId20"/>
    <p:sldId id="279" r:id="rId21"/>
    <p:sldId id="280" r:id="rId22"/>
    <p:sldId id="265" r:id="rId23"/>
    <p:sldId id="266"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5" r:id="rId64"/>
    <p:sldId id="326" r:id="rId65"/>
    <p:sldId id="327" r:id="rId66"/>
    <p:sldId id="328" r:id="rId67"/>
    <p:sldId id="329" r:id="rId68"/>
    <p:sldId id="330" r:id="rId69"/>
    <p:sldId id="331" r:id="rId70"/>
    <p:sldId id="267" r:id="rId71"/>
    <p:sldId id="333" r:id="rId72"/>
    <p:sldId id="335" r:id="rId73"/>
    <p:sldId id="268" r:id="rId74"/>
    <p:sldId id="337" r:id="rId75"/>
    <p:sldId id="350" r:id="rId76"/>
    <p:sldId id="351" r:id="rId77"/>
    <p:sldId id="353" r:id="rId78"/>
    <p:sldId id="354" r:id="rId79"/>
    <p:sldId id="352" r:id="rId80"/>
  </p:sldIdLst>
  <p:sldSz cx="9144000" cy="6858000" type="screen4x3"/>
  <p:notesSz cx="7099300" cy="10234613"/>
  <p:embeddedFontLst>
    <p:embeddedFont>
      <p:font typeface="Comic Sans MS" panose="030F0702030302020204" pitchFamily="66" charset="0"/>
      <p:regular r:id="rId82"/>
      <p:bold r:id="rId83"/>
      <p:italic r:id="rId84"/>
      <p:boldItalic r:id="rId85"/>
    </p:embeddedFont>
    <p:embeddedFont>
      <p:font typeface="Montserrat ExtraBold" panose="00000900000000000000" pitchFamily="2" charset="0"/>
      <p:bold r:id="rId86"/>
      <p:boldItalic r:id="rId87"/>
    </p:embeddedFont>
    <p:embeddedFont>
      <p:font typeface="Montserrat SemiBold" panose="00000700000000000000" pitchFamily="2" charset="0"/>
      <p:bold r:id="rId88"/>
      <p:boldItalic r:id="rId89"/>
    </p:embeddedFont>
    <p:embeddedFont>
      <p:font typeface="Open Sans" panose="020B0606030504020204" pitchFamily="34" charset="0"/>
      <p:regular r:id="rId90"/>
      <p:bold r:id="rId91"/>
      <p:italic r:id="rId92"/>
      <p:boldItalic r:id="rId93"/>
    </p:embeddedFont>
    <p:embeddedFont>
      <p:font typeface="Tahoma" panose="020B0604030504040204" pitchFamily="34" charset="0"/>
      <p:regular r:id="rId94"/>
      <p:bold r:id="rId95"/>
    </p:embeddedFont>
    <p:embeddedFont>
      <p:font typeface="Trebuchet MS" panose="020B0603020202020204" pitchFamily="34" charset="0"/>
      <p:regular r:id="rId96"/>
      <p:bold r:id="rId97"/>
      <p:italic r:id="rId98"/>
      <p:boldItalic r:id="rId99"/>
    </p:embeddedFont>
    <p:embeddedFont>
      <p:font typeface="Wingdings 3" panose="05040102010807070707" pitchFamily="18" charset="2"/>
      <p:regular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656CCA-4161-4C33-9B49-088103CC148C}">
  <a:tblStyle styleId="{E1656CCA-4161-4C33-9B49-088103CC148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59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4.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6.fntdata"/><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4" name="Google Shape;4;n"/>
          <p:cNvSpPr txBox="1">
            <a:spLocks noGrp="1"/>
          </p:cNvSpPr>
          <p:nvPr>
            <p:ph type="dt" idx="10"/>
          </p:nvPr>
        </p:nvSpPr>
        <p:spPr>
          <a:xfrm>
            <a:off x="4022725" y="0"/>
            <a:ext cx="3076575"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992187" y="768350"/>
            <a:ext cx="5116512" cy="3836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6150" y="4860925"/>
            <a:ext cx="5207000" cy="4605337"/>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723437"/>
            <a:ext cx="3076575"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022725" y="9723437"/>
            <a:ext cx="3076575"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362" name="Google Shape;362;p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33" name="Google Shape;533;p1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40" name="Google Shape;540;p2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47" name="Google Shape;547;p2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54" name="Google Shape;554;p2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2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61" name="Google Shape;561;p2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68" name="Google Shape;568;p2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75" name="Google Shape;575;p2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44" name="Google Shape;444;p1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51" name="Google Shape;451;p1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02" name="Google Shape;602;p2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95" name="Google Shape;595;p2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3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09" name="Google Shape;609;p3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16" name="Google Shape;616;p3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3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23" name="Google Shape;623;p3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30" name="Google Shape;630;p3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37" name="Google Shape;637;p3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3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44" name="Google Shape;644;p3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51" name="Google Shape;651;p3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58" name="Google Shape;658;p3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3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65" name="Google Shape;665;p3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72" name="Google Shape;672;p3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72" name="Google Shape;472;p1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380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4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80" name="Google Shape;680;p4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4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87" name="Google Shape;687;p4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4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695" name="Google Shape;695;p4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4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05" name="Google Shape;705;p4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16" name="Google Shape;716;p4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4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32" name="Google Shape;732;p4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4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44" name="Google Shape;744;p4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4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55" name="Google Shape;755;p4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4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64" name="Google Shape;764;p4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4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773" name="Google Shape;773;p4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16" name="Google Shape;416;p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5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15" name="Google Shape;815;p5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5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57" name="Google Shape;857;p5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5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71" name="Google Shape;871;p5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260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5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78" name="Google Shape;878;p5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842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85" name="Google Shape;885;p5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856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5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92" name="Google Shape;892;p5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619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899" name="Google Shape;899;p5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885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5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07" name="Google Shape;907;p5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473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5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15" name="Google Shape;915;p5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801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6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33" name="Google Shape;933;p6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37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23" name="Google Shape;423;p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6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42" name="Google Shape;942;p6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733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6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50" name="Google Shape;950;p6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964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6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58" name="Google Shape;958;p6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49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6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66" name="Google Shape;966;p6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152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6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74" name="Google Shape;974;p6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396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6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83" name="Google Shape;983;p6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5544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6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991" name="Google Shape;991;p6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987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6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09" name="Google Shape;1009;p6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320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7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44" name="Google Shape;1044;p7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716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71: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51" name="Google Shape;1051;p71: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36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30" name="Google Shape;430;p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7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58" name="Google Shape;1058;p7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052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7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65" name="Google Shape;1065;p7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29021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74: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72" name="Google Shape;1072;p74: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284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75: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79" name="Google Shape;1079;p75: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9501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76: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091" name="Google Shape;1091;p76: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3446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58" name="Google Shape;458;p1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7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104" name="Google Shape;1104;p7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2831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80: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117" name="Google Shape;1117;p80: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561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3: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65" name="Google Shape;465;p13: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82: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130" name="Google Shape;1130;p8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9: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437" name="Google Shape;437;p9: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17: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19" name="Google Shape;519;p17: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8:notes"/>
          <p:cNvSpPr txBox="1">
            <a:spLocks noGrp="1"/>
          </p:cNvSpPr>
          <p:nvPr>
            <p:ph type="body" idx="1"/>
          </p:nvPr>
        </p:nvSpPr>
        <p:spPr>
          <a:xfrm>
            <a:off x="946150" y="4860925"/>
            <a:ext cx="5207000" cy="4605337"/>
          </a:xfrm>
          <a:prstGeom prst="rect">
            <a:avLst/>
          </a:prstGeom>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526" name="Google Shape;526;p18: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7" name="Star: 4 Points 26">
            <a:extLst>
              <a:ext uri="{FF2B5EF4-FFF2-40B4-BE49-F238E27FC236}">
                <a16:creationId xmlns:a16="http://schemas.microsoft.com/office/drawing/2014/main" id="{0C46125D-A6C9-4FA7-AC81-314EF41291F4}"/>
              </a:ext>
            </a:extLst>
          </p:cNvPr>
          <p:cNvSpPr/>
          <p:nvPr userDrawn="1"/>
        </p:nvSpPr>
        <p:spPr>
          <a:xfrm>
            <a:off x="2950698" y="1555261"/>
            <a:ext cx="640081" cy="853441"/>
          </a:xfrm>
          <a:prstGeom prst="star4">
            <a:avLst>
              <a:gd name="adj" fmla="val 137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11" name="Freeform: Shape 10">
            <a:extLst>
              <a:ext uri="{FF2B5EF4-FFF2-40B4-BE49-F238E27FC236}">
                <a16:creationId xmlns:a16="http://schemas.microsoft.com/office/drawing/2014/main" id="{0B69E86D-2093-4CE3-AFAD-5ED890C95422}"/>
              </a:ext>
            </a:extLst>
          </p:cNvPr>
          <p:cNvSpPr/>
          <p:nvPr userDrawn="1"/>
        </p:nvSpPr>
        <p:spPr>
          <a:xfrm>
            <a:off x="1" y="2"/>
            <a:ext cx="1866899" cy="2489199"/>
          </a:xfrm>
          <a:custGeom>
            <a:avLst/>
            <a:gdLst>
              <a:gd name="connsiteX0" fmla="*/ 0 w 3733799"/>
              <a:gd name="connsiteY0" fmla="*/ 0 h 3733799"/>
              <a:gd name="connsiteX1" fmla="*/ 3733799 w 3733799"/>
              <a:gd name="connsiteY1" fmla="*/ 0 h 3733799"/>
              <a:gd name="connsiteX2" fmla="*/ 0 w 3733799"/>
              <a:gd name="connsiteY2" fmla="*/ 3733799 h 3733799"/>
            </a:gdLst>
            <a:ahLst/>
            <a:cxnLst>
              <a:cxn ang="0">
                <a:pos x="connsiteX0" y="connsiteY0"/>
              </a:cxn>
              <a:cxn ang="0">
                <a:pos x="connsiteX1" y="connsiteY1"/>
              </a:cxn>
              <a:cxn ang="0">
                <a:pos x="connsiteX2" y="connsiteY2"/>
              </a:cxn>
            </a:cxnLst>
            <a:rect l="l" t="t" r="r" b="b"/>
            <a:pathLst>
              <a:path w="3733799" h="3733799">
                <a:moveTo>
                  <a:pt x="0" y="0"/>
                </a:moveTo>
                <a:lnTo>
                  <a:pt x="3733799" y="0"/>
                </a:lnTo>
                <a:cubicBezTo>
                  <a:pt x="3733799" y="2062120"/>
                  <a:pt x="2062120" y="3733799"/>
                  <a:pt x="0" y="373379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90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4311748" y="476250"/>
            <a:ext cx="3867773" cy="5905500"/>
          </a:xfrm>
          <a:prstGeom prst="rect">
            <a:avLst/>
          </a:prstGeom>
        </p:spPr>
        <p:txBody>
          <a:bodyPr anchor="ctr">
            <a:normAutofit/>
          </a:bodyPr>
          <a:lstStyle>
            <a:lvl1pPr marL="0" indent="0" algn="ctr">
              <a:buNone/>
              <a:defRPr sz="1000"/>
            </a:lvl1pPr>
          </a:lstStyle>
          <a:p>
            <a:endParaRPr lang="en-ID"/>
          </a:p>
        </p:txBody>
      </p:sp>
      <p:cxnSp>
        <p:nvCxnSpPr>
          <p:cNvPr id="16" name="Straight Connector 15">
            <a:extLst>
              <a:ext uri="{FF2B5EF4-FFF2-40B4-BE49-F238E27FC236}">
                <a16:creationId xmlns:a16="http://schemas.microsoft.com/office/drawing/2014/main" id="{A8516993-BDDF-41F0-93E0-ABB9AF085E4F}"/>
              </a:ext>
            </a:extLst>
          </p:cNvPr>
          <p:cNvCxnSpPr/>
          <p:nvPr userDrawn="1"/>
        </p:nvCxnSpPr>
        <p:spPr>
          <a:xfrm>
            <a:off x="8424069"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359569" y="5371548"/>
            <a:ext cx="3707630" cy="1010202"/>
          </a:xfrm>
          <a:prstGeom prst="rect">
            <a:avLst/>
          </a:prstGeom>
        </p:spPr>
        <p:txBody>
          <a:bodyPr>
            <a:noAutofit/>
          </a:bodyPr>
          <a:lstStyle>
            <a:lvl1pPr marL="0" indent="0">
              <a:buNone/>
              <a:defRPr sz="1200"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
        <p:nvSpPr>
          <p:cNvPr id="5" name="Footer Placeholder 4">
            <a:extLst>
              <a:ext uri="{FF2B5EF4-FFF2-40B4-BE49-F238E27FC236}">
                <a16:creationId xmlns:a16="http://schemas.microsoft.com/office/drawing/2014/main" id="{67056F6C-246C-0167-0A6F-0D7FA448DF3A}"/>
              </a:ext>
            </a:extLst>
          </p:cNvPr>
          <p:cNvSpPr>
            <a:spLocks noGrp="1"/>
          </p:cNvSpPr>
          <p:nvPr>
            <p:ph type="ftr" sz="quarter" idx="15"/>
          </p:nvPr>
        </p:nvSpPr>
        <p:spPr/>
        <p:txBody>
          <a:bodyPr/>
          <a:lstStyle/>
          <a:p>
            <a:endParaRPr lang="en-ID" dirty="0"/>
          </a:p>
        </p:txBody>
      </p:sp>
      <p:sp>
        <p:nvSpPr>
          <p:cNvPr id="6" name="Slide Number Placeholder 5">
            <a:extLst>
              <a:ext uri="{FF2B5EF4-FFF2-40B4-BE49-F238E27FC236}">
                <a16:creationId xmlns:a16="http://schemas.microsoft.com/office/drawing/2014/main" id="{193630AE-A578-3327-1F99-AAE520E5D187}"/>
              </a:ext>
            </a:extLst>
          </p:cNvPr>
          <p:cNvSpPr>
            <a:spLocks noGrp="1"/>
          </p:cNvSpPr>
          <p:nvPr>
            <p:ph type="sldNum" sz="quarter" idx="16"/>
          </p:nvPr>
        </p:nvSpPr>
        <p:spPr/>
        <p:txBody>
          <a:bodyPr/>
          <a:lstStyle/>
          <a:p>
            <a:fld id="{5E0C3BBE-9543-48E5-A6E1-C646F9A01966}" type="slidenum">
              <a:rPr lang="en-ID" smtClean="0"/>
              <a:pPr/>
              <a:t>‹Nº›</a:t>
            </a:fld>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360001" y="1041400"/>
            <a:ext cx="3951746" cy="2387600"/>
          </a:xfrm>
        </p:spPr>
        <p:txBody>
          <a:bodyPr>
            <a:noAutofit/>
          </a:bodyPr>
          <a:lstStyle/>
          <a:p>
            <a:endParaRPr lang="en-GB" dirty="0"/>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15:guide id="1" pos="4320" userDrawn="1">
          <p15:clr>
            <a:srgbClr val="FBAE40"/>
          </p15:clr>
        </p15:guide>
        <p15:guide id="2" orient="horz" pos="3240" userDrawn="1">
          <p15:clr>
            <a:srgbClr val="FBAE40"/>
          </p15:clr>
        </p15:guide>
        <p15:guide id="3" pos="340" userDrawn="1">
          <p15:clr>
            <a:srgbClr val="FBAE40"/>
          </p15:clr>
        </p15:guide>
        <p15:guide id="4" orient="horz" pos="450" userDrawn="1">
          <p15:clr>
            <a:srgbClr val="FBAE40"/>
          </p15:clr>
        </p15:guide>
        <p15:guide id="5" pos="7960" userDrawn="1">
          <p15:clr>
            <a:srgbClr val="FBAE40"/>
          </p15:clr>
        </p15:guide>
        <p15:guide id="6" orient="horz" pos="603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489305" y="500639"/>
            <a:ext cx="7415618" cy="1130853"/>
          </a:xfrm>
        </p:spPr>
        <p:txBody>
          <a:bodyPr anchor="ctr">
            <a:noAutofit/>
          </a:bodyPr>
          <a:lstStyle>
            <a:lvl1pPr algn="l">
              <a:defRPr/>
            </a:lvl1pPr>
          </a:lstStyle>
          <a:p>
            <a:r>
              <a:rPr lang="en-US" dirty="0"/>
              <a:t>Click to edit Master title style</a:t>
            </a:r>
            <a:endParaRPr lang="en-ID" dirty="0"/>
          </a:p>
        </p:txBody>
      </p:sp>
      <p:sp>
        <p:nvSpPr>
          <p:cNvPr id="11" name="Text Placeholder 4">
            <a:extLst>
              <a:ext uri="{FF2B5EF4-FFF2-40B4-BE49-F238E27FC236}">
                <a16:creationId xmlns:a16="http://schemas.microsoft.com/office/drawing/2014/main" id="{64545CFC-D919-B185-ABBB-D901F9EAFD94}"/>
              </a:ext>
            </a:extLst>
          </p:cNvPr>
          <p:cNvSpPr>
            <a:spLocks noGrp="1"/>
          </p:cNvSpPr>
          <p:nvPr>
            <p:ph type="body" sz="quarter" idx="33"/>
          </p:nvPr>
        </p:nvSpPr>
        <p:spPr>
          <a:xfrm>
            <a:off x="489306" y="3402496"/>
            <a:ext cx="2272748" cy="2954866"/>
          </a:xfrm>
          <a:prstGeom prst="rect">
            <a:avLst/>
          </a:prstGeom>
          <a:solidFill>
            <a:schemeClr val="bg1">
              <a:lumMod val="95000"/>
            </a:schemeClr>
          </a:solidFill>
        </p:spPr>
        <p:txBody>
          <a:bodyPr lIns="90000" tIns="0" rIns="90000" bIns="0"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9" name="Text Placeholder 4">
            <a:extLst>
              <a:ext uri="{FF2B5EF4-FFF2-40B4-BE49-F238E27FC236}">
                <a16:creationId xmlns:a16="http://schemas.microsoft.com/office/drawing/2014/main" id="{3C49CC8D-8DF2-ADE5-58F4-CD423E74FA7E}"/>
              </a:ext>
            </a:extLst>
          </p:cNvPr>
          <p:cNvSpPr>
            <a:spLocks noGrp="1"/>
          </p:cNvSpPr>
          <p:nvPr>
            <p:ph type="body" sz="quarter" idx="43"/>
          </p:nvPr>
        </p:nvSpPr>
        <p:spPr>
          <a:xfrm>
            <a:off x="3060741" y="3402496"/>
            <a:ext cx="2272748" cy="2954866"/>
          </a:xfrm>
          <a:prstGeom prst="rect">
            <a:avLst/>
          </a:prstGeom>
          <a:solidFill>
            <a:schemeClr val="bg1">
              <a:lumMod val="95000"/>
            </a:schemeClr>
          </a:solidFill>
        </p:spPr>
        <p:txBody>
          <a:bodyPr lIns="90000" tIns="0" rIns="90000" bIns="0"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0" name="Text Placeholder 4">
            <a:extLst>
              <a:ext uri="{FF2B5EF4-FFF2-40B4-BE49-F238E27FC236}">
                <a16:creationId xmlns:a16="http://schemas.microsoft.com/office/drawing/2014/main" id="{C7499DF7-364F-E236-6F34-E612BF919EFA}"/>
              </a:ext>
            </a:extLst>
          </p:cNvPr>
          <p:cNvSpPr>
            <a:spLocks noGrp="1"/>
          </p:cNvSpPr>
          <p:nvPr>
            <p:ph type="body" sz="quarter" idx="44"/>
          </p:nvPr>
        </p:nvSpPr>
        <p:spPr>
          <a:xfrm>
            <a:off x="5632175" y="3402496"/>
            <a:ext cx="2272748" cy="2954866"/>
          </a:xfrm>
          <a:prstGeom prst="rect">
            <a:avLst/>
          </a:prstGeom>
          <a:solidFill>
            <a:schemeClr val="accent1"/>
          </a:solidFill>
        </p:spPr>
        <p:txBody>
          <a:bodyPr lIns="90000" tIns="0" rIns="90000" bIns="0"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4" name="Text Placeholder 4">
            <a:extLst>
              <a:ext uri="{FF2B5EF4-FFF2-40B4-BE49-F238E27FC236}">
                <a16:creationId xmlns:a16="http://schemas.microsoft.com/office/drawing/2014/main" id="{74A8D845-511D-3B11-ED9D-09F3CEF5F90F}"/>
              </a:ext>
            </a:extLst>
          </p:cNvPr>
          <p:cNvSpPr>
            <a:spLocks noGrp="1"/>
          </p:cNvSpPr>
          <p:nvPr>
            <p:ph type="body" sz="quarter" idx="45"/>
          </p:nvPr>
        </p:nvSpPr>
        <p:spPr>
          <a:xfrm>
            <a:off x="489305" y="3029244"/>
            <a:ext cx="2272748" cy="360000"/>
          </a:xfrm>
          <a:prstGeom prst="rect">
            <a:avLst/>
          </a:prstGeom>
          <a:solidFill>
            <a:schemeClr val="bg1">
              <a:lumMod val="95000"/>
            </a:schemeClr>
          </a:solidFill>
        </p:spPr>
        <p:txBody>
          <a:bodyPr lIns="90000" tIns="0" rIns="90000" bIns="0" anchor="t">
            <a:noAutofit/>
          </a:bodyPr>
          <a:lstStyle>
            <a:lvl1pPr marL="0" indent="0" algn="l">
              <a:buNone/>
              <a:defRPr sz="975">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5" name="Text Placeholder 4">
            <a:extLst>
              <a:ext uri="{FF2B5EF4-FFF2-40B4-BE49-F238E27FC236}">
                <a16:creationId xmlns:a16="http://schemas.microsoft.com/office/drawing/2014/main" id="{871CEDAC-AFF8-ABA3-E94B-E5994E9DA2C0}"/>
              </a:ext>
            </a:extLst>
          </p:cNvPr>
          <p:cNvSpPr>
            <a:spLocks noGrp="1"/>
          </p:cNvSpPr>
          <p:nvPr>
            <p:ph type="body" sz="quarter" idx="46"/>
          </p:nvPr>
        </p:nvSpPr>
        <p:spPr>
          <a:xfrm>
            <a:off x="3060739" y="3029244"/>
            <a:ext cx="2274897" cy="360000"/>
          </a:xfrm>
          <a:prstGeom prst="rect">
            <a:avLst/>
          </a:prstGeom>
          <a:solidFill>
            <a:schemeClr val="bg1">
              <a:lumMod val="95000"/>
            </a:schemeClr>
          </a:solidFill>
        </p:spPr>
        <p:txBody>
          <a:bodyPr lIns="90000" tIns="0" rIns="90000" bIns="0" anchor="t">
            <a:noAutofit/>
          </a:bodyPr>
          <a:lstStyle>
            <a:lvl1pPr marL="0" indent="0" algn="l">
              <a:buNone/>
              <a:defRPr sz="975">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6" name="Text Placeholder 4">
            <a:extLst>
              <a:ext uri="{FF2B5EF4-FFF2-40B4-BE49-F238E27FC236}">
                <a16:creationId xmlns:a16="http://schemas.microsoft.com/office/drawing/2014/main" id="{E0E2AE63-087F-034D-FD01-0254684EB521}"/>
              </a:ext>
            </a:extLst>
          </p:cNvPr>
          <p:cNvSpPr>
            <a:spLocks noGrp="1"/>
          </p:cNvSpPr>
          <p:nvPr>
            <p:ph type="body" sz="quarter" idx="47"/>
          </p:nvPr>
        </p:nvSpPr>
        <p:spPr>
          <a:xfrm>
            <a:off x="5632174" y="3042496"/>
            <a:ext cx="2272748" cy="360000"/>
          </a:xfrm>
          <a:prstGeom prst="rect">
            <a:avLst/>
          </a:prstGeom>
          <a:solidFill>
            <a:schemeClr val="accent1"/>
          </a:solidFill>
        </p:spPr>
        <p:txBody>
          <a:bodyPr lIns="90000" tIns="0" rIns="90000" bIns="0" anchor="t">
            <a:noAutofit/>
          </a:bodyPr>
          <a:lstStyle>
            <a:lvl1pPr marL="0" indent="0" algn="l">
              <a:buNone/>
              <a:defRPr sz="975">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Tree>
    <p:extLst>
      <p:ext uri="{BB962C8B-B14F-4D97-AF65-F5344CB8AC3E}">
        <p14:creationId xmlns:p14="http://schemas.microsoft.com/office/powerpoint/2010/main" val="57053806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800000"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‹Nº›</a:t>
            </a:fld>
            <a:endParaRPr lang="en-US"/>
          </a:p>
        </p:txBody>
      </p:sp>
    </p:spTree>
    <p:extLst>
      <p:ext uri="{BB962C8B-B14F-4D97-AF65-F5344CB8AC3E}">
        <p14:creationId xmlns:p14="http://schemas.microsoft.com/office/powerpoint/2010/main" val="3749817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5232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282939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17524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134393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13242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052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37188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439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4BB9E4-E7B1-0134-AF57-AD95BB041006}"/>
              </a:ext>
            </a:extLst>
          </p:cNvPr>
          <p:cNvSpPr/>
          <p:nvPr userDrawn="1"/>
        </p:nvSpPr>
        <p:spPr>
          <a:xfrm>
            <a:off x="397" y="476248"/>
            <a:ext cx="3867377" cy="2952750"/>
          </a:xfrm>
          <a:prstGeom prst="rect">
            <a:avLst/>
          </a:prstGeom>
          <a:solidFill>
            <a:schemeClr val="bg1">
              <a:lumMod val="9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900"/>
          </a:p>
        </p:txBody>
      </p:sp>
      <p:sp>
        <p:nvSpPr>
          <p:cNvPr id="3" name="Footer Placeholder 2">
            <a:extLst>
              <a:ext uri="{FF2B5EF4-FFF2-40B4-BE49-F238E27FC236}">
                <a16:creationId xmlns:a16="http://schemas.microsoft.com/office/drawing/2014/main" id="{6726789B-7346-CEC7-16A3-3B0FE2DE3BEB}"/>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D52182D3-0E91-91F1-ECC7-0966F48FB043}"/>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8" name="Rectangle 7">
            <a:extLst>
              <a:ext uri="{FF2B5EF4-FFF2-40B4-BE49-F238E27FC236}">
                <a16:creationId xmlns:a16="http://schemas.microsoft.com/office/drawing/2014/main" id="{E4CC096F-6B7A-45E7-A4B6-CD5BAF79EDB3}"/>
              </a:ext>
            </a:extLst>
          </p:cNvPr>
          <p:cNvSpPr/>
          <p:nvPr userDrawn="1"/>
        </p:nvSpPr>
        <p:spPr>
          <a:xfrm>
            <a:off x="3867774" y="467902"/>
            <a:ext cx="359569" cy="2961099"/>
          </a:xfrm>
          <a:prstGeom prst="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900"/>
          </a:p>
        </p:txBody>
      </p:sp>
      <p:sp>
        <p:nvSpPr>
          <p:cNvPr id="9" name="Rectangle 8">
            <a:extLst>
              <a:ext uri="{FF2B5EF4-FFF2-40B4-BE49-F238E27FC236}">
                <a16:creationId xmlns:a16="http://schemas.microsoft.com/office/drawing/2014/main" id="{62CBBAE4-493F-3F66-9BA3-4B1526CEEC79}"/>
              </a:ext>
            </a:extLst>
          </p:cNvPr>
          <p:cNvSpPr/>
          <p:nvPr userDrawn="1"/>
        </p:nvSpPr>
        <p:spPr>
          <a:xfrm>
            <a:off x="3867774" y="3429000"/>
            <a:ext cx="359569" cy="2952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900"/>
          </a:p>
        </p:txBody>
      </p:sp>
      <p:sp>
        <p:nvSpPr>
          <p:cNvPr id="10" name="Picture Placeholder 11">
            <a:extLst>
              <a:ext uri="{FF2B5EF4-FFF2-40B4-BE49-F238E27FC236}">
                <a16:creationId xmlns:a16="http://schemas.microsoft.com/office/drawing/2014/main" id="{6BD6F11D-1F8D-7106-7F01-98F5C78698D3}"/>
              </a:ext>
            </a:extLst>
          </p:cNvPr>
          <p:cNvSpPr>
            <a:spLocks noGrp="1"/>
          </p:cNvSpPr>
          <p:nvPr>
            <p:ph type="pic" sz="quarter" idx="15"/>
          </p:nvPr>
        </p:nvSpPr>
        <p:spPr>
          <a:xfrm>
            <a:off x="199" y="3429000"/>
            <a:ext cx="3867773" cy="2952751"/>
          </a:xfrm>
          <a:prstGeom prst="rect">
            <a:avLst/>
          </a:prstGeom>
        </p:spPr>
        <p:txBody>
          <a:bodyPr anchor="ctr">
            <a:normAutofit/>
          </a:bodyPr>
          <a:lstStyle>
            <a:lvl1pPr marL="0" indent="0" algn="ctr">
              <a:buNone/>
              <a:defRPr sz="1000"/>
            </a:lvl1pPr>
          </a:lstStyle>
          <a:p>
            <a:endParaRPr lang="en-ID"/>
          </a:p>
        </p:txBody>
      </p:sp>
      <p:sp>
        <p:nvSpPr>
          <p:cNvPr id="14" name="Picture Placeholder 11">
            <a:extLst>
              <a:ext uri="{FF2B5EF4-FFF2-40B4-BE49-F238E27FC236}">
                <a16:creationId xmlns:a16="http://schemas.microsoft.com/office/drawing/2014/main" id="{C0E4CD27-9738-506D-FE10-C7E4B01642C7}"/>
              </a:ext>
            </a:extLst>
          </p:cNvPr>
          <p:cNvSpPr>
            <a:spLocks noGrp="1"/>
          </p:cNvSpPr>
          <p:nvPr>
            <p:ph type="pic" sz="quarter" idx="16"/>
          </p:nvPr>
        </p:nvSpPr>
        <p:spPr>
          <a:xfrm>
            <a:off x="4226947" y="476248"/>
            <a:ext cx="3867773" cy="2952751"/>
          </a:xfrm>
          <a:prstGeom prst="rect">
            <a:avLst/>
          </a:prstGeom>
        </p:spPr>
        <p:txBody>
          <a:bodyPr anchor="ctr">
            <a:normAutofit/>
          </a:bodyPr>
          <a:lstStyle>
            <a:lvl1pPr marL="0" indent="0" algn="ctr">
              <a:buNone/>
              <a:defRPr sz="1000"/>
            </a:lvl1pPr>
          </a:lstStyle>
          <a:p>
            <a:endParaRPr lang="en-ID"/>
          </a:p>
        </p:txBody>
      </p:sp>
      <p:sp>
        <p:nvSpPr>
          <p:cNvPr id="17" name="Text Placeholder 29">
            <a:extLst>
              <a:ext uri="{FF2B5EF4-FFF2-40B4-BE49-F238E27FC236}">
                <a16:creationId xmlns:a16="http://schemas.microsoft.com/office/drawing/2014/main" id="{B1DDC514-7359-001E-8FAE-68B46ECD30B4}"/>
              </a:ext>
            </a:extLst>
          </p:cNvPr>
          <p:cNvSpPr>
            <a:spLocks noGrp="1"/>
          </p:cNvSpPr>
          <p:nvPr>
            <p:ph type="body" sz="quarter" idx="18"/>
          </p:nvPr>
        </p:nvSpPr>
        <p:spPr>
          <a:xfrm>
            <a:off x="4576763" y="3975652"/>
            <a:ext cx="3220279" cy="333254"/>
          </a:xfrm>
          <a:prstGeom prst="rect">
            <a:avLst/>
          </a:prstGeom>
        </p:spPr>
        <p:txBody>
          <a:bodyPr tIns="0" bIns="0" anchor="t">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9812B0A6-88F7-0091-186C-FFD429A6DA73}"/>
              </a:ext>
            </a:extLst>
          </p:cNvPr>
          <p:cNvSpPr>
            <a:spLocks noGrp="1"/>
          </p:cNvSpPr>
          <p:nvPr>
            <p:ph type="body" sz="quarter" idx="19"/>
          </p:nvPr>
        </p:nvSpPr>
        <p:spPr>
          <a:xfrm>
            <a:off x="4576763" y="4373217"/>
            <a:ext cx="3220279" cy="1954696"/>
          </a:xfrm>
          <a:prstGeom prst="rect">
            <a:avLst/>
          </a:prstGeom>
        </p:spPr>
        <p:txBody>
          <a:bodyPr tIns="0" bIns="0" anchor="t">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a:lnSpc>
                <a:spcPct val="150000"/>
              </a:lnSpc>
              <a:spcBef>
                <a:spcPts val="450"/>
              </a:spcBef>
            </a:pPr>
            <a:r>
              <a:rPr lang="en-ID" b="0" i="0" dirty="0">
                <a:solidFill>
                  <a:schemeClr val="tx1">
                    <a:lumMod val="85000"/>
                    <a:lumOff val="15000"/>
                  </a:schemeClr>
                </a:solidFill>
                <a:effectLst/>
              </a:rPr>
              <a:t>Click to edit Master text styles</a:t>
            </a:r>
            <a:endParaRPr lang="en-US" sz="1050" dirty="0">
              <a:solidFill>
                <a:schemeClr val="tx1">
                  <a:lumMod val="85000"/>
                  <a:lumOff val="15000"/>
                </a:schemeClr>
              </a:solidFill>
            </a:endParaRPr>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359571" y="493575"/>
            <a:ext cx="3471965" cy="2084577"/>
          </a:xfrm>
        </p:spPr>
        <p:txBody>
          <a:bodyPr anchor="b"/>
          <a:lstStyle/>
          <a:p>
            <a:r>
              <a:rPr lang="en-US" dirty="0"/>
              <a:t>Click to edit Master title style</a:t>
            </a:r>
            <a:endParaRPr lang="en-ID" dirty="0"/>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76311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91576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3370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9736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3593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57965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779482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3142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lumn(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F4CCF5-90D2-D1A7-3002-CBBBF74651D2}"/>
              </a:ext>
            </a:extLst>
          </p:cNvPr>
          <p:cNvSpPr/>
          <p:nvPr userDrawn="1"/>
        </p:nvSpPr>
        <p:spPr>
          <a:xfrm>
            <a:off x="397" y="476248"/>
            <a:ext cx="3867377" cy="5901750"/>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sz="900"/>
          </a:p>
        </p:txBody>
      </p:sp>
      <p:sp>
        <p:nvSpPr>
          <p:cNvPr id="10" name="Rectangle 9">
            <a:extLst>
              <a:ext uri="{FF2B5EF4-FFF2-40B4-BE49-F238E27FC236}">
                <a16:creationId xmlns:a16="http://schemas.microsoft.com/office/drawing/2014/main" id="{55039BA4-3B01-3D4B-CC00-B60E645F58EB}"/>
              </a:ext>
            </a:extLst>
          </p:cNvPr>
          <p:cNvSpPr/>
          <p:nvPr userDrawn="1"/>
        </p:nvSpPr>
        <p:spPr>
          <a:xfrm rot="16200000">
            <a:off x="1901739" y="-1431224"/>
            <a:ext cx="64693" cy="387213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900"/>
          </a:p>
        </p:txBody>
      </p:sp>
      <p:sp>
        <p:nvSpPr>
          <p:cNvPr id="11" name="Rectangle 10">
            <a:extLst>
              <a:ext uri="{FF2B5EF4-FFF2-40B4-BE49-F238E27FC236}">
                <a16:creationId xmlns:a16="http://schemas.microsoft.com/office/drawing/2014/main" id="{5E4024FD-17DE-1168-A28A-98B53E15F2F5}"/>
              </a:ext>
            </a:extLst>
          </p:cNvPr>
          <p:cNvSpPr/>
          <p:nvPr userDrawn="1"/>
        </p:nvSpPr>
        <p:spPr>
          <a:xfrm rot="16200000">
            <a:off x="1901739" y="4441934"/>
            <a:ext cx="64693" cy="387213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90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4829771" y="1078277"/>
            <a:ext cx="3251200" cy="2084577"/>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5" name="Picture Placeholder 11">
            <a:extLst>
              <a:ext uri="{FF2B5EF4-FFF2-40B4-BE49-F238E27FC236}">
                <a16:creationId xmlns:a16="http://schemas.microsoft.com/office/drawing/2014/main" id="{7F2030FA-A93F-59AB-4A31-13C0C7B748CB}"/>
              </a:ext>
            </a:extLst>
          </p:cNvPr>
          <p:cNvSpPr>
            <a:spLocks noGrp="1"/>
          </p:cNvSpPr>
          <p:nvPr>
            <p:ph type="pic" sz="quarter" idx="12"/>
          </p:nvPr>
        </p:nvSpPr>
        <p:spPr>
          <a:xfrm>
            <a:off x="359569" y="1078276"/>
            <a:ext cx="3867377" cy="4701451"/>
          </a:xfrm>
          <a:prstGeom prst="rect">
            <a:avLst/>
          </a:prstGeom>
        </p:spPr>
        <p:txBody>
          <a:bodyPr anchor="ctr">
            <a:normAutofit/>
          </a:bodyPr>
          <a:lstStyle>
            <a:lvl1pPr marL="0" indent="0" algn="ctr">
              <a:buNone/>
              <a:defRPr sz="1000"/>
            </a:lvl1pPr>
          </a:lstStyle>
          <a:p>
            <a:endParaRPr lang="en-ID"/>
          </a:p>
        </p:txBody>
      </p:sp>
      <p:sp>
        <p:nvSpPr>
          <p:cNvPr id="12" name="Rectangle 11">
            <a:extLst>
              <a:ext uri="{FF2B5EF4-FFF2-40B4-BE49-F238E27FC236}">
                <a16:creationId xmlns:a16="http://schemas.microsoft.com/office/drawing/2014/main" id="{64439BB8-983A-46E3-3FD4-ADA9A279C14F}"/>
              </a:ext>
            </a:extLst>
          </p:cNvPr>
          <p:cNvSpPr/>
          <p:nvPr userDrawn="1"/>
        </p:nvSpPr>
        <p:spPr>
          <a:xfrm>
            <a:off x="4504098" y="1078276"/>
            <a:ext cx="48520" cy="4701451"/>
          </a:xfrm>
          <a:prstGeom prst="rect">
            <a:avLst/>
          </a:prstGeom>
          <a:solidFill>
            <a:schemeClr val="accent5">
              <a:lumMod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sz="900"/>
          </a:p>
        </p:txBody>
      </p:sp>
      <p:sp>
        <p:nvSpPr>
          <p:cNvPr id="7" name="Text Placeholder 29">
            <a:extLst>
              <a:ext uri="{FF2B5EF4-FFF2-40B4-BE49-F238E27FC236}">
                <a16:creationId xmlns:a16="http://schemas.microsoft.com/office/drawing/2014/main" id="{1A4A7DFF-2B05-C6AE-5B32-68541CC43535}"/>
              </a:ext>
            </a:extLst>
          </p:cNvPr>
          <p:cNvSpPr>
            <a:spLocks noGrp="1"/>
          </p:cNvSpPr>
          <p:nvPr>
            <p:ph type="body" sz="quarter" idx="15"/>
          </p:nvPr>
        </p:nvSpPr>
        <p:spPr>
          <a:xfrm>
            <a:off x="4829771" y="3365656"/>
            <a:ext cx="3251200" cy="329492"/>
          </a:xfrm>
          <a:prstGeom prst="rect">
            <a:avLst/>
          </a:prstGeom>
        </p:spPr>
        <p:txBody>
          <a:bodyPr tIns="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18A7B04E-116D-DBAF-BC85-B6067BAA9E82}"/>
              </a:ext>
            </a:extLst>
          </p:cNvPr>
          <p:cNvSpPr>
            <a:spLocks noGrp="1"/>
          </p:cNvSpPr>
          <p:nvPr>
            <p:ph type="body" sz="quarter" idx="17"/>
          </p:nvPr>
        </p:nvSpPr>
        <p:spPr>
          <a:xfrm>
            <a:off x="4829771" y="3756991"/>
            <a:ext cx="3251200" cy="2022734"/>
          </a:xfrm>
          <a:prstGeom prst="rect">
            <a:avLst/>
          </a:prstGeom>
        </p:spPr>
        <p:txBody>
          <a:bodyPr tIns="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Tree>
    <p:extLst>
      <p:ext uri="{BB962C8B-B14F-4D97-AF65-F5344CB8AC3E}">
        <p14:creationId xmlns:p14="http://schemas.microsoft.com/office/powerpoint/2010/main" val="648082224"/>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2" name="Title 1">
            <a:extLst>
              <a:ext uri="{FF2B5EF4-FFF2-40B4-BE49-F238E27FC236}">
                <a16:creationId xmlns:a16="http://schemas.microsoft.com/office/drawing/2014/main" id="{5150A7F0-7F99-1360-70B4-D4A331CCCE0C}"/>
              </a:ext>
            </a:extLst>
          </p:cNvPr>
          <p:cNvSpPr>
            <a:spLocks noGrp="1"/>
          </p:cNvSpPr>
          <p:nvPr>
            <p:ph type="title"/>
          </p:nvPr>
        </p:nvSpPr>
        <p:spPr>
          <a:xfrm>
            <a:off x="411464" y="476252"/>
            <a:ext cx="4498180" cy="2084577"/>
          </a:xfrm>
        </p:spPr>
        <p:txBody>
          <a:bodyPr anchor="b">
            <a:noAutofit/>
          </a:bodyPr>
          <a:lstStyle>
            <a:lvl1pPr>
              <a:defRPr>
                <a:solidFill>
                  <a:schemeClr val="accent5">
                    <a:lumMod val="10000"/>
                  </a:schemeClr>
                </a:solidFill>
              </a:defRPr>
            </a:lvl1pPr>
          </a:lstStyle>
          <a:p>
            <a:r>
              <a:rPr lang="en-US" dirty="0"/>
              <a:t>Click to edit Master title style</a:t>
            </a:r>
            <a:endParaRPr lang="en-ID" dirty="0"/>
          </a:p>
        </p:txBody>
      </p:sp>
      <p:sp>
        <p:nvSpPr>
          <p:cNvPr id="16" name="Picture Placeholder 11">
            <a:extLst>
              <a:ext uri="{FF2B5EF4-FFF2-40B4-BE49-F238E27FC236}">
                <a16:creationId xmlns:a16="http://schemas.microsoft.com/office/drawing/2014/main" id="{35308A7C-49A7-E495-98ED-80210ECA6405}"/>
              </a:ext>
            </a:extLst>
          </p:cNvPr>
          <p:cNvSpPr>
            <a:spLocks noGrp="1"/>
          </p:cNvSpPr>
          <p:nvPr>
            <p:ph type="pic" sz="quarter" idx="19"/>
          </p:nvPr>
        </p:nvSpPr>
        <p:spPr>
          <a:xfrm>
            <a:off x="5276851" y="476252"/>
            <a:ext cx="2771774" cy="5901749"/>
          </a:xfrm>
          <a:prstGeom prst="rect">
            <a:avLst/>
          </a:prstGeom>
        </p:spPr>
        <p:txBody>
          <a:bodyPr anchor="ctr">
            <a:normAutofit/>
          </a:bodyPr>
          <a:lstStyle>
            <a:lvl1pPr marL="0" indent="0" algn="ctr">
              <a:buNone/>
              <a:defRPr sz="1000"/>
            </a:lvl1pPr>
          </a:lstStyle>
          <a:p>
            <a:endParaRPr lang="en-ID"/>
          </a:p>
        </p:txBody>
      </p:sp>
      <p:sp>
        <p:nvSpPr>
          <p:cNvPr id="17" name="Text Placeholder 29">
            <a:extLst>
              <a:ext uri="{FF2B5EF4-FFF2-40B4-BE49-F238E27FC236}">
                <a16:creationId xmlns:a16="http://schemas.microsoft.com/office/drawing/2014/main" id="{055849D2-06FF-927D-5748-2ACB6F5E07A3}"/>
              </a:ext>
            </a:extLst>
          </p:cNvPr>
          <p:cNvSpPr>
            <a:spLocks noGrp="1"/>
          </p:cNvSpPr>
          <p:nvPr>
            <p:ph type="body" sz="quarter" idx="20"/>
          </p:nvPr>
        </p:nvSpPr>
        <p:spPr>
          <a:xfrm>
            <a:off x="411464" y="3022925"/>
            <a:ext cx="2114139" cy="383955"/>
          </a:xfrm>
          <a:prstGeom prst="rect">
            <a:avLst/>
          </a:prstGeom>
          <a:noFill/>
          <a:ln w="28575">
            <a:noFill/>
          </a:ln>
        </p:spPr>
        <p:txBody>
          <a:bodyPr lIns="90000" tIns="0" rIns="9000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endParaRPr lang="en-ID" dirty="0"/>
          </a:p>
        </p:txBody>
      </p:sp>
      <p:sp>
        <p:nvSpPr>
          <p:cNvPr id="19" name="Rectangle 18">
            <a:extLst>
              <a:ext uri="{FF2B5EF4-FFF2-40B4-BE49-F238E27FC236}">
                <a16:creationId xmlns:a16="http://schemas.microsoft.com/office/drawing/2014/main" id="{412B386F-2BB5-5A23-1C2E-2E9A1CAF3B31}"/>
              </a:ext>
            </a:extLst>
          </p:cNvPr>
          <p:cNvSpPr/>
          <p:nvPr userDrawn="1"/>
        </p:nvSpPr>
        <p:spPr>
          <a:xfrm>
            <a:off x="5280970" y="6381750"/>
            <a:ext cx="2771774"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0" name="Rectangle 19">
            <a:extLst>
              <a:ext uri="{FF2B5EF4-FFF2-40B4-BE49-F238E27FC236}">
                <a16:creationId xmlns:a16="http://schemas.microsoft.com/office/drawing/2014/main" id="{87D1A6FE-0D92-6279-45D7-3F25B5FD249A}"/>
              </a:ext>
            </a:extLst>
          </p:cNvPr>
          <p:cNvSpPr/>
          <p:nvPr userDrawn="1"/>
        </p:nvSpPr>
        <p:spPr>
          <a:xfrm>
            <a:off x="5280970" y="3750"/>
            <a:ext cx="2771774"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7" name="Text Placeholder 29">
            <a:extLst>
              <a:ext uri="{FF2B5EF4-FFF2-40B4-BE49-F238E27FC236}">
                <a16:creationId xmlns:a16="http://schemas.microsoft.com/office/drawing/2014/main" id="{8F2247D9-3978-61DA-2912-6A228203ED8A}"/>
              </a:ext>
            </a:extLst>
          </p:cNvPr>
          <p:cNvSpPr>
            <a:spLocks noGrp="1"/>
          </p:cNvSpPr>
          <p:nvPr>
            <p:ph type="body" sz="quarter" idx="23"/>
          </p:nvPr>
        </p:nvSpPr>
        <p:spPr>
          <a:xfrm>
            <a:off x="411464" y="3483149"/>
            <a:ext cx="2114138" cy="2048330"/>
          </a:xfrm>
          <a:prstGeom prst="rect">
            <a:avLst/>
          </a:prstGeom>
          <a:noFill/>
          <a:ln w="28575">
            <a:noFill/>
          </a:ln>
        </p:spPr>
        <p:txBody>
          <a:bodyPr lIns="90000" tIns="0" rIns="9000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66B18C5A-2C25-D7F8-262A-D37EE426D376}"/>
              </a:ext>
            </a:extLst>
          </p:cNvPr>
          <p:cNvSpPr>
            <a:spLocks noGrp="1"/>
          </p:cNvSpPr>
          <p:nvPr>
            <p:ph type="body" sz="quarter" idx="27"/>
          </p:nvPr>
        </p:nvSpPr>
        <p:spPr>
          <a:xfrm>
            <a:off x="2795504" y="3022925"/>
            <a:ext cx="2114139" cy="383955"/>
          </a:xfrm>
          <a:prstGeom prst="rect">
            <a:avLst/>
          </a:prstGeom>
          <a:noFill/>
          <a:ln w="28575">
            <a:noFill/>
          </a:ln>
        </p:spPr>
        <p:txBody>
          <a:bodyPr lIns="90000" tIns="0" rIns="9000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endParaRPr lang="en-ID" dirty="0"/>
          </a:p>
        </p:txBody>
      </p:sp>
      <p:sp>
        <p:nvSpPr>
          <p:cNvPr id="8" name="Text Placeholder 29">
            <a:extLst>
              <a:ext uri="{FF2B5EF4-FFF2-40B4-BE49-F238E27FC236}">
                <a16:creationId xmlns:a16="http://schemas.microsoft.com/office/drawing/2014/main" id="{D4193A0C-AC5E-F56A-2F22-8C86BE1B4FE3}"/>
              </a:ext>
            </a:extLst>
          </p:cNvPr>
          <p:cNvSpPr>
            <a:spLocks noGrp="1"/>
          </p:cNvSpPr>
          <p:nvPr>
            <p:ph type="body" sz="quarter" idx="28"/>
          </p:nvPr>
        </p:nvSpPr>
        <p:spPr>
          <a:xfrm>
            <a:off x="2795505" y="3483149"/>
            <a:ext cx="2114138" cy="2048330"/>
          </a:xfrm>
          <a:prstGeom prst="rect">
            <a:avLst/>
          </a:prstGeom>
          <a:noFill/>
          <a:ln w="28575">
            <a:noFill/>
          </a:ln>
        </p:spPr>
        <p:txBody>
          <a:bodyPr lIns="90000" tIns="0" rIns="9000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endParaRPr lang="en-ID" dirty="0"/>
          </a:p>
        </p:txBody>
      </p:sp>
    </p:spTree>
    <p:extLst>
      <p:ext uri="{BB962C8B-B14F-4D97-AF65-F5344CB8AC3E}">
        <p14:creationId xmlns:p14="http://schemas.microsoft.com/office/powerpoint/2010/main" val="1963006510"/>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lumn(4)">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‹Nº›</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p:nvPr userDrawn="1"/>
        </p:nvCxnSpPr>
        <p:spPr>
          <a:xfrm>
            <a:off x="8424069"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CA9C726-8640-E9F4-BB57-FA6C9524F167}"/>
              </a:ext>
            </a:extLst>
          </p:cNvPr>
          <p:cNvSpPr>
            <a:spLocks noGrp="1"/>
          </p:cNvSpPr>
          <p:nvPr>
            <p:ph type="title"/>
          </p:nvPr>
        </p:nvSpPr>
        <p:spPr>
          <a:xfrm>
            <a:off x="2683565" y="473553"/>
            <a:ext cx="2799134" cy="2742308"/>
          </a:xfrm>
        </p:spPr>
        <p:txBody>
          <a:bodyPr anchor="b">
            <a:noAutofit/>
          </a:bodyPr>
          <a:lstStyle>
            <a:lvl1pPr algn="l">
              <a:defRPr>
                <a:solidFill>
                  <a:schemeClr val="accent5">
                    <a:lumMod val="10000"/>
                  </a:schemeClr>
                </a:solidFill>
              </a:defRPr>
            </a:lvl1pPr>
          </a:lstStyle>
          <a:p>
            <a:r>
              <a:rPr lang="en-US" dirty="0"/>
              <a:t>Click to edit Master title style</a:t>
            </a:r>
            <a:endParaRPr lang="en-ID" dirty="0"/>
          </a:p>
        </p:txBody>
      </p:sp>
      <p:sp>
        <p:nvSpPr>
          <p:cNvPr id="12" name="Text Placeholder 4">
            <a:extLst>
              <a:ext uri="{FF2B5EF4-FFF2-40B4-BE49-F238E27FC236}">
                <a16:creationId xmlns:a16="http://schemas.microsoft.com/office/drawing/2014/main" id="{053CC041-06B4-851D-DE62-C45E5A0F5BB9}"/>
              </a:ext>
            </a:extLst>
          </p:cNvPr>
          <p:cNvSpPr>
            <a:spLocks noGrp="1"/>
          </p:cNvSpPr>
          <p:nvPr>
            <p:ph type="body" sz="quarter" idx="27"/>
          </p:nvPr>
        </p:nvSpPr>
        <p:spPr>
          <a:xfrm>
            <a:off x="5727247" y="975133"/>
            <a:ext cx="2389703" cy="360000"/>
          </a:xfrm>
          <a:prstGeom prst="rect">
            <a:avLst/>
          </a:prstGeom>
        </p:spPr>
        <p:txBody>
          <a:bodyPr tIns="0" bIns="0" anchor="t">
            <a:noAutofit/>
          </a:bodyPr>
          <a:lstStyle>
            <a:lvl1pPr marL="0" indent="0" algn="l">
              <a:buNone/>
              <a:defRPr sz="975">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6" name="Text Placeholder 4">
            <a:extLst>
              <a:ext uri="{FF2B5EF4-FFF2-40B4-BE49-F238E27FC236}">
                <a16:creationId xmlns:a16="http://schemas.microsoft.com/office/drawing/2014/main" id="{4B239D95-9BB7-DAFB-4EA1-2B5250F8C156}"/>
              </a:ext>
            </a:extLst>
          </p:cNvPr>
          <p:cNvSpPr>
            <a:spLocks noGrp="1"/>
          </p:cNvSpPr>
          <p:nvPr>
            <p:ph type="body" sz="quarter" idx="28"/>
          </p:nvPr>
        </p:nvSpPr>
        <p:spPr>
          <a:xfrm>
            <a:off x="2683566" y="3856383"/>
            <a:ext cx="2799134" cy="2450075"/>
          </a:xfrm>
          <a:prstGeom prst="rect">
            <a:avLst/>
          </a:prstGeom>
        </p:spPr>
        <p:txBody>
          <a:bodyPr tIns="0" bIns="0"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7" name="Picture Placeholder 3">
            <a:extLst>
              <a:ext uri="{FF2B5EF4-FFF2-40B4-BE49-F238E27FC236}">
                <a16:creationId xmlns:a16="http://schemas.microsoft.com/office/drawing/2014/main" id="{F9525524-1BB1-D614-0C05-6A326700FAC2}"/>
              </a:ext>
            </a:extLst>
          </p:cNvPr>
          <p:cNvSpPr>
            <a:spLocks noGrp="1"/>
          </p:cNvSpPr>
          <p:nvPr>
            <p:ph type="pic" sz="quarter" idx="32"/>
          </p:nvPr>
        </p:nvSpPr>
        <p:spPr>
          <a:xfrm>
            <a:off x="0" y="0"/>
            <a:ext cx="2440057" cy="6858000"/>
          </a:xfrm>
          <a:prstGeom prst="rect">
            <a:avLst/>
          </a:prstGeom>
        </p:spPr>
        <p:txBody>
          <a:bodyPr anchor="ctr">
            <a:normAutofit/>
          </a:bodyPr>
          <a:lstStyle>
            <a:lvl1pPr marL="0" indent="0" algn="ctr">
              <a:buNone/>
              <a:defRPr sz="600"/>
            </a:lvl1pPr>
          </a:lstStyle>
          <a:p>
            <a:endParaRPr lang="en-ID"/>
          </a:p>
        </p:txBody>
      </p:sp>
      <p:sp>
        <p:nvSpPr>
          <p:cNvPr id="20" name="Text Placeholder 4">
            <a:extLst>
              <a:ext uri="{FF2B5EF4-FFF2-40B4-BE49-F238E27FC236}">
                <a16:creationId xmlns:a16="http://schemas.microsoft.com/office/drawing/2014/main" id="{7F2F02D2-337D-1F08-4663-89D2054B64B2}"/>
              </a:ext>
            </a:extLst>
          </p:cNvPr>
          <p:cNvSpPr>
            <a:spLocks noGrp="1"/>
          </p:cNvSpPr>
          <p:nvPr>
            <p:ph type="body" sz="quarter" idx="33"/>
          </p:nvPr>
        </p:nvSpPr>
        <p:spPr>
          <a:xfrm>
            <a:off x="5726207" y="1390162"/>
            <a:ext cx="2389703" cy="1835426"/>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3" name="Picture Placeholder 3">
            <a:extLst>
              <a:ext uri="{FF2B5EF4-FFF2-40B4-BE49-F238E27FC236}">
                <a16:creationId xmlns:a16="http://schemas.microsoft.com/office/drawing/2014/main" id="{4B89CDC8-3468-9B5A-5266-B8D3BA8A46EA}"/>
              </a:ext>
            </a:extLst>
          </p:cNvPr>
          <p:cNvSpPr>
            <a:spLocks noGrp="1"/>
          </p:cNvSpPr>
          <p:nvPr>
            <p:ph type="pic" sz="quarter" idx="34"/>
          </p:nvPr>
        </p:nvSpPr>
        <p:spPr>
          <a:xfrm>
            <a:off x="5727247" y="3425674"/>
            <a:ext cx="2389703" cy="3432327"/>
          </a:xfrm>
          <a:prstGeom prst="rect">
            <a:avLst/>
          </a:prstGeom>
        </p:spPr>
        <p:txBody>
          <a:bodyPr anchor="ctr">
            <a:normAutofit/>
          </a:bodyPr>
          <a:lstStyle>
            <a:lvl1pPr marL="0" indent="0" algn="ctr">
              <a:buNone/>
              <a:defRPr sz="600"/>
            </a:lvl1pPr>
          </a:lstStyle>
          <a:p>
            <a:endParaRPr lang="en-ID" dirty="0"/>
          </a:p>
        </p:txBody>
      </p:sp>
      <p:sp>
        <p:nvSpPr>
          <p:cNvPr id="2" name="Text Placeholder 4">
            <a:extLst>
              <a:ext uri="{FF2B5EF4-FFF2-40B4-BE49-F238E27FC236}">
                <a16:creationId xmlns:a16="http://schemas.microsoft.com/office/drawing/2014/main" id="{693652F2-DBC7-F074-A0A7-65CF2EAD5AAF}"/>
              </a:ext>
            </a:extLst>
          </p:cNvPr>
          <p:cNvSpPr>
            <a:spLocks noGrp="1"/>
          </p:cNvSpPr>
          <p:nvPr>
            <p:ph type="body" sz="quarter" idx="35"/>
          </p:nvPr>
        </p:nvSpPr>
        <p:spPr>
          <a:xfrm>
            <a:off x="2683565" y="3425674"/>
            <a:ext cx="2799134" cy="360000"/>
          </a:xfrm>
          <a:prstGeom prst="rect">
            <a:avLst/>
          </a:prstGeom>
        </p:spPr>
        <p:txBody>
          <a:bodyPr tIns="0" bIns="0" anchor="t">
            <a:noAutofit/>
          </a:bodyPr>
          <a:lstStyle>
            <a:lvl1pPr marL="0" indent="0" algn="l">
              <a:buNone/>
              <a:defRPr sz="975">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Tree>
    <p:extLst>
      <p:ext uri="{BB962C8B-B14F-4D97-AF65-F5344CB8AC3E}">
        <p14:creationId xmlns:p14="http://schemas.microsoft.com/office/powerpoint/2010/main" val="46246297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lumns">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E0AB6E-822A-1FCD-AD8A-B820DEF65AA1}"/>
              </a:ext>
            </a:extLst>
          </p:cNvPr>
          <p:cNvSpPr>
            <a:spLocks noGrp="1"/>
          </p:cNvSpPr>
          <p:nvPr>
            <p:ph type="ftr" sz="quarter" idx="10"/>
          </p:nvPr>
        </p:nvSpPr>
        <p:spPr/>
        <p:txBody>
          <a:bodyPr/>
          <a:lstStyle>
            <a:lvl1pPr>
              <a:defRPr>
                <a:solidFill>
                  <a:schemeClr val="accent1"/>
                </a:solidFill>
              </a:defRPr>
            </a:lvl1pPr>
          </a:lstStyle>
          <a:p>
            <a:endParaRPr lang="en-ID" dirty="0"/>
          </a:p>
        </p:txBody>
      </p:sp>
      <p:sp>
        <p:nvSpPr>
          <p:cNvPr id="4" name="Slide Number Placeholder 3">
            <a:extLst>
              <a:ext uri="{FF2B5EF4-FFF2-40B4-BE49-F238E27FC236}">
                <a16:creationId xmlns:a16="http://schemas.microsoft.com/office/drawing/2014/main" id="{6E7D916E-9E7D-F535-D2CB-56760629AE0B}"/>
              </a:ext>
            </a:extLst>
          </p:cNvPr>
          <p:cNvSpPr>
            <a:spLocks noGrp="1"/>
          </p:cNvSpPr>
          <p:nvPr>
            <p:ph type="sldNum" sz="quarter" idx="11"/>
          </p:nvPr>
        </p:nvSpPr>
        <p:spPr/>
        <p:txBody>
          <a:bodyPr/>
          <a:lstStyle>
            <a:lvl1pPr>
              <a:defRPr>
                <a:solidFill>
                  <a:schemeClr val="accent1"/>
                </a:solidFill>
              </a:defRPr>
            </a:lvl1pPr>
          </a:lstStyle>
          <a:p>
            <a:fld id="{5E0C3BBE-9543-48E5-A6E1-C646F9A01966}" type="slidenum">
              <a:rPr lang="en-ID" smtClean="0"/>
              <a:pPr/>
              <a:t>‹Nº›</a:t>
            </a:fld>
            <a:endParaRPr lang="en-ID" dirty="0"/>
          </a:p>
        </p:txBody>
      </p:sp>
      <p:cxnSp>
        <p:nvCxnSpPr>
          <p:cNvPr id="14" name="Straight Connector 13">
            <a:extLst>
              <a:ext uri="{FF2B5EF4-FFF2-40B4-BE49-F238E27FC236}">
                <a16:creationId xmlns:a16="http://schemas.microsoft.com/office/drawing/2014/main" id="{58598C15-C707-2D57-1B26-93824C01FFED}"/>
              </a:ext>
            </a:extLst>
          </p:cNvPr>
          <p:cNvCxnSpPr>
            <a:cxnSpLocks/>
          </p:cNvCxnSpPr>
          <p:nvPr userDrawn="1"/>
        </p:nvCxnSpPr>
        <p:spPr>
          <a:xfrm>
            <a:off x="8424069" y="480000"/>
            <a:ext cx="0" cy="59017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3">
            <a:extLst>
              <a:ext uri="{FF2B5EF4-FFF2-40B4-BE49-F238E27FC236}">
                <a16:creationId xmlns:a16="http://schemas.microsoft.com/office/drawing/2014/main" id="{03F2953A-B883-0D85-E0EA-820AE235FE56}"/>
              </a:ext>
            </a:extLst>
          </p:cNvPr>
          <p:cNvSpPr>
            <a:spLocks noGrp="1"/>
          </p:cNvSpPr>
          <p:nvPr>
            <p:ph type="pic" sz="quarter" idx="35"/>
          </p:nvPr>
        </p:nvSpPr>
        <p:spPr>
          <a:xfrm>
            <a:off x="3661302" y="2235199"/>
            <a:ext cx="1821395" cy="4074584"/>
          </a:xfrm>
          <a:prstGeom prst="rect">
            <a:avLst/>
          </a:prstGeom>
        </p:spPr>
        <p:txBody>
          <a:bodyPr anchor="ctr">
            <a:normAutofit/>
          </a:bodyPr>
          <a:lstStyle>
            <a:lvl1pPr marL="0" indent="0" algn="ctr">
              <a:buNone/>
              <a:defRPr sz="600"/>
            </a:lvl1pPr>
          </a:lstStyle>
          <a:p>
            <a:endParaRPr lang="en-ID" dirty="0"/>
          </a:p>
        </p:txBody>
      </p:sp>
      <p:sp>
        <p:nvSpPr>
          <p:cNvPr id="11" name="Picture Placeholder 3">
            <a:extLst>
              <a:ext uri="{FF2B5EF4-FFF2-40B4-BE49-F238E27FC236}">
                <a16:creationId xmlns:a16="http://schemas.microsoft.com/office/drawing/2014/main" id="{A29A72C3-D9AE-0B15-1868-B24600247788}"/>
              </a:ext>
            </a:extLst>
          </p:cNvPr>
          <p:cNvSpPr>
            <a:spLocks noGrp="1"/>
          </p:cNvSpPr>
          <p:nvPr>
            <p:ph type="pic" sz="quarter" idx="34"/>
          </p:nvPr>
        </p:nvSpPr>
        <p:spPr>
          <a:xfrm>
            <a:off x="5727247" y="3604592"/>
            <a:ext cx="2389703" cy="3253409"/>
          </a:xfrm>
          <a:prstGeom prst="rect">
            <a:avLst/>
          </a:prstGeom>
        </p:spPr>
        <p:txBody>
          <a:bodyPr anchor="ctr">
            <a:normAutofit/>
          </a:bodyPr>
          <a:lstStyle>
            <a:lvl1pPr marL="0" indent="0" algn="ctr">
              <a:buNone/>
              <a:defRPr sz="600"/>
            </a:lvl1pPr>
          </a:lstStyle>
          <a:p>
            <a:endParaRPr lang="en-ID"/>
          </a:p>
        </p:txBody>
      </p:sp>
      <p:sp>
        <p:nvSpPr>
          <p:cNvPr id="13" name="Text Placeholder 5">
            <a:extLst>
              <a:ext uri="{FF2B5EF4-FFF2-40B4-BE49-F238E27FC236}">
                <a16:creationId xmlns:a16="http://schemas.microsoft.com/office/drawing/2014/main" id="{F99686E7-5A12-0560-62E6-8D340EF44CAE}"/>
              </a:ext>
            </a:extLst>
          </p:cNvPr>
          <p:cNvSpPr>
            <a:spLocks noGrp="1"/>
          </p:cNvSpPr>
          <p:nvPr>
            <p:ph type="body" sz="quarter" idx="36"/>
          </p:nvPr>
        </p:nvSpPr>
        <p:spPr>
          <a:xfrm>
            <a:off x="359569" y="2651554"/>
            <a:ext cx="3057184" cy="1405822"/>
          </a:xfrm>
          <a:prstGeom prst="rect">
            <a:avLst/>
          </a:prstGeom>
        </p:spPr>
        <p:txBody>
          <a:bodyPr tIns="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6" name="Text Placeholder 5">
            <a:extLst>
              <a:ext uri="{FF2B5EF4-FFF2-40B4-BE49-F238E27FC236}">
                <a16:creationId xmlns:a16="http://schemas.microsoft.com/office/drawing/2014/main" id="{8E85CD5C-7873-D068-D542-8BBEA3F22266}"/>
              </a:ext>
            </a:extLst>
          </p:cNvPr>
          <p:cNvSpPr>
            <a:spLocks noGrp="1"/>
          </p:cNvSpPr>
          <p:nvPr>
            <p:ph type="body" sz="quarter" idx="39"/>
          </p:nvPr>
        </p:nvSpPr>
        <p:spPr>
          <a:xfrm>
            <a:off x="359568" y="2235198"/>
            <a:ext cx="3057184" cy="360000"/>
          </a:xfrm>
          <a:prstGeom prst="rect">
            <a:avLst/>
          </a:prstGeom>
        </p:spPr>
        <p:txBody>
          <a:bodyPr tIns="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7" name="Text Placeholder 5">
            <a:extLst>
              <a:ext uri="{FF2B5EF4-FFF2-40B4-BE49-F238E27FC236}">
                <a16:creationId xmlns:a16="http://schemas.microsoft.com/office/drawing/2014/main" id="{CCC35CC6-4169-ED25-3A7E-08EB0A494928}"/>
              </a:ext>
            </a:extLst>
          </p:cNvPr>
          <p:cNvSpPr>
            <a:spLocks noGrp="1"/>
          </p:cNvSpPr>
          <p:nvPr>
            <p:ph type="body" sz="quarter" idx="40"/>
          </p:nvPr>
        </p:nvSpPr>
        <p:spPr>
          <a:xfrm>
            <a:off x="359569" y="4827750"/>
            <a:ext cx="3057184" cy="1409148"/>
          </a:xfrm>
          <a:prstGeom prst="rect">
            <a:avLst/>
          </a:prstGeom>
        </p:spPr>
        <p:txBody>
          <a:bodyPr tIns="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8" name="Text Placeholder 5">
            <a:extLst>
              <a:ext uri="{FF2B5EF4-FFF2-40B4-BE49-F238E27FC236}">
                <a16:creationId xmlns:a16="http://schemas.microsoft.com/office/drawing/2014/main" id="{A13BE7A6-C9B2-EACB-896E-7CFDF019F2A3}"/>
              </a:ext>
            </a:extLst>
          </p:cNvPr>
          <p:cNvSpPr>
            <a:spLocks noGrp="1"/>
          </p:cNvSpPr>
          <p:nvPr>
            <p:ph type="body" sz="quarter" idx="41"/>
          </p:nvPr>
        </p:nvSpPr>
        <p:spPr>
          <a:xfrm>
            <a:off x="359568" y="4401468"/>
            <a:ext cx="3057184" cy="360000"/>
          </a:xfrm>
          <a:prstGeom prst="rect">
            <a:avLst/>
          </a:prstGeom>
        </p:spPr>
        <p:txBody>
          <a:bodyPr tIns="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17" name="Text Placeholder 5">
            <a:extLst>
              <a:ext uri="{FF2B5EF4-FFF2-40B4-BE49-F238E27FC236}">
                <a16:creationId xmlns:a16="http://schemas.microsoft.com/office/drawing/2014/main" id="{14E08420-6BA4-1ED0-451B-FB6FBB0BEF21}"/>
              </a:ext>
            </a:extLst>
          </p:cNvPr>
          <p:cNvSpPr>
            <a:spLocks noGrp="1"/>
          </p:cNvSpPr>
          <p:nvPr>
            <p:ph type="body" sz="quarter" idx="42"/>
          </p:nvPr>
        </p:nvSpPr>
        <p:spPr>
          <a:xfrm>
            <a:off x="5727245" y="907775"/>
            <a:ext cx="2389705" cy="2290418"/>
          </a:xfrm>
          <a:prstGeom prst="rect">
            <a:avLst/>
          </a:prstGeom>
        </p:spPr>
        <p:txBody>
          <a:bodyPr tIns="0" bIns="0">
            <a:noAutofit/>
          </a:bodyPr>
          <a:lstStyle>
            <a:lvl1pPr marL="0" indent="0">
              <a:buNone/>
              <a:defRPr sz="825" b="0"/>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18" name="Text Placeholder 5">
            <a:extLst>
              <a:ext uri="{FF2B5EF4-FFF2-40B4-BE49-F238E27FC236}">
                <a16:creationId xmlns:a16="http://schemas.microsoft.com/office/drawing/2014/main" id="{276AECCC-BEAC-CF8E-EB8C-50B4678568B7}"/>
              </a:ext>
            </a:extLst>
          </p:cNvPr>
          <p:cNvSpPr>
            <a:spLocks noGrp="1"/>
          </p:cNvSpPr>
          <p:nvPr>
            <p:ph type="body" sz="quarter" idx="43"/>
          </p:nvPr>
        </p:nvSpPr>
        <p:spPr>
          <a:xfrm>
            <a:off x="5727245" y="365134"/>
            <a:ext cx="2389703" cy="358971"/>
          </a:xfrm>
          <a:prstGeom prst="rect">
            <a:avLst/>
          </a:prstGeom>
        </p:spPr>
        <p:txBody>
          <a:bodyPr tIns="0" bIns="0">
            <a:noAutofit/>
          </a:bodyPr>
          <a:lstStyle>
            <a:lvl1pPr marL="0" indent="0">
              <a:buNone/>
              <a:defRPr sz="975" b="1"/>
            </a:lvl1pPr>
            <a:lvl2pPr marL="342917" indent="0">
              <a:buNone/>
              <a:defRPr sz="550"/>
            </a:lvl2pPr>
            <a:lvl3pPr marL="685835" indent="0">
              <a:buNone/>
              <a:defRPr sz="525"/>
            </a:lvl3pPr>
            <a:lvl4pPr marL="1028752" indent="0">
              <a:buNone/>
              <a:defRPr sz="500"/>
            </a:lvl4pPr>
            <a:lvl5pPr marL="1371668" indent="0">
              <a:buNone/>
              <a:defRPr sz="500"/>
            </a:lvl5pPr>
          </a:lstStyle>
          <a:p>
            <a:pPr lvl="0"/>
            <a:r>
              <a:rPr lang="en-US" dirty="0"/>
              <a:t>Click to edit Master text styles</a:t>
            </a:r>
          </a:p>
        </p:txBody>
      </p:sp>
      <p:sp>
        <p:nvSpPr>
          <p:cNvPr id="9" name="Title 1">
            <a:extLst>
              <a:ext uri="{FF2B5EF4-FFF2-40B4-BE49-F238E27FC236}">
                <a16:creationId xmlns:a16="http://schemas.microsoft.com/office/drawing/2014/main" id="{BF5B9405-D76F-ED66-13A6-AE53F5569087}"/>
              </a:ext>
            </a:extLst>
          </p:cNvPr>
          <p:cNvSpPr>
            <a:spLocks noGrp="1"/>
          </p:cNvSpPr>
          <p:nvPr>
            <p:ph type="title"/>
          </p:nvPr>
        </p:nvSpPr>
        <p:spPr>
          <a:xfrm>
            <a:off x="359569" y="365133"/>
            <a:ext cx="5123129" cy="1622700"/>
          </a:xfrm>
        </p:spPr>
        <p:txBody>
          <a:bodyPr anchor="b">
            <a:noAutofit/>
          </a:bodyPr>
          <a:lstStyle/>
          <a:p>
            <a:r>
              <a:rPr lang="en-US" dirty="0"/>
              <a:t>Click to edit Master title style</a:t>
            </a:r>
            <a:endParaRPr lang="en-ID" dirty="0"/>
          </a:p>
        </p:txBody>
      </p:sp>
    </p:spTree>
    <p:extLst>
      <p:ext uri="{BB962C8B-B14F-4D97-AF65-F5344CB8AC3E}">
        <p14:creationId xmlns:p14="http://schemas.microsoft.com/office/powerpoint/2010/main" val="3493927305"/>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359570" y="365125"/>
            <a:ext cx="5060563" cy="162270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5" name="Text Placeholder 4">
            <a:extLst>
              <a:ext uri="{FF2B5EF4-FFF2-40B4-BE49-F238E27FC236}">
                <a16:creationId xmlns:a16="http://schemas.microsoft.com/office/drawing/2014/main" id="{2FEA79BB-C888-01D5-23B7-4B9BF835D1AB}"/>
              </a:ext>
            </a:extLst>
          </p:cNvPr>
          <p:cNvSpPr>
            <a:spLocks noGrp="1"/>
          </p:cNvSpPr>
          <p:nvPr>
            <p:ph type="body" sz="quarter" idx="27"/>
          </p:nvPr>
        </p:nvSpPr>
        <p:spPr>
          <a:xfrm>
            <a:off x="359571" y="3468756"/>
            <a:ext cx="2389706" cy="360000"/>
          </a:xfrm>
          <a:prstGeom prst="rect">
            <a:avLst/>
          </a:prstGeom>
        </p:spPr>
        <p:txBody>
          <a:bodyPr tIns="0" bIns="0"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5727247" y="0"/>
            <a:ext cx="2376452" cy="3210120"/>
          </a:xfrm>
          <a:prstGeom prst="rect">
            <a:avLst/>
          </a:prstGeom>
        </p:spPr>
        <p:txBody>
          <a:bodyPr anchor="ctr">
            <a:normAutofit/>
          </a:bodyPr>
          <a:lstStyle>
            <a:lvl1pPr marL="0" indent="0" algn="ctr">
              <a:buNone/>
              <a:defRPr sz="600"/>
            </a:lvl1pPr>
          </a:lstStyle>
          <a:p>
            <a:endParaRPr lang="en-ID"/>
          </a:p>
        </p:txBody>
      </p:sp>
      <p:sp>
        <p:nvSpPr>
          <p:cNvPr id="11" name="Text Placeholder 4">
            <a:extLst>
              <a:ext uri="{FF2B5EF4-FFF2-40B4-BE49-F238E27FC236}">
                <a16:creationId xmlns:a16="http://schemas.microsoft.com/office/drawing/2014/main" id="{064F3589-48F2-34E0-4A16-04E21FF233B0}"/>
              </a:ext>
            </a:extLst>
          </p:cNvPr>
          <p:cNvSpPr>
            <a:spLocks noGrp="1"/>
          </p:cNvSpPr>
          <p:nvPr>
            <p:ph type="body" sz="quarter" idx="34"/>
          </p:nvPr>
        </p:nvSpPr>
        <p:spPr>
          <a:xfrm>
            <a:off x="359571" y="3908614"/>
            <a:ext cx="2389706" cy="2401171"/>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2" name="Text Placeholder 4">
            <a:extLst>
              <a:ext uri="{FF2B5EF4-FFF2-40B4-BE49-F238E27FC236}">
                <a16:creationId xmlns:a16="http://schemas.microsoft.com/office/drawing/2014/main" id="{881F9334-559D-3BB3-EEBD-E165D3BE3EF6}"/>
              </a:ext>
            </a:extLst>
          </p:cNvPr>
          <p:cNvSpPr>
            <a:spLocks noGrp="1"/>
          </p:cNvSpPr>
          <p:nvPr>
            <p:ph type="body" sz="quarter" idx="35"/>
          </p:nvPr>
        </p:nvSpPr>
        <p:spPr>
          <a:xfrm>
            <a:off x="3027538" y="3472120"/>
            <a:ext cx="2389706" cy="360000"/>
          </a:xfrm>
          <a:prstGeom prst="rect">
            <a:avLst/>
          </a:prstGeom>
        </p:spPr>
        <p:txBody>
          <a:bodyPr tIns="0" bIns="0"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3" name="Text Placeholder 4">
            <a:extLst>
              <a:ext uri="{FF2B5EF4-FFF2-40B4-BE49-F238E27FC236}">
                <a16:creationId xmlns:a16="http://schemas.microsoft.com/office/drawing/2014/main" id="{0371A1A1-BA0D-8BDB-4C70-AA3BB67D5F18}"/>
              </a:ext>
            </a:extLst>
          </p:cNvPr>
          <p:cNvSpPr>
            <a:spLocks noGrp="1"/>
          </p:cNvSpPr>
          <p:nvPr>
            <p:ph type="body" sz="quarter" idx="36"/>
          </p:nvPr>
        </p:nvSpPr>
        <p:spPr>
          <a:xfrm>
            <a:off x="3027538" y="3911978"/>
            <a:ext cx="2389706" cy="2401171"/>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5" name="Text Placeholder 4">
            <a:extLst>
              <a:ext uri="{FF2B5EF4-FFF2-40B4-BE49-F238E27FC236}">
                <a16:creationId xmlns:a16="http://schemas.microsoft.com/office/drawing/2014/main" id="{7F4FBC70-C26B-A4FF-ED81-064D1B74818D}"/>
              </a:ext>
            </a:extLst>
          </p:cNvPr>
          <p:cNvSpPr>
            <a:spLocks noGrp="1"/>
          </p:cNvSpPr>
          <p:nvPr>
            <p:ph type="body" sz="quarter" idx="37"/>
          </p:nvPr>
        </p:nvSpPr>
        <p:spPr>
          <a:xfrm>
            <a:off x="5725804" y="3468756"/>
            <a:ext cx="2376452" cy="360000"/>
          </a:xfrm>
          <a:prstGeom prst="rect">
            <a:avLst/>
          </a:prstGeom>
        </p:spPr>
        <p:txBody>
          <a:bodyPr tIns="0" bIns="0"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16" name="Text Placeholder 4">
            <a:extLst>
              <a:ext uri="{FF2B5EF4-FFF2-40B4-BE49-F238E27FC236}">
                <a16:creationId xmlns:a16="http://schemas.microsoft.com/office/drawing/2014/main" id="{3A677923-0E3A-F287-F753-67599CA6D98D}"/>
              </a:ext>
            </a:extLst>
          </p:cNvPr>
          <p:cNvSpPr>
            <a:spLocks noGrp="1"/>
          </p:cNvSpPr>
          <p:nvPr>
            <p:ph type="body" sz="quarter" idx="38"/>
          </p:nvPr>
        </p:nvSpPr>
        <p:spPr>
          <a:xfrm>
            <a:off x="5725804" y="3908614"/>
            <a:ext cx="2376452" cy="2401171"/>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Tree>
    <p:extLst>
      <p:ext uri="{BB962C8B-B14F-4D97-AF65-F5344CB8AC3E}">
        <p14:creationId xmlns:p14="http://schemas.microsoft.com/office/powerpoint/2010/main" val="3101029933"/>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umns(2)">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0" y="365125"/>
            <a:ext cx="7977809" cy="18415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359570" y="365126"/>
            <a:ext cx="7618240" cy="1841579"/>
          </a:xfrm>
        </p:spPr>
        <p:txBody>
          <a:bodyPr anchor="ctr">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6" name="Text Placeholder 4">
            <a:extLst>
              <a:ext uri="{FF2B5EF4-FFF2-40B4-BE49-F238E27FC236}">
                <a16:creationId xmlns:a16="http://schemas.microsoft.com/office/drawing/2014/main" id="{38E84ABB-1C56-A78C-A005-DB616325DBD5}"/>
              </a:ext>
            </a:extLst>
          </p:cNvPr>
          <p:cNvSpPr>
            <a:spLocks noGrp="1"/>
          </p:cNvSpPr>
          <p:nvPr>
            <p:ph type="body" sz="quarter" idx="28"/>
          </p:nvPr>
        </p:nvSpPr>
        <p:spPr>
          <a:xfrm>
            <a:off x="3534009" y="2571831"/>
            <a:ext cx="4443800" cy="380547"/>
          </a:xfrm>
          <a:prstGeom prst="rect">
            <a:avLst/>
          </a:prstGeom>
        </p:spPr>
        <p:txBody>
          <a:bodyPr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359569" y="2571831"/>
            <a:ext cx="2860709" cy="3864257"/>
          </a:xfrm>
          <a:prstGeom prst="rect">
            <a:avLst/>
          </a:prstGeom>
        </p:spPr>
        <p:txBody>
          <a:bodyPr anchor="ctr">
            <a:normAutofit/>
          </a:bodyPr>
          <a:lstStyle>
            <a:lvl1pPr marL="0" indent="0" algn="ctr">
              <a:buNone/>
              <a:defRPr sz="600"/>
            </a:lvl1pPr>
          </a:lstStyle>
          <a:p>
            <a:endParaRPr lang="en-ID"/>
          </a:p>
        </p:txBody>
      </p:sp>
      <p:sp>
        <p:nvSpPr>
          <p:cNvPr id="5" name="Text Placeholder 4">
            <a:extLst>
              <a:ext uri="{FF2B5EF4-FFF2-40B4-BE49-F238E27FC236}">
                <a16:creationId xmlns:a16="http://schemas.microsoft.com/office/drawing/2014/main" id="{C054E034-860A-3D4B-9537-56896FC3AE3C}"/>
              </a:ext>
            </a:extLst>
          </p:cNvPr>
          <p:cNvSpPr>
            <a:spLocks noGrp="1"/>
          </p:cNvSpPr>
          <p:nvPr>
            <p:ph type="body" sz="quarter" idx="34"/>
          </p:nvPr>
        </p:nvSpPr>
        <p:spPr>
          <a:xfrm>
            <a:off x="3534009" y="3012142"/>
            <a:ext cx="4443800" cy="1401269"/>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7" name="Text Placeholder 4">
            <a:extLst>
              <a:ext uri="{FF2B5EF4-FFF2-40B4-BE49-F238E27FC236}">
                <a16:creationId xmlns:a16="http://schemas.microsoft.com/office/drawing/2014/main" id="{0AA2D084-72CE-641B-2C57-C022ED4F74CD}"/>
              </a:ext>
            </a:extLst>
          </p:cNvPr>
          <p:cNvSpPr>
            <a:spLocks noGrp="1"/>
          </p:cNvSpPr>
          <p:nvPr>
            <p:ph type="body" sz="quarter" idx="35"/>
          </p:nvPr>
        </p:nvSpPr>
        <p:spPr>
          <a:xfrm>
            <a:off x="3534009" y="4575322"/>
            <a:ext cx="4443800" cy="380547"/>
          </a:xfrm>
          <a:prstGeom prst="rect">
            <a:avLst/>
          </a:prstGeom>
        </p:spPr>
        <p:txBody>
          <a:bodyPr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8" name="Text Placeholder 4">
            <a:extLst>
              <a:ext uri="{FF2B5EF4-FFF2-40B4-BE49-F238E27FC236}">
                <a16:creationId xmlns:a16="http://schemas.microsoft.com/office/drawing/2014/main" id="{8ACC809F-1320-0958-CD63-F78C12BB8B20}"/>
              </a:ext>
            </a:extLst>
          </p:cNvPr>
          <p:cNvSpPr>
            <a:spLocks noGrp="1"/>
          </p:cNvSpPr>
          <p:nvPr>
            <p:ph type="body" sz="quarter" idx="36"/>
          </p:nvPr>
        </p:nvSpPr>
        <p:spPr>
          <a:xfrm>
            <a:off x="3534009" y="5015633"/>
            <a:ext cx="4443800" cy="1401269"/>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Tree>
    <p:extLst>
      <p:ext uri="{BB962C8B-B14F-4D97-AF65-F5344CB8AC3E}">
        <p14:creationId xmlns:p14="http://schemas.microsoft.com/office/powerpoint/2010/main" val="827206993"/>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lumns(3)">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CDE15C-5327-E672-DC8B-2E803ED788C1}"/>
              </a:ext>
            </a:extLst>
          </p:cNvPr>
          <p:cNvSpPr/>
          <p:nvPr userDrawn="1"/>
        </p:nvSpPr>
        <p:spPr>
          <a:xfrm>
            <a:off x="1" y="478126"/>
            <a:ext cx="3534009" cy="58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 name="Title 1">
            <a:extLst>
              <a:ext uri="{FF2B5EF4-FFF2-40B4-BE49-F238E27FC236}">
                <a16:creationId xmlns:a16="http://schemas.microsoft.com/office/drawing/2014/main" id="{EA7DB1BE-3A9D-7CBF-E94D-658AA964278F}"/>
              </a:ext>
            </a:extLst>
          </p:cNvPr>
          <p:cNvSpPr>
            <a:spLocks noGrp="1"/>
          </p:cNvSpPr>
          <p:nvPr>
            <p:ph type="title"/>
          </p:nvPr>
        </p:nvSpPr>
        <p:spPr>
          <a:xfrm>
            <a:off x="3870659" y="478126"/>
            <a:ext cx="4216761" cy="202508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4092506F-2392-3DB3-2692-B1621653B6B6}"/>
              </a:ext>
            </a:extLst>
          </p:cNvPr>
          <p:cNvSpPr>
            <a:spLocks noGrp="1"/>
          </p:cNvSpPr>
          <p:nvPr>
            <p:ph type="ftr" sz="quarter" idx="10"/>
          </p:nvPr>
        </p:nvSpPr>
        <p:spPr/>
        <p:txBody>
          <a:bodyPr/>
          <a:lstStyle/>
          <a:p>
            <a:endParaRPr lang="en-ID" dirty="0"/>
          </a:p>
        </p:txBody>
      </p:sp>
      <p:sp>
        <p:nvSpPr>
          <p:cNvPr id="4" name="Slide Number Placeholder 3">
            <a:extLst>
              <a:ext uri="{FF2B5EF4-FFF2-40B4-BE49-F238E27FC236}">
                <a16:creationId xmlns:a16="http://schemas.microsoft.com/office/drawing/2014/main" id="{ED2BB592-4352-71AD-8AF9-A717FA1035A1}"/>
              </a:ext>
            </a:extLst>
          </p:cNvPr>
          <p:cNvSpPr>
            <a:spLocks noGrp="1"/>
          </p:cNvSpPr>
          <p:nvPr>
            <p:ph type="sldNum" sz="quarter" idx="11"/>
          </p:nvPr>
        </p:nvSpPr>
        <p:spPr/>
        <p:txBody>
          <a:bodyPr/>
          <a:lstStyle/>
          <a:p>
            <a:fld id="{5E0C3BBE-9543-48E5-A6E1-C646F9A01966}" type="slidenum">
              <a:rPr lang="en-ID" smtClean="0"/>
              <a:pPr/>
              <a:t>‹Nº›</a:t>
            </a:fld>
            <a:endParaRPr lang="en-ID" dirty="0"/>
          </a:p>
        </p:txBody>
      </p:sp>
      <p:sp>
        <p:nvSpPr>
          <p:cNvPr id="9" name="Picture Placeholder 3">
            <a:extLst>
              <a:ext uri="{FF2B5EF4-FFF2-40B4-BE49-F238E27FC236}">
                <a16:creationId xmlns:a16="http://schemas.microsoft.com/office/drawing/2014/main" id="{65BEA024-E389-52C5-1BE3-1EEF00B6C305}"/>
              </a:ext>
            </a:extLst>
          </p:cNvPr>
          <p:cNvSpPr>
            <a:spLocks noGrp="1"/>
          </p:cNvSpPr>
          <p:nvPr>
            <p:ph type="pic" sz="quarter" idx="32"/>
          </p:nvPr>
        </p:nvSpPr>
        <p:spPr>
          <a:xfrm>
            <a:off x="336651" y="987720"/>
            <a:ext cx="2860709" cy="4882560"/>
          </a:xfrm>
          <a:prstGeom prst="rect">
            <a:avLst/>
          </a:prstGeom>
          <a:ln w="38100">
            <a:solidFill>
              <a:schemeClr val="bg1"/>
            </a:solidFill>
          </a:ln>
        </p:spPr>
        <p:txBody>
          <a:bodyPr anchor="ctr">
            <a:normAutofit/>
          </a:bodyPr>
          <a:lstStyle>
            <a:lvl1pPr marL="0" indent="0" algn="ctr">
              <a:buNone/>
              <a:defRPr sz="600"/>
            </a:lvl1pPr>
          </a:lstStyle>
          <a:p>
            <a:endParaRPr lang="en-ID"/>
          </a:p>
        </p:txBody>
      </p:sp>
      <p:sp>
        <p:nvSpPr>
          <p:cNvPr id="12" name="Text Placeholder 4">
            <a:extLst>
              <a:ext uri="{FF2B5EF4-FFF2-40B4-BE49-F238E27FC236}">
                <a16:creationId xmlns:a16="http://schemas.microsoft.com/office/drawing/2014/main" id="{8B46CA48-1F75-88BD-A8E6-7AB5A675272C}"/>
              </a:ext>
            </a:extLst>
          </p:cNvPr>
          <p:cNvSpPr>
            <a:spLocks noGrp="1"/>
          </p:cNvSpPr>
          <p:nvPr>
            <p:ph type="body" sz="quarter" idx="34"/>
          </p:nvPr>
        </p:nvSpPr>
        <p:spPr>
          <a:xfrm>
            <a:off x="3870660" y="2551025"/>
            <a:ext cx="4216760" cy="360000"/>
          </a:xfrm>
          <a:prstGeom prst="rect">
            <a:avLst/>
          </a:prstGeom>
        </p:spPr>
        <p:txBody>
          <a:bodyPr tIns="0" bIns="0"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5" name="Text Placeholder 4">
            <a:extLst>
              <a:ext uri="{FF2B5EF4-FFF2-40B4-BE49-F238E27FC236}">
                <a16:creationId xmlns:a16="http://schemas.microsoft.com/office/drawing/2014/main" id="{3C2A1D14-66BE-760C-2542-AD0379E78617}"/>
              </a:ext>
            </a:extLst>
          </p:cNvPr>
          <p:cNvSpPr>
            <a:spLocks noGrp="1"/>
          </p:cNvSpPr>
          <p:nvPr>
            <p:ph type="body" sz="quarter" idx="35"/>
          </p:nvPr>
        </p:nvSpPr>
        <p:spPr>
          <a:xfrm>
            <a:off x="3870658" y="2952377"/>
            <a:ext cx="4216760" cy="1398389"/>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6" name="Text Placeholder 4">
            <a:extLst>
              <a:ext uri="{FF2B5EF4-FFF2-40B4-BE49-F238E27FC236}">
                <a16:creationId xmlns:a16="http://schemas.microsoft.com/office/drawing/2014/main" id="{23396438-1CC5-5E38-B6B2-D6526959AB09}"/>
              </a:ext>
            </a:extLst>
          </p:cNvPr>
          <p:cNvSpPr>
            <a:spLocks noGrp="1"/>
          </p:cNvSpPr>
          <p:nvPr>
            <p:ph type="body" sz="quarter" idx="36"/>
          </p:nvPr>
        </p:nvSpPr>
        <p:spPr>
          <a:xfrm>
            <a:off x="3870660" y="4556885"/>
            <a:ext cx="4216760" cy="360000"/>
          </a:xfrm>
          <a:prstGeom prst="rect">
            <a:avLst/>
          </a:prstGeom>
        </p:spPr>
        <p:txBody>
          <a:bodyPr tIns="0" bIns="0" anchor="t">
            <a:noAutofit/>
          </a:bodyPr>
          <a:lstStyle>
            <a:lvl1pPr marL="0" indent="0" algn="l">
              <a:buNone/>
              <a:defRPr sz="975" b="1">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
        <p:nvSpPr>
          <p:cNvPr id="7" name="Text Placeholder 4">
            <a:extLst>
              <a:ext uri="{FF2B5EF4-FFF2-40B4-BE49-F238E27FC236}">
                <a16:creationId xmlns:a16="http://schemas.microsoft.com/office/drawing/2014/main" id="{D202B219-8653-9E73-B72B-DF3184C1EF2C}"/>
              </a:ext>
            </a:extLst>
          </p:cNvPr>
          <p:cNvSpPr>
            <a:spLocks noGrp="1"/>
          </p:cNvSpPr>
          <p:nvPr>
            <p:ph type="body" sz="quarter" idx="37"/>
          </p:nvPr>
        </p:nvSpPr>
        <p:spPr>
          <a:xfrm>
            <a:off x="3870658" y="4971490"/>
            <a:ext cx="4216760" cy="1398389"/>
          </a:xfrm>
          <a:prstGeom prst="rect">
            <a:avLst/>
          </a:prstGeom>
        </p:spPr>
        <p:txBody>
          <a:bodyPr anchor="t">
            <a:noAutofit/>
          </a:bodyPr>
          <a:lstStyle>
            <a:lvl1pPr marL="0" indent="0" algn="l">
              <a:buNone/>
              <a:defRPr sz="825" b="0">
                <a:solidFill>
                  <a:schemeClr val="tx1"/>
                </a:solidFill>
              </a:defRPr>
            </a:lvl1pPr>
            <a:lvl2pPr marL="342917" indent="0">
              <a:buNone/>
              <a:defRPr sz="600"/>
            </a:lvl2pPr>
            <a:lvl3pPr marL="685835" indent="0">
              <a:buNone/>
              <a:defRPr sz="600"/>
            </a:lvl3pPr>
            <a:lvl4pPr marL="1028752" indent="0">
              <a:buNone/>
              <a:defRPr sz="600"/>
            </a:lvl4pPr>
            <a:lvl5pPr marL="1371668" indent="0">
              <a:buNone/>
              <a:defRPr sz="600"/>
            </a:lvl5pPr>
          </a:lstStyle>
          <a:p>
            <a:pPr lvl="0"/>
            <a:r>
              <a:rPr lang="en-US" dirty="0"/>
              <a:t>Click to edit Master text styles</a:t>
            </a:r>
          </a:p>
        </p:txBody>
      </p:sp>
    </p:spTree>
    <p:extLst>
      <p:ext uri="{BB962C8B-B14F-4D97-AF65-F5344CB8AC3E}">
        <p14:creationId xmlns:p14="http://schemas.microsoft.com/office/powerpoint/2010/main" val="51553139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43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6402-58C4-7A99-9CF9-9F9615E11EED}"/>
              </a:ext>
            </a:extLst>
          </p:cNvPr>
          <p:cNvSpPr>
            <a:spLocks noGrp="1"/>
          </p:cNvSpPr>
          <p:nvPr>
            <p:ph type="ftr" sz="quarter" idx="3"/>
          </p:nvPr>
        </p:nvSpPr>
        <p:spPr>
          <a:xfrm>
            <a:off x="8424069" y="478126"/>
            <a:ext cx="719931" cy="5627951"/>
          </a:xfrm>
          <a:prstGeom prst="rect">
            <a:avLst/>
          </a:prstGeom>
        </p:spPr>
        <p:txBody>
          <a:bodyPr vert="vert" lIns="91440" tIns="45720" rIns="91440" bIns="45720" rtlCol="0" anchor="ctr"/>
          <a:lstStyle>
            <a:lvl1pPr algn="l">
              <a:defRPr sz="900">
                <a:solidFill>
                  <a:schemeClr val="accent1"/>
                </a:solidFill>
                <a:latin typeface="Montserrat SemiBold" pitchFamily="2" charset="0"/>
              </a:defRPr>
            </a:lvl1pPr>
          </a:lstStyle>
          <a:p>
            <a:endParaRPr lang="en-ID" dirty="0"/>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8424069" y="6159085"/>
            <a:ext cx="719931" cy="273799"/>
          </a:xfrm>
          <a:prstGeom prst="rect">
            <a:avLst/>
          </a:prstGeom>
        </p:spPr>
        <p:txBody>
          <a:bodyPr vert="horz" lIns="91440" tIns="45720" rIns="91440" bIns="45720" rtlCol="0" anchor="b"/>
          <a:lstStyle>
            <a:lvl1pPr algn="ctr">
              <a:defRPr sz="900">
                <a:solidFill>
                  <a:schemeClr val="accent1"/>
                </a:solidFill>
                <a:latin typeface="Montserrat SemiBold" pitchFamily="2" charset="0"/>
              </a:defRPr>
            </a:lvl1pPr>
          </a:lstStyle>
          <a:p>
            <a:fld id="{5E0C3BBE-9543-48E5-A6E1-C646F9A01966}" type="slidenum">
              <a:rPr lang="en-ID" smtClean="0"/>
              <a:pPr/>
              <a:t>‹Nº›</a:t>
            </a:fld>
            <a:endParaRPr lang="en-ID" dirty="0"/>
          </a:p>
        </p:txBody>
      </p:sp>
      <p:cxnSp>
        <p:nvCxnSpPr>
          <p:cNvPr id="7" name="Straight Connector 6">
            <a:extLst>
              <a:ext uri="{FF2B5EF4-FFF2-40B4-BE49-F238E27FC236}">
                <a16:creationId xmlns:a16="http://schemas.microsoft.com/office/drawing/2014/main" id="{609F8BE7-C823-87FE-B60E-23984E5B08AD}"/>
              </a:ext>
            </a:extLst>
          </p:cNvPr>
          <p:cNvCxnSpPr/>
          <p:nvPr userDrawn="1"/>
        </p:nvCxnSpPr>
        <p:spPr>
          <a:xfrm>
            <a:off x="8424069" y="480000"/>
            <a:ext cx="0" cy="5901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28650" y="365127"/>
            <a:ext cx="7886700" cy="1326091"/>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28650" y="1825626"/>
            <a:ext cx="7886700" cy="435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711" r:id="rId11"/>
  </p:sldLayoutIdLs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50000"/>
        </a:lnSpc>
        <a:spcBef>
          <a:spcPts val="100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50000"/>
        </a:lnSpc>
        <a:spcBef>
          <a:spcPts val="50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43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A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t>‹Nº›</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88203700"/>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791B403-9C25-358D-3DCC-1F9B5CA041C4}"/>
              </a:ext>
            </a:extLst>
          </p:cNvPr>
          <p:cNvSpPr>
            <a:spLocks noGrp="1"/>
          </p:cNvSpPr>
          <p:nvPr>
            <p:ph type="ctrTitle"/>
          </p:nvPr>
        </p:nvSpPr>
        <p:spPr/>
        <p:txBody>
          <a:bodyPr/>
          <a:lstStyle/>
          <a:p>
            <a:r>
              <a:rPr lang="es-AR" dirty="0"/>
              <a:t>Sistemas expertos</a:t>
            </a:r>
          </a:p>
        </p:txBody>
      </p:sp>
      <p:sp>
        <p:nvSpPr>
          <p:cNvPr id="6" name="Subtítulo 5">
            <a:extLst>
              <a:ext uri="{FF2B5EF4-FFF2-40B4-BE49-F238E27FC236}">
                <a16:creationId xmlns:a16="http://schemas.microsoft.com/office/drawing/2014/main" id="{4D95EF73-E8D2-E47E-F1E3-961ADDDC7F43}"/>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76218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4"/>
          <p:cNvSpPr txBox="1">
            <a:spLocks noGrp="1"/>
          </p:cNvSpPr>
          <p:nvPr>
            <p:ph type="title"/>
          </p:nvPr>
        </p:nvSpPr>
        <p:spPr/>
        <p:txBody>
          <a:bodyPr>
            <a:normAutofit fontScale="90000"/>
          </a:bodyPr>
          <a:lstStyle/>
          <a:p>
            <a:pPr lvl="0"/>
            <a:br>
              <a:rPr lang="es-AR">
                <a:sym typeface="Trebuchet MS"/>
              </a:rPr>
            </a:br>
            <a:r>
              <a:rPr lang="es-AR">
                <a:sym typeface="Trebuchet MS"/>
              </a:rPr>
              <a:t>Fase I:</a:t>
            </a:r>
            <a:br>
              <a:rPr lang="es-AR">
                <a:sym typeface="Trebuchet MS"/>
              </a:rPr>
            </a:br>
            <a:r>
              <a:rPr lang="es-AR">
                <a:sym typeface="Trebuchet MS"/>
              </a:rPr>
              <a:t>Identificación de la tarea</a:t>
            </a:r>
            <a:endParaRPr lang="es-AR"/>
          </a:p>
        </p:txBody>
      </p:sp>
      <p:sp>
        <p:nvSpPr>
          <p:cNvPr id="440" name="Google Shape;440;p44"/>
          <p:cNvSpPr txBox="1">
            <a:spLocks noGrp="1"/>
          </p:cNvSpPr>
          <p:nvPr>
            <p:ph idx="1"/>
          </p:nvPr>
        </p:nvSpPr>
        <p:spPr/>
        <p:txBody>
          <a:bodyPr/>
          <a:lstStyle/>
          <a:p>
            <a:pPr lvl="0"/>
            <a:r>
              <a:rPr lang="es-AR">
                <a:sym typeface="Trebuchet MS"/>
              </a:rPr>
              <a:t>I.1 Plan de requisitos y adquisición de conocimientos.</a:t>
            </a:r>
            <a:endParaRPr lang="es-AR"/>
          </a:p>
          <a:p>
            <a:pPr lvl="0"/>
            <a:r>
              <a:rPr lang="es-AR">
                <a:sym typeface="Trebuchet MS"/>
              </a:rPr>
              <a:t>I.2 Evaluación y selección de la tarea.</a:t>
            </a:r>
            <a:endParaRPr lang="es-AR"/>
          </a:p>
          <a:p>
            <a:pPr lvl="0"/>
            <a:r>
              <a:rPr lang="es-AR">
                <a:sym typeface="Trebuchet MS"/>
              </a:rPr>
              <a:t>I.3 Definición de las características de la tarea.</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ADE5C4AF-CC4C-E3A0-74CA-D1F825C3A8F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CE553-CD0F-6A69-7388-41CFDBA82BD5}"/>
              </a:ext>
            </a:extLst>
          </p:cNvPr>
          <p:cNvSpPr>
            <a:spLocks noGrp="1"/>
          </p:cNvSpPr>
          <p:nvPr>
            <p:ph type="title"/>
          </p:nvPr>
        </p:nvSpPr>
        <p:spPr/>
        <p:txBody>
          <a:bodyPr/>
          <a:lstStyle/>
          <a:p>
            <a:r>
              <a:rPr lang="es-AR" dirty="0"/>
              <a:t>Estudio de viabilidad</a:t>
            </a:r>
          </a:p>
        </p:txBody>
      </p:sp>
      <p:sp>
        <p:nvSpPr>
          <p:cNvPr id="5" name="Marcador de texto 4">
            <a:extLst>
              <a:ext uri="{FF2B5EF4-FFF2-40B4-BE49-F238E27FC236}">
                <a16:creationId xmlns:a16="http://schemas.microsoft.com/office/drawing/2014/main" id="{F0E46937-866E-64B9-398D-A5548220EA08}"/>
              </a:ext>
            </a:extLst>
          </p:cNvPr>
          <p:cNvSpPr>
            <a:spLocks noGrp="1"/>
          </p:cNvSpPr>
          <p:nvPr>
            <p:ph type="body" idx="1"/>
          </p:nvPr>
        </p:nvSpPr>
        <p:spPr/>
        <p:txBody>
          <a:bodyPr/>
          <a:lstStyle/>
          <a:p>
            <a:endParaRPr lang="es-AR"/>
          </a:p>
        </p:txBody>
      </p:sp>
      <p:sp>
        <p:nvSpPr>
          <p:cNvPr id="4" name="Marcador de número de diapositiva 3">
            <a:extLst>
              <a:ext uri="{FF2B5EF4-FFF2-40B4-BE49-F238E27FC236}">
                <a16:creationId xmlns:a16="http://schemas.microsoft.com/office/drawing/2014/main" id="{3D11956B-6F20-C522-5313-86C258060B4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583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2"/>
          <p:cNvSpPr txBox="1">
            <a:spLocks noGrp="1"/>
          </p:cNvSpPr>
          <p:nvPr>
            <p:ph type="title"/>
          </p:nvPr>
        </p:nvSpPr>
        <p:spPr/>
        <p:txBody>
          <a:bodyPr/>
          <a:lstStyle/>
          <a:p>
            <a:pPr lvl="0"/>
            <a:r>
              <a:rPr lang="en-US">
                <a:sym typeface="Trebuchet MS"/>
              </a:rPr>
              <a:t>Selección del problema</a:t>
            </a:r>
            <a:endParaRPr lang="en-US"/>
          </a:p>
        </p:txBody>
      </p:sp>
      <p:sp>
        <p:nvSpPr>
          <p:cNvPr id="522" name="Google Shape;522;p52"/>
          <p:cNvSpPr txBox="1">
            <a:spLocks noGrp="1"/>
          </p:cNvSpPr>
          <p:nvPr>
            <p:ph idx="1"/>
          </p:nvPr>
        </p:nvSpPr>
        <p:spPr/>
        <p:txBody>
          <a:bodyPr/>
          <a:lstStyle/>
          <a:p>
            <a:pPr lvl="0"/>
            <a:r>
              <a:rPr lang="es-AR">
                <a:sym typeface="Trebuchet MS"/>
              </a:rPr>
              <a:t>Desarrollo posible,</a:t>
            </a:r>
            <a:endParaRPr lang="es-AR"/>
          </a:p>
          <a:p>
            <a:pPr lvl="0"/>
            <a:r>
              <a:rPr lang="es-AR">
                <a:sym typeface="Trebuchet MS"/>
              </a:rPr>
              <a:t>Desarrollo justificado,</a:t>
            </a:r>
            <a:endParaRPr lang="es-AR"/>
          </a:p>
          <a:p>
            <a:pPr lvl="0"/>
            <a:r>
              <a:rPr lang="es-AR">
                <a:sym typeface="Trebuchet MS"/>
              </a:rPr>
              <a:t>Desarrollo adecuado, y</a:t>
            </a:r>
            <a:endParaRPr lang="es-AR"/>
          </a:p>
          <a:p>
            <a:pPr lvl="0"/>
            <a:r>
              <a:rPr lang="es-AR">
                <a:sym typeface="Trebuchet MS"/>
              </a:rPr>
              <a:t>Éxito de un sistema.</a:t>
            </a:r>
            <a:endParaRPr lang="es-AR"/>
          </a:p>
          <a:p>
            <a:pPr lvl="0"/>
            <a:endParaRPr lang="es-AR">
              <a:sym typeface="Trebuchet MS"/>
            </a:endParaRPr>
          </a:p>
          <a:p>
            <a:pPr lvl="0"/>
            <a:endParaRPr lang="es-AR">
              <a:sym typeface="Trebuchet MS"/>
            </a:endParaRPr>
          </a:p>
        </p:txBody>
      </p:sp>
      <p:sp>
        <p:nvSpPr>
          <p:cNvPr id="2" name="Marcador de número de diapositiva 1">
            <a:extLst>
              <a:ext uri="{FF2B5EF4-FFF2-40B4-BE49-F238E27FC236}">
                <a16:creationId xmlns:a16="http://schemas.microsoft.com/office/drawing/2014/main" id="{D532DE9B-C5B1-08AE-079C-4C01ABA4B3D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3"/>
          <p:cNvSpPr txBox="1">
            <a:spLocks noGrp="1"/>
          </p:cNvSpPr>
          <p:nvPr>
            <p:ph type="title"/>
          </p:nvPr>
        </p:nvSpPr>
        <p:spPr/>
        <p:txBody>
          <a:bodyPr/>
          <a:lstStyle/>
          <a:p>
            <a:pPr lvl="0"/>
            <a:r>
              <a:rPr lang="en-US">
                <a:sym typeface="Trebuchet MS"/>
              </a:rPr>
              <a:t>Desarrollo posible</a:t>
            </a:r>
            <a:endParaRPr lang="en-US"/>
          </a:p>
        </p:txBody>
      </p:sp>
      <p:sp>
        <p:nvSpPr>
          <p:cNvPr id="529" name="Google Shape;529;p53"/>
          <p:cNvSpPr txBox="1">
            <a:spLocks noGrp="1"/>
          </p:cNvSpPr>
          <p:nvPr>
            <p:ph idx="1"/>
          </p:nvPr>
        </p:nvSpPr>
        <p:spPr/>
        <p:txBody>
          <a:bodyPr>
            <a:normAutofit fontScale="92500"/>
          </a:bodyPr>
          <a:lstStyle/>
          <a:p>
            <a:pPr lvl="0"/>
            <a:r>
              <a:rPr lang="es-AR" dirty="0">
                <a:sym typeface="Trebuchet MS"/>
              </a:rPr>
              <a:t>SI existen verdaderos y genuinos expertos, </a:t>
            </a:r>
            <a:endParaRPr lang="es-AR" dirty="0"/>
          </a:p>
          <a:p>
            <a:pPr lvl="1"/>
            <a:r>
              <a:rPr lang="es-AR" dirty="0">
                <a:sym typeface="Trebuchet MS"/>
              </a:rPr>
              <a:t>Y pueden proporcionar la mayoría de la experiencia necesaria,</a:t>
            </a:r>
          </a:p>
          <a:p>
            <a:pPr lvl="1"/>
            <a:r>
              <a:rPr lang="es-AR" dirty="0">
                <a:sym typeface="Trebuchet MS"/>
              </a:rPr>
              <a:t>Y son cooperativos, </a:t>
            </a:r>
          </a:p>
          <a:p>
            <a:pPr lvl="1"/>
            <a:r>
              <a:rPr lang="es-AR" dirty="0">
                <a:sym typeface="Trebuchet MS"/>
              </a:rPr>
              <a:t>Y son capaces de articular sus métodos y procedimientos de trabajo, </a:t>
            </a:r>
          </a:p>
          <a:p>
            <a:pPr lvl="1"/>
            <a:r>
              <a:rPr lang="es-AR" dirty="0">
                <a:sym typeface="Trebuchet MS"/>
              </a:rPr>
              <a:t>Y se dispone de suficientes casos de prueba, </a:t>
            </a:r>
          </a:p>
          <a:p>
            <a:pPr lvl="1"/>
            <a:r>
              <a:rPr lang="es-AR" dirty="0">
                <a:sym typeface="Trebuchet MS"/>
              </a:rPr>
              <a:t>Y la tarea no es muy difícil, </a:t>
            </a:r>
          </a:p>
          <a:p>
            <a:pPr lvl="1"/>
            <a:r>
              <a:rPr lang="es-AR" dirty="0">
                <a:sym typeface="Trebuchet MS"/>
              </a:rPr>
              <a:t>Y esta bien estructurada, </a:t>
            </a:r>
          </a:p>
          <a:p>
            <a:pPr lvl="1"/>
            <a:r>
              <a:rPr lang="es-AR" dirty="0">
                <a:sym typeface="Trebuchet MS"/>
              </a:rPr>
              <a:t>Y no requiere de sentido común,</a:t>
            </a:r>
          </a:p>
          <a:p>
            <a:pPr lvl="1"/>
            <a:r>
              <a:rPr lang="es-AR" dirty="0">
                <a:sym typeface="Trebuchet MS"/>
              </a:rPr>
              <a:t>Y solo exige habilidad cognoscitiva</a:t>
            </a:r>
            <a:endParaRPr lang="es-AR" dirty="0"/>
          </a:p>
          <a:p>
            <a:pPr lvl="0"/>
            <a:r>
              <a:rPr lang="es-AR" dirty="0">
                <a:sym typeface="Trebuchet MS"/>
              </a:rPr>
              <a:t> ENTONCES es posible el desarrollo y construcción de un SE.</a:t>
            </a:r>
          </a:p>
          <a:p>
            <a:pPr lvl="0"/>
            <a:endParaRPr lang="es-AR" dirty="0">
              <a:sym typeface="Trebuchet MS"/>
            </a:endParaRPr>
          </a:p>
        </p:txBody>
      </p:sp>
      <p:sp>
        <p:nvSpPr>
          <p:cNvPr id="2" name="Marcador de número de diapositiva 1">
            <a:extLst>
              <a:ext uri="{FF2B5EF4-FFF2-40B4-BE49-F238E27FC236}">
                <a16:creationId xmlns:a16="http://schemas.microsoft.com/office/drawing/2014/main" id="{AED5DE45-3548-5B32-45D7-02B44BE53BF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4"/>
          <p:cNvSpPr txBox="1">
            <a:spLocks noGrp="1"/>
          </p:cNvSpPr>
          <p:nvPr>
            <p:ph type="title"/>
          </p:nvPr>
        </p:nvSpPr>
        <p:spPr/>
        <p:txBody>
          <a:bodyPr/>
          <a:lstStyle/>
          <a:p>
            <a:pPr lvl="0"/>
            <a:r>
              <a:rPr lang="en-US">
                <a:sym typeface="Trebuchet MS"/>
              </a:rPr>
              <a:t>Desarrollo justificado</a:t>
            </a:r>
            <a:endParaRPr lang="en-US"/>
          </a:p>
        </p:txBody>
      </p:sp>
      <p:sp>
        <p:nvSpPr>
          <p:cNvPr id="536" name="Google Shape;536;p54"/>
          <p:cNvSpPr txBox="1">
            <a:spLocks noGrp="1"/>
          </p:cNvSpPr>
          <p:nvPr>
            <p:ph idx="1"/>
          </p:nvPr>
        </p:nvSpPr>
        <p:spPr/>
        <p:txBody>
          <a:bodyPr>
            <a:normAutofit/>
          </a:bodyPr>
          <a:lstStyle/>
          <a:p>
            <a:pPr lvl="0"/>
            <a:r>
              <a:rPr lang="es-AR" dirty="0">
                <a:sym typeface="Trebuchet MS"/>
              </a:rPr>
              <a:t>SI se necesita experiencia en entornos hostiles, penosos o poco gratificantes; </a:t>
            </a:r>
            <a:endParaRPr lang="es-AR" dirty="0"/>
          </a:p>
          <a:p>
            <a:pPr lvl="1"/>
            <a:r>
              <a:rPr lang="es-AR" dirty="0">
                <a:sym typeface="Trebuchet MS"/>
              </a:rPr>
              <a:t>O hay escasez de experiencia humana; </a:t>
            </a:r>
          </a:p>
          <a:p>
            <a:pPr lvl="1"/>
            <a:r>
              <a:rPr lang="es-AR" dirty="0">
                <a:sym typeface="Trebuchet MS"/>
              </a:rPr>
              <a:t>O esa experiencia es necesaria simultáneamente en distintos y distantes lugares; </a:t>
            </a:r>
          </a:p>
          <a:p>
            <a:pPr lvl="1"/>
            <a:r>
              <a:rPr lang="es-AR" dirty="0">
                <a:sym typeface="Trebuchet MS"/>
              </a:rPr>
              <a:t>O hay pérdida de dicha experiencia; </a:t>
            </a:r>
          </a:p>
          <a:p>
            <a:pPr lvl="1"/>
            <a:r>
              <a:rPr lang="es-AR" dirty="0">
                <a:sym typeface="Trebuchet MS"/>
              </a:rPr>
              <a:t>O se espera una alta tasa de recuperación de la inversión; </a:t>
            </a:r>
          </a:p>
          <a:p>
            <a:pPr lvl="1"/>
            <a:r>
              <a:rPr lang="es-AR" dirty="0">
                <a:sym typeface="Trebuchet MS"/>
              </a:rPr>
              <a:t>O no existen soluciones alternativas; </a:t>
            </a:r>
          </a:p>
          <a:p>
            <a:pPr lvl="1"/>
            <a:r>
              <a:rPr lang="es-AR" dirty="0">
                <a:sym typeface="Trebuchet MS"/>
              </a:rPr>
              <a:t>O el enfoque de la programación convencional no es posible o satisfactorio. </a:t>
            </a:r>
            <a:endParaRPr lang="es-AR" dirty="0"/>
          </a:p>
          <a:p>
            <a:pPr lvl="0"/>
            <a:r>
              <a:rPr lang="es-AR" dirty="0">
                <a:sym typeface="Trebuchet MS"/>
              </a:rPr>
              <a:t>ENTONCES la construcción del SE está justificado. </a:t>
            </a:r>
            <a:endParaRPr lang="es-AR" dirty="0"/>
          </a:p>
        </p:txBody>
      </p:sp>
      <p:sp>
        <p:nvSpPr>
          <p:cNvPr id="537" name="Google Shape;537;p54"/>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14</a:t>
            </a:fld>
            <a:endParaRPr/>
          </a:p>
        </p:txBody>
      </p:sp>
      <p:sp>
        <p:nvSpPr>
          <p:cNvPr id="2" name="Marcador de número de diapositiva 1">
            <a:extLst>
              <a:ext uri="{FF2B5EF4-FFF2-40B4-BE49-F238E27FC236}">
                <a16:creationId xmlns:a16="http://schemas.microsoft.com/office/drawing/2014/main" id="{820BC5AD-A788-8AF6-D49F-B99080EB29D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5"/>
          <p:cNvSpPr txBox="1">
            <a:spLocks noGrp="1"/>
          </p:cNvSpPr>
          <p:nvPr>
            <p:ph type="title"/>
          </p:nvPr>
        </p:nvSpPr>
        <p:spPr/>
        <p:txBody>
          <a:bodyPr/>
          <a:lstStyle/>
          <a:p>
            <a:pPr lvl="0"/>
            <a:r>
              <a:rPr lang="en-US">
                <a:sym typeface="Trebuchet MS"/>
              </a:rPr>
              <a:t>Desarrollo adecuado</a:t>
            </a:r>
            <a:endParaRPr lang="en-US"/>
          </a:p>
        </p:txBody>
      </p:sp>
      <p:sp>
        <p:nvSpPr>
          <p:cNvPr id="543" name="Google Shape;543;p55"/>
          <p:cNvSpPr txBox="1">
            <a:spLocks noGrp="1"/>
          </p:cNvSpPr>
          <p:nvPr>
            <p:ph idx="1"/>
          </p:nvPr>
        </p:nvSpPr>
        <p:spPr/>
        <p:txBody>
          <a:bodyPr>
            <a:normAutofit fontScale="77500" lnSpcReduction="20000"/>
          </a:bodyPr>
          <a:lstStyle/>
          <a:p>
            <a:pPr lvl="0"/>
            <a:r>
              <a:rPr lang="es-AR" dirty="0">
                <a:sym typeface="Trebuchet MS"/>
              </a:rPr>
              <a:t>SI la naturaleza de la tarea está orientada a metas, es lo más reversible posible</a:t>
            </a:r>
          </a:p>
          <a:p>
            <a:pPr lvl="1"/>
            <a:r>
              <a:rPr lang="es-AR" dirty="0">
                <a:sym typeface="Trebuchet MS"/>
              </a:rPr>
              <a:t>Y afecta a lo mínimo indispensable a la organización, </a:t>
            </a:r>
          </a:p>
          <a:p>
            <a:pPr lvl="1"/>
            <a:r>
              <a:rPr lang="es-AR" dirty="0">
                <a:sym typeface="Trebuchet MS"/>
              </a:rPr>
              <a:t>Y requiere básicamente de manipulación y razonamiento simbólico que implica factores subjetivos y soluciones heurísticas, </a:t>
            </a:r>
          </a:p>
          <a:p>
            <a:pPr lvl="1"/>
            <a:r>
              <a:rPr lang="es-AR" dirty="0">
                <a:sym typeface="Trebuchet MS"/>
              </a:rPr>
              <a:t>Y la complejidad de la tarea no es elemental pero es de conocimiento intensivo propio del dominio, </a:t>
            </a:r>
          </a:p>
          <a:p>
            <a:pPr lvl="1"/>
            <a:r>
              <a:rPr lang="es-AR" dirty="0">
                <a:sym typeface="Trebuchet MS"/>
              </a:rPr>
              <a:t>Y que por su alcance, es o puede reducirse a un tamaño manejable, </a:t>
            </a:r>
          </a:p>
          <a:p>
            <a:pPr lvl="1"/>
            <a:r>
              <a:rPr lang="es-AR" dirty="0">
                <a:sym typeface="Trebuchet MS"/>
              </a:rPr>
              <a:t>Y tiene un valor práctico, </a:t>
            </a:r>
          </a:p>
          <a:p>
            <a:pPr lvl="1"/>
            <a:r>
              <a:rPr lang="es-AR" dirty="0">
                <a:sym typeface="Trebuchet MS"/>
              </a:rPr>
              <a:t>Y no necesita investigación básica para encontrar soluciones, </a:t>
            </a:r>
          </a:p>
          <a:p>
            <a:pPr lvl="1"/>
            <a:r>
              <a:rPr lang="es-AR" dirty="0">
                <a:sym typeface="Trebuchet MS"/>
              </a:rPr>
              <a:t>Y la transferencia de experiencia entre humanos es factible, </a:t>
            </a:r>
          </a:p>
          <a:p>
            <a:pPr lvl="1"/>
            <a:r>
              <a:rPr lang="es-AR" dirty="0">
                <a:sym typeface="Trebuchet MS"/>
              </a:rPr>
              <a:t>Y el SE sirve a necesidades a largo plazo, </a:t>
            </a:r>
          </a:p>
          <a:p>
            <a:pPr lvl="1"/>
            <a:r>
              <a:rPr lang="es-AR" dirty="0">
                <a:sym typeface="Trebuchet MS"/>
              </a:rPr>
              <a:t>Y la experiencia está pobremente organizada,</a:t>
            </a:r>
          </a:p>
          <a:p>
            <a:pPr lvl="1"/>
            <a:r>
              <a:rPr lang="es-AR" dirty="0">
                <a:sym typeface="Trebuchet MS"/>
              </a:rPr>
              <a:t>Y no requiere respuestas en tiempo real inmediato. </a:t>
            </a:r>
            <a:endParaRPr lang="es-AR" dirty="0"/>
          </a:p>
          <a:p>
            <a:pPr lvl="0"/>
            <a:r>
              <a:rPr lang="es-AR" dirty="0">
                <a:sym typeface="Trebuchet MS"/>
              </a:rPr>
              <a:t>ENTONCES la construcción del SE </a:t>
            </a:r>
            <a:r>
              <a:rPr lang="es-AR" dirty="0" err="1">
                <a:sym typeface="Trebuchet MS"/>
              </a:rPr>
              <a:t>se</a:t>
            </a:r>
            <a:r>
              <a:rPr lang="es-AR" dirty="0">
                <a:sym typeface="Trebuchet MS"/>
              </a:rPr>
              <a:t> considera apropiado </a:t>
            </a:r>
            <a:endParaRPr lang="es-AR" dirty="0"/>
          </a:p>
        </p:txBody>
      </p:sp>
      <p:sp>
        <p:nvSpPr>
          <p:cNvPr id="2" name="Marcador de número de diapositiva 1">
            <a:extLst>
              <a:ext uri="{FF2B5EF4-FFF2-40B4-BE49-F238E27FC236}">
                <a16:creationId xmlns:a16="http://schemas.microsoft.com/office/drawing/2014/main" id="{ED821D41-3B34-59AD-35B1-4DD0E6FB4FA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6"/>
          <p:cNvSpPr txBox="1">
            <a:spLocks noGrp="1"/>
          </p:cNvSpPr>
          <p:nvPr>
            <p:ph type="title"/>
          </p:nvPr>
        </p:nvSpPr>
        <p:spPr/>
        <p:txBody>
          <a:bodyPr/>
          <a:lstStyle/>
          <a:p>
            <a:pPr lvl="0"/>
            <a:r>
              <a:rPr lang="en-US">
                <a:sym typeface="Trebuchet MS"/>
              </a:rPr>
              <a:t>Éxito de un sistema</a:t>
            </a:r>
            <a:endParaRPr lang="en-US"/>
          </a:p>
        </p:txBody>
      </p:sp>
      <p:sp>
        <p:nvSpPr>
          <p:cNvPr id="550" name="Google Shape;550;p56"/>
          <p:cNvSpPr txBox="1">
            <a:spLocks noGrp="1"/>
          </p:cNvSpPr>
          <p:nvPr>
            <p:ph idx="1"/>
          </p:nvPr>
        </p:nvSpPr>
        <p:spPr/>
        <p:txBody>
          <a:bodyPr>
            <a:normAutofit fontScale="77500" lnSpcReduction="20000"/>
          </a:bodyPr>
          <a:lstStyle/>
          <a:p>
            <a:pPr lvl="0"/>
            <a:r>
              <a:rPr lang="es-AR" dirty="0">
                <a:sym typeface="Trebuchet MS"/>
              </a:rPr>
              <a:t>SI los directivos están mentalizados de la importancia y la ciencia de la tecnología, y, por lo tanto, tienen expectativas realistas; </a:t>
            </a:r>
          </a:p>
          <a:p>
            <a:pPr lvl="1"/>
            <a:r>
              <a:rPr lang="es-AR" dirty="0">
                <a:sym typeface="Trebuchet MS"/>
              </a:rPr>
              <a:t>Y apoyan decididamente el proyecto; </a:t>
            </a:r>
          </a:p>
          <a:p>
            <a:pPr lvl="1"/>
            <a:r>
              <a:rPr lang="es-AR" dirty="0">
                <a:sym typeface="Trebuchet MS"/>
              </a:rPr>
              <a:t>Y hay cambios mínimos en los procedimientos habituales y estándar; </a:t>
            </a:r>
          </a:p>
          <a:p>
            <a:pPr lvl="1"/>
            <a:r>
              <a:rPr lang="es-AR" dirty="0">
                <a:sym typeface="Trebuchet MS"/>
              </a:rPr>
              <a:t>Y los usuarios finales aceptan de buen grado, o por lo menos no rechazan a priori la introducción de un SE; </a:t>
            </a:r>
          </a:p>
          <a:p>
            <a:pPr lvl="1"/>
            <a:r>
              <a:rPr lang="es-AR" dirty="0">
                <a:sym typeface="Trebuchet MS"/>
              </a:rPr>
              <a:t>Y los resultados no están muy influenciados por los cambios y vaivenes políticos; </a:t>
            </a:r>
          </a:p>
          <a:p>
            <a:pPr lvl="1"/>
            <a:r>
              <a:rPr lang="es-AR" dirty="0">
                <a:sym typeface="Trebuchet MS"/>
              </a:rPr>
              <a:t>Y el dominio es lo suficientemente estable; </a:t>
            </a:r>
          </a:p>
          <a:p>
            <a:pPr lvl="1"/>
            <a:r>
              <a:rPr lang="es-AR" dirty="0">
                <a:sym typeface="Trebuchet MS"/>
              </a:rPr>
              <a:t>Y las metas del proyecto global están adecuadamente integradas; </a:t>
            </a:r>
          </a:p>
          <a:p>
            <a:pPr lvl="1"/>
            <a:r>
              <a:rPr lang="es-AR" dirty="0">
                <a:sym typeface="Trebuchet MS"/>
              </a:rPr>
              <a:t>Y se efectúa una adecuada transferencia de tecnología;</a:t>
            </a:r>
          </a:p>
          <a:p>
            <a:pPr lvl="1"/>
            <a:r>
              <a:rPr lang="es-AR" dirty="0">
                <a:sym typeface="Trebuchet MS"/>
              </a:rPr>
              <a:t>Y la tarea es de Investigación y Desarrollo o de carácter práctico; </a:t>
            </a:r>
          </a:p>
          <a:p>
            <a:pPr lvl="1"/>
            <a:r>
              <a:rPr lang="es-AR" dirty="0">
                <a:sym typeface="Trebuchet MS"/>
              </a:rPr>
              <a:t>Y se consigue una interfaz amistosa y explicativa; </a:t>
            </a:r>
          </a:p>
          <a:p>
            <a:pPr lvl="1"/>
            <a:r>
              <a:rPr lang="es-AR" dirty="0">
                <a:sym typeface="Trebuchet MS"/>
              </a:rPr>
              <a:t>Y los expertos concuerdan en sus soluciones. </a:t>
            </a:r>
            <a:endParaRPr lang="es-AR" dirty="0"/>
          </a:p>
          <a:p>
            <a:pPr lvl="0"/>
            <a:r>
              <a:rPr lang="es-AR" dirty="0">
                <a:sym typeface="Trebuchet MS"/>
              </a:rPr>
              <a:t>ENTONCES el éxito del proyecto está  garantizado. </a:t>
            </a:r>
            <a:endParaRPr lang="es-AR" dirty="0"/>
          </a:p>
        </p:txBody>
      </p:sp>
      <p:sp>
        <p:nvSpPr>
          <p:cNvPr id="2" name="Marcador de número de diapositiva 1">
            <a:extLst>
              <a:ext uri="{FF2B5EF4-FFF2-40B4-BE49-F238E27FC236}">
                <a16:creationId xmlns:a16="http://schemas.microsoft.com/office/drawing/2014/main" id="{70B27BBF-15B5-98E2-C3ED-CDDAA170448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7"/>
          <p:cNvSpPr txBox="1">
            <a:spLocks noGrp="1"/>
          </p:cNvSpPr>
          <p:nvPr>
            <p:ph type="title"/>
          </p:nvPr>
        </p:nvSpPr>
        <p:spPr/>
        <p:txBody>
          <a:bodyPr/>
          <a:lstStyle/>
          <a:p>
            <a:pPr lvl="0"/>
            <a:r>
              <a:rPr lang="en-US">
                <a:sym typeface="Trebuchet MS"/>
              </a:rPr>
              <a:t>Calculo de la viabilidad</a:t>
            </a:r>
            <a:endParaRPr lang="en-US"/>
          </a:p>
        </p:txBody>
      </p:sp>
      <p:sp>
        <p:nvSpPr>
          <p:cNvPr id="557" name="Google Shape;557;p57"/>
          <p:cNvSpPr txBox="1">
            <a:spLocks noGrp="1"/>
          </p:cNvSpPr>
          <p:nvPr>
            <p:ph idx="1"/>
          </p:nvPr>
        </p:nvSpPr>
        <p:spPr/>
        <p:txBody>
          <a:bodyPr/>
          <a:lstStyle/>
          <a:p>
            <a:pPr lvl="0"/>
            <a:r>
              <a:rPr lang="es-AR">
                <a:sym typeface="Trebuchet MS"/>
              </a:rPr>
              <a:t>Integra 3 tipos de valores:</a:t>
            </a:r>
            <a:endParaRPr lang="es-AR"/>
          </a:p>
          <a:p>
            <a:pPr lvl="1"/>
            <a:r>
              <a:rPr lang="es-AR">
                <a:sym typeface="Trebuchet MS"/>
              </a:rPr>
              <a:t>Lingüísticos,</a:t>
            </a:r>
            <a:endParaRPr lang="es-AR"/>
          </a:p>
          <a:p>
            <a:pPr lvl="1"/>
            <a:r>
              <a:rPr lang="es-AR">
                <a:sym typeface="Trebuchet MS"/>
              </a:rPr>
              <a:t>Numéricos, y</a:t>
            </a:r>
            <a:endParaRPr lang="es-AR"/>
          </a:p>
          <a:p>
            <a:pPr lvl="1"/>
            <a:r>
              <a:rPr lang="es-AR">
                <a:sym typeface="Trebuchet MS"/>
              </a:rPr>
              <a:t>Booleanos.</a:t>
            </a:r>
            <a:endParaRPr lang="es-AR"/>
          </a:p>
          <a:p>
            <a:pPr lvl="0"/>
            <a:r>
              <a:rPr lang="es-AR">
                <a:sym typeface="Trebuchet MS"/>
              </a:rPr>
              <a:t>Analiza 4 dimensiones:</a:t>
            </a:r>
            <a:endParaRPr lang="es-AR"/>
          </a:p>
          <a:p>
            <a:pPr lvl="1"/>
            <a:r>
              <a:rPr lang="es-AR">
                <a:sym typeface="Trebuchet MS"/>
              </a:rPr>
              <a:t>Adecuación,</a:t>
            </a:r>
            <a:endParaRPr lang="es-AR"/>
          </a:p>
          <a:p>
            <a:pPr lvl="1"/>
            <a:r>
              <a:rPr lang="es-AR">
                <a:sym typeface="Trebuchet MS"/>
              </a:rPr>
              <a:t>Plausibilidad,</a:t>
            </a:r>
            <a:endParaRPr lang="es-AR"/>
          </a:p>
          <a:p>
            <a:pPr lvl="1"/>
            <a:r>
              <a:rPr lang="es-AR">
                <a:sym typeface="Trebuchet MS"/>
              </a:rPr>
              <a:t>Justificación y</a:t>
            </a:r>
            <a:endParaRPr lang="es-AR"/>
          </a:p>
          <a:p>
            <a:pPr lvl="1"/>
            <a:r>
              <a:rPr lang="es-AR">
                <a:sym typeface="Trebuchet MS"/>
              </a:rPr>
              <a:t>Éxito.</a:t>
            </a:r>
            <a:endParaRPr lang="es-AR"/>
          </a:p>
        </p:txBody>
      </p:sp>
      <p:sp>
        <p:nvSpPr>
          <p:cNvPr id="2" name="Marcador de número de diapositiva 1">
            <a:extLst>
              <a:ext uri="{FF2B5EF4-FFF2-40B4-BE49-F238E27FC236}">
                <a16:creationId xmlns:a16="http://schemas.microsoft.com/office/drawing/2014/main" id="{5C282DB1-FDC3-857C-4F9D-9DE8C3EF066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8"/>
          <p:cNvSpPr txBox="1">
            <a:spLocks noGrp="1"/>
          </p:cNvSpPr>
          <p:nvPr>
            <p:ph type="title"/>
          </p:nvPr>
        </p:nvSpPr>
        <p:spPr/>
        <p:txBody>
          <a:bodyPr/>
          <a:lstStyle/>
          <a:p>
            <a:pPr lvl="0"/>
            <a:r>
              <a:rPr lang="en-US">
                <a:sym typeface="Trebuchet MS"/>
              </a:rPr>
              <a:t>Tipo de valores</a:t>
            </a:r>
            <a:endParaRPr lang="en-US"/>
          </a:p>
        </p:txBody>
      </p:sp>
      <p:sp>
        <p:nvSpPr>
          <p:cNvPr id="564" name="Google Shape;564;p58"/>
          <p:cNvSpPr txBox="1">
            <a:spLocks noGrp="1"/>
          </p:cNvSpPr>
          <p:nvPr>
            <p:ph idx="1"/>
          </p:nvPr>
        </p:nvSpPr>
        <p:spPr/>
        <p:txBody>
          <a:bodyPr>
            <a:normAutofit fontScale="92500" lnSpcReduction="10000"/>
          </a:bodyPr>
          <a:lstStyle/>
          <a:p>
            <a:pPr lvl="0"/>
            <a:r>
              <a:rPr lang="es-AR">
                <a:sym typeface="Trebuchet MS"/>
              </a:rPr>
              <a:t>Lingüístico:</a:t>
            </a:r>
            <a:endParaRPr lang="es-AR"/>
          </a:p>
          <a:p>
            <a:pPr lvl="1"/>
            <a:r>
              <a:rPr lang="es-AR">
                <a:sym typeface="Trebuchet MS"/>
              </a:rPr>
              <a:t>Muy poco o nada,</a:t>
            </a:r>
            <a:endParaRPr lang="es-AR"/>
          </a:p>
          <a:p>
            <a:pPr lvl="1"/>
            <a:r>
              <a:rPr lang="es-AR">
                <a:sym typeface="Trebuchet MS"/>
              </a:rPr>
              <a:t>Poco,</a:t>
            </a:r>
            <a:endParaRPr lang="es-AR"/>
          </a:p>
          <a:p>
            <a:pPr lvl="1"/>
            <a:r>
              <a:rPr lang="es-AR">
                <a:sym typeface="Trebuchet MS"/>
              </a:rPr>
              <a:t>Regular,</a:t>
            </a:r>
            <a:endParaRPr lang="es-AR"/>
          </a:p>
          <a:p>
            <a:pPr lvl="1"/>
            <a:r>
              <a:rPr lang="es-AR">
                <a:sym typeface="Trebuchet MS"/>
              </a:rPr>
              <a:t>Mucho, y</a:t>
            </a:r>
            <a:endParaRPr lang="es-AR"/>
          </a:p>
          <a:p>
            <a:pPr lvl="1"/>
            <a:r>
              <a:rPr lang="es-AR">
                <a:sym typeface="Trebuchet MS"/>
              </a:rPr>
              <a:t>Todo.</a:t>
            </a:r>
            <a:endParaRPr lang="es-AR"/>
          </a:p>
          <a:p>
            <a:pPr lvl="0"/>
            <a:r>
              <a:rPr lang="es-AR">
                <a:sym typeface="Trebuchet MS"/>
              </a:rPr>
              <a:t>Numérico:</a:t>
            </a:r>
            <a:endParaRPr lang="es-AR"/>
          </a:p>
          <a:p>
            <a:pPr lvl="1"/>
            <a:r>
              <a:rPr lang="es-AR">
                <a:sym typeface="Trebuchet MS"/>
              </a:rPr>
              <a:t>0-9</a:t>
            </a:r>
            <a:endParaRPr lang="es-AR"/>
          </a:p>
          <a:p>
            <a:pPr lvl="0"/>
            <a:r>
              <a:rPr lang="es-AR">
                <a:sym typeface="Trebuchet MS"/>
              </a:rPr>
              <a:t>Boolenano</a:t>
            </a:r>
            <a:endParaRPr lang="es-AR"/>
          </a:p>
          <a:p>
            <a:pPr lvl="1"/>
            <a:r>
              <a:rPr lang="es-AR">
                <a:sym typeface="Trebuchet MS"/>
              </a:rPr>
              <a:t>Si, y</a:t>
            </a:r>
            <a:endParaRPr lang="es-AR"/>
          </a:p>
          <a:p>
            <a:pPr lvl="1"/>
            <a:r>
              <a:rPr lang="es-AR">
                <a:sym typeface="Trebuchet MS"/>
              </a:rPr>
              <a:t>No. </a:t>
            </a:r>
            <a:endParaRPr lang="es-AR"/>
          </a:p>
        </p:txBody>
      </p:sp>
      <p:sp>
        <p:nvSpPr>
          <p:cNvPr id="2" name="Marcador de número de diapositiva 1">
            <a:extLst>
              <a:ext uri="{FF2B5EF4-FFF2-40B4-BE49-F238E27FC236}">
                <a16:creationId xmlns:a16="http://schemas.microsoft.com/office/drawing/2014/main" id="{792DE252-4A9A-EA2B-BDCE-C46FFD133C7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9"/>
          <p:cNvSpPr txBox="1">
            <a:spLocks noGrp="1"/>
          </p:cNvSpPr>
          <p:nvPr>
            <p:ph type="title"/>
          </p:nvPr>
        </p:nvSpPr>
        <p:spPr/>
        <p:txBody>
          <a:bodyPr/>
          <a:lstStyle/>
          <a:p>
            <a:pPr lvl="0"/>
            <a:r>
              <a:rPr lang="en-US">
                <a:sym typeface="Trebuchet MS"/>
              </a:rPr>
              <a:t>Test de viabilidad</a:t>
            </a:r>
            <a:endParaRPr lang="en-US"/>
          </a:p>
        </p:txBody>
      </p:sp>
      <p:sp>
        <p:nvSpPr>
          <p:cNvPr id="2" name="Marcador de número de diapositiva 1">
            <a:extLst>
              <a:ext uri="{FF2B5EF4-FFF2-40B4-BE49-F238E27FC236}">
                <a16:creationId xmlns:a16="http://schemas.microsoft.com/office/drawing/2014/main" id="{1AEF316A-0D1E-5DF8-6E36-8BFF2E7C560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19</a:t>
            </a:fld>
            <a:endParaRPr lang="en-US"/>
          </a:p>
        </p:txBody>
      </p:sp>
      <p:graphicFrame>
        <p:nvGraphicFramePr>
          <p:cNvPr id="572" name="Google Shape;572;p59"/>
          <p:cNvGraphicFramePr/>
          <p:nvPr/>
        </p:nvGraphicFramePr>
        <p:xfrm>
          <a:off x="468312" y="2238375"/>
          <a:ext cx="8567700" cy="4339245"/>
        </p:xfrm>
        <a:graphic>
          <a:graphicData uri="http://schemas.openxmlformats.org/drawingml/2006/table">
            <a:tbl>
              <a:tblPr>
                <a:noFill/>
                <a:tableStyleId>{E1656CCA-4161-4C33-9B49-088103CC148C}</a:tableStyleId>
              </a:tblPr>
              <a:tblGrid>
                <a:gridCol w="2584450">
                  <a:extLst>
                    <a:ext uri="{9D8B030D-6E8A-4147-A177-3AD203B41FA5}">
                      <a16:colId xmlns:a16="http://schemas.microsoft.com/office/drawing/2014/main" val="20000"/>
                    </a:ext>
                  </a:extLst>
                </a:gridCol>
                <a:gridCol w="1303325">
                  <a:extLst>
                    <a:ext uri="{9D8B030D-6E8A-4147-A177-3AD203B41FA5}">
                      <a16:colId xmlns:a16="http://schemas.microsoft.com/office/drawing/2014/main" val="20001"/>
                    </a:ext>
                  </a:extLst>
                </a:gridCol>
                <a:gridCol w="839775">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1108075">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665150">
                  <a:extLst>
                    <a:ext uri="{9D8B030D-6E8A-4147-A177-3AD203B41FA5}">
                      <a16:colId xmlns:a16="http://schemas.microsoft.com/office/drawing/2014/main" val="20007"/>
                    </a:ext>
                  </a:extLst>
                </a:gridCol>
              </a:tblGrid>
              <a:tr h="381000">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Característica</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Categoría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Dimensión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Peso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Naturaleza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Tipo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Umbral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1" i="0" u="none" strike="noStrike" cap="none">
                          <a:solidFill>
                            <a:schemeClr val="lt1"/>
                          </a:solidFill>
                          <a:latin typeface="Comic Sans MS"/>
                          <a:ea typeface="Comic Sans MS"/>
                          <a:cs typeface="Comic Sans MS"/>
                          <a:sym typeface="Comic Sans MS"/>
                        </a:rPr>
                        <a:t>Valor</a:t>
                      </a:r>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482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Existen expertos, están disponibles y son cooperativos </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Experto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P1</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+10</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Esencial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B</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strike="noStrike" cap="none">
                          <a:solidFill>
                            <a:schemeClr val="lt1"/>
                          </a:solidFill>
                          <a:latin typeface="Comic Sans MS"/>
                          <a:ea typeface="Comic Sans MS"/>
                          <a:cs typeface="Comic Sans MS"/>
                          <a:sym typeface="Comic Sans MS"/>
                        </a:rPr>
                        <a:t>Si</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2702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Experto y Tarea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 P5</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Esencial y 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B, L, 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717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Resuelve una tarea útil y necesaria </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Tarea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J1</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+8</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No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5087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Experto, Tarea,  Directivo, y Usuario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 J7</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Esencial y 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B, L, 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0482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La transferencia de experiencia entre humanos es factible </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Tarea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A1</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+7</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No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2702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Experto, y Tarea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 15</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Esencial y 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B, 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2702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Existe una ubicación idónea para el SE </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Directivo, Usuario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E1</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+7</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No</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650875">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Experto, Directivo, Usuario y Tarea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 E23</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Esencial y Deseable</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B, L, 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100"/>
                        <a:buFont typeface="Comic Sans MS"/>
                        <a:buNone/>
                      </a:pPr>
                      <a:r>
                        <a:rPr lang="en-US" sz="1100" b="0" i="0" u="none">
                          <a:solidFill>
                            <a:schemeClr val="lt1"/>
                          </a:solidFill>
                          <a:latin typeface="Comic Sans MS"/>
                          <a:ea typeface="Comic Sans MS"/>
                          <a:cs typeface="Comic Sans MS"/>
                          <a:sym typeface="Comic Sans MS"/>
                        </a:rPr>
                        <a:t>.....</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25" marR="91425"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CA17E-6FAB-0895-D7B0-92D5DCF9C959}"/>
              </a:ext>
            </a:extLst>
          </p:cNvPr>
          <p:cNvSpPr>
            <a:spLocks noGrp="1"/>
          </p:cNvSpPr>
          <p:nvPr>
            <p:ph type="title"/>
          </p:nvPr>
        </p:nvSpPr>
        <p:spPr>
          <a:xfrm>
            <a:off x="609599" y="609600"/>
            <a:ext cx="6347713" cy="1320800"/>
          </a:xfrm>
        </p:spPr>
        <p:txBody>
          <a:bodyPr/>
          <a:lstStyle/>
          <a:p>
            <a:r>
              <a:rPr lang="es-AR" dirty="0"/>
              <a:t>¿Qué es?</a:t>
            </a:r>
          </a:p>
        </p:txBody>
      </p:sp>
      <p:sp>
        <p:nvSpPr>
          <p:cNvPr id="3" name="Marcador de contenido 2">
            <a:extLst>
              <a:ext uri="{FF2B5EF4-FFF2-40B4-BE49-F238E27FC236}">
                <a16:creationId xmlns:a16="http://schemas.microsoft.com/office/drawing/2014/main" id="{B120D10C-00CF-667F-FB5A-1BA62C000346}"/>
              </a:ext>
            </a:extLst>
          </p:cNvPr>
          <p:cNvSpPr>
            <a:spLocks noGrp="1"/>
          </p:cNvSpPr>
          <p:nvPr>
            <p:ph idx="1"/>
          </p:nvPr>
        </p:nvSpPr>
        <p:spPr>
          <a:xfrm>
            <a:off x="609599" y="2160590"/>
            <a:ext cx="6347714" cy="3880773"/>
          </a:xfrm>
        </p:spPr>
        <p:txBody>
          <a:bodyPr>
            <a:normAutofit fontScale="92500" lnSpcReduction="20000"/>
          </a:bodyPr>
          <a:lstStyle/>
          <a:p>
            <a:r>
              <a:rPr lang="es-AR" dirty="0"/>
              <a:t>Un sistema experto es un programa que emula la capacidad de toma de decisiones de un humano experto en un dominio específico. </a:t>
            </a:r>
          </a:p>
          <a:p>
            <a:r>
              <a:rPr lang="es-AR" dirty="0"/>
              <a:t>Estos sistemas utilizan una base de conocimientos detallada y reglas de inferencia para resolver problemas complejos o realizar tareas especializadas que generalmente requieren de expertos humanos. </a:t>
            </a:r>
          </a:p>
          <a:p>
            <a:r>
              <a:rPr lang="es-AR" dirty="0"/>
              <a:t>Los sistemas expertos se caracterizan por tener:</a:t>
            </a:r>
          </a:p>
          <a:p>
            <a:pPr lvl="1"/>
            <a:r>
              <a:rPr lang="es-AR" dirty="0"/>
              <a:t>Base de conocimientos: contiene hechos y reglas sobre un dominio particular.</a:t>
            </a:r>
          </a:p>
          <a:p>
            <a:pPr lvl="1"/>
            <a:r>
              <a:rPr lang="es-AR" dirty="0"/>
              <a:t>Motor de inferencia: utiliza reglas lógicas para hacer deducciones y tomar decisiones basadas en la base de conocimientos.</a:t>
            </a:r>
          </a:p>
          <a:p>
            <a:pPr lvl="1"/>
            <a:r>
              <a:rPr lang="es-AR" dirty="0"/>
              <a:t>Interfaz de usuario: permite a los usuarios interactuar con el sistema, hacer preguntas o resolver problemas.</a:t>
            </a:r>
          </a:p>
          <a:p>
            <a:endParaRPr lang="es-AR" dirty="0"/>
          </a:p>
        </p:txBody>
      </p:sp>
      <p:sp>
        <p:nvSpPr>
          <p:cNvPr id="4" name="Marcador de número de diapositiva 3">
            <a:extLst>
              <a:ext uri="{FF2B5EF4-FFF2-40B4-BE49-F238E27FC236}">
                <a16:creationId xmlns:a16="http://schemas.microsoft.com/office/drawing/2014/main" id="{A967DF41-BB2A-532A-EECE-80C3F29706C1}"/>
              </a:ext>
            </a:extLst>
          </p:cNvPr>
          <p:cNvSpPr>
            <a:spLocks noGrp="1"/>
          </p:cNvSpPr>
          <p:nvPr>
            <p:ph type="sldNum" sz="quarter" idx="12"/>
          </p:nvPr>
        </p:nvSpPr>
        <p:spPr>
          <a:xfrm>
            <a:off x="6444676" y="6041363"/>
            <a:ext cx="512638" cy="365125"/>
          </a:xfrm>
        </p:spPr>
        <p:txBody>
          <a:bodyPr/>
          <a:lstStyle/>
          <a:p>
            <a:pPr lvl="0"/>
            <a:fld id="{00000000-1234-1234-1234-123412341234}" type="slidenum">
              <a:rPr lang="en-US" smtClean="0"/>
              <a:pPr lvl="0"/>
              <a:t>2</a:t>
            </a:fld>
            <a:endParaRPr lang="en-US"/>
          </a:p>
        </p:txBody>
      </p:sp>
    </p:spTree>
    <p:extLst>
      <p:ext uri="{BB962C8B-B14F-4D97-AF65-F5344CB8AC3E}">
        <p14:creationId xmlns:p14="http://schemas.microsoft.com/office/powerpoint/2010/main" val="244385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0"/>
          <p:cNvSpPr txBox="1">
            <a:spLocks noGrp="1"/>
          </p:cNvSpPr>
          <p:nvPr>
            <p:ph type="title"/>
          </p:nvPr>
        </p:nvSpPr>
        <p:spPr/>
        <p:txBody>
          <a:bodyPr/>
          <a:lstStyle/>
          <a:p>
            <a:pPr lvl="0"/>
            <a:r>
              <a:rPr lang="en-US">
                <a:sym typeface="Trebuchet MS"/>
              </a:rPr>
              <a:t>Cálculos</a:t>
            </a:r>
            <a:endParaRPr lang="en-US"/>
          </a:p>
        </p:txBody>
      </p:sp>
      <p:sp>
        <p:nvSpPr>
          <p:cNvPr id="578" name="Google Shape;578;p60"/>
          <p:cNvSpPr txBox="1">
            <a:spLocks noGrp="1"/>
          </p:cNvSpPr>
          <p:nvPr>
            <p:ph idx="1"/>
          </p:nvPr>
        </p:nvSpPr>
        <p:spPr/>
        <p:txBody>
          <a:bodyPr/>
          <a:lstStyle/>
          <a:p>
            <a:pPr lvl="0"/>
            <a:r>
              <a:rPr lang="es-AR">
                <a:sym typeface="Trebuchet MS"/>
              </a:rPr>
              <a:t>Valor por dimensión analizada</a:t>
            </a:r>
            <a:endParaRPr lang="es-AR"/>
          </a:p>
          <a:p>
            <a:pPr lvl="1"/>
            <a:r>
              <a:rPr lang="es-AR">
                <a:sym typeface="Trebuchet MS"/>
              </a:rPr>
              <a:t>Cada dimensión esta compuesta por 4 coordenadas, una por cada dimensión. </a:t>
            </a:r>
            <a:endParaRPr lang="es-AR"/>
          </a:p>
          <a:p>
            <a:pPr lvl="1"/>
            <a:r>
              <a:rPr lang="es-AR">
                <a:sym typeface="Trebuchet MS"/>
              </a:rPr>
              <a:t>Si el promedio de las 4 coordenadas pasa el umbral propuesto quiere decir que esa dimensión es cubierta favorablemente.</a:t>
            </a:r>
            <a:endParaRPr lang="es-AR"/>
          </a:p>
          <a:p>
            <a:pPr lvl="0"/>
            <a:r>
              <a:rPr lang="es-AR">
                <a:sym typeface="Trebuchet MS"/>
              </a:rPr>
              <a:t>Valor final</a:t>
            </a:r>
            <a:endParaRPr lang="es-AR"/>
          </a:p>
          <a:p>
            <a:pPr lvl="1"/>
            <a:r>
              <a:rPr lang="es-AR">
                <a:sym typeface="Trebuchet MS"/>
              </a:rPr>
              <a:t>Si es mayor de 6 el SE es viable.</a:t>
            </a:r>
            <a:endParaRPr lang="es-AR"/>
          </a:p>
        </p:txBody>
      </p:sp>
      <p:sp>
        <p:nvSpPr>
          <p:cNvPr id="579" name="Google Shape;579;p60"/>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20</a:t>
            </a:fld>
            <a:endParaRPr/>
          </a:p>
        </p:txBody>
      </p:sp>
      <p:sp>
        <p:nvSpPr>
          <p:cNvPr id="2" name="Marcador de número de diapositiva 1">
            <a:extLst>
              <a:ext uri="{FF2B5EF4-FFF2-40B4-BE49-F238E27FC236}">
                <a16:creationId xmlns:a16="http://schemas.microsoft.com/office/drawing/2014/main" id="{2C6DBD85-AB69-C3F9-AEA3-5EE1BD3638B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title"/>
          </p:nvPr>
        </p:nvSpPr>
        <p:spPr/>
        <p:txBody>
          <a:bodyPr/>
          <a:lstStyle/>
          <a:p>
            <a:pPr lvl="0"/>
            <a:r>
              <a:rPr lang="es-AR">
                <a:sym typeface="Trebuchet MS"/>
              </a:rPr>
              <a:t>Fase II:</a:t>
            </a:r>
            <a:br>
              <a:rPr lang="es-AR">
                <a:sym typeface="Trebuchet MS"/>
              </a:rPr>
            </a:br>
            <a:r>
              <a:rPr lang="es-AR">
                <a:sym typeface="Trebuchet MS"/>
              </a:rPr>
              <a:t>Desarrollo de los prototipos</a:t>
            </a:r>
            <a:endParaRPr lang="es-AR"/>
          </a:p>
        </p:txBody>
      </p:sp>
      <p:sp>
        <p:nvSpPr>
          <p:cNvPr id="447" name="Google Shape;447;p45"/>
          <p:cNvSpPr txBox="1">
            <a:spLocks noGrp="1"/>
          </p:cNvSpPr>
          <p:nvPr>
            <p:ph idx="1"/>
          </p:nvPr>
        </p:nvSpPr>
        <p:spPr/>
        <p:txBody>
          <a:bodyPr/>
          <a:lstStyle/>
          <a:p>
            <a:pPr lvl="0"/>
            <a:r>
              <a:rPr lang="es-AR">
                <a:sym typeface="Trebuchet MS"/>
              </a:rPr>
              <a:t>II.1 Concepción de la solución.</a:t>
            </a:r>
            <a:endParaRPr lang="es-AR"/>
          </a:p>
          <a:p>
            <a:pPr lvl="0"/>
            <a:r>
              <a:rPr lang="es-AR">
                <a:sym typeface="Trebuchet MS"/>
              </a:rPr>
              <a:t>II.2 Adquisición y conceptualización.</a:t>
            </a:r>
            <a:endParaRPr lang="es-AR"/>
          </a:p>
          <a:p>
            <a:pPr lvl="0"/>
            <a:r>
              <a:rPr lang="es-AR">
                <a:sym typeface="Trebuchet MS"/>
              </a:rPr>
              <a:t>II.3 Formalización y definición de arquitectura.</a:t>
            </a:r>
            <a:endParaRPr lang="es-AR"/>
          </a:p>
          <a:p>
            <a:pPr lvl="0"/>
            <a:r>
              <a:rPr lang="es-AR">
                <a:sym typeface="Trebuchet MS"/>
              </a:rPr>
              <a:t>II.4 Implementación.</a:t>
            </a:r>
            <a:endParaRPr lang="es-AR"/>
          </a:p>
          <a:p>
            <a:pPr lvl="0"/>
            <a:r>
              <a:rPr lang="es-AR">
                <a:sym typeface="Trebuchet MS"/>
              </a:rPr>
              <a:t>II.5 Validación y evaluación del prototipo.</a:t>
            </a:r>
            <a:endParaRPr lang="es-AR"/>
          </a:p>
          <a:p>
            <a:pPr lvl="0"/>
            <a:r>
              <a:rPr lang="es-AR">
                <a:sym typeface="Trebuchet MS"/>
              </a:rPr>
              <a:t>II.6 Definición de los nuevos requisitos y diseño.</a:t>
            </a:r>
            <a:endParaRPr lang="es-AR"/>
          </a:p>
        </p:txBody>
      </p:sp>
      <p:sp>
        <p:nvSpPr>
          <p:cNvPr id="448" name="Google Shape;448;p45"/>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400"/>
              <a:buFont typeface="Tahoma"/>
              <a:buNone/>
            </a:pPr>
            <a:fld id="{00000000-1234-1234-1234-123412341234}" type="slidenum">
              <a:rPr lang="en-US" sz="2400" b="0" i="0" u="none">
                <a:solidFill>
                  <a:schemeClr val="lt1"/>
                </a:solidFill>
                <a:latin typeface="Tahoma"/>
                <a:ea typeface="Tahoma"/>
                <a:cs typeface="Tahoma"/>
                <a:sym typeface="Tahoma"/>
              </a:rPr>
              <a:t>21</a:t>
            </a:fld>
            <a:endParaRPr/>
          </a:p>
        </p:txBody>
      </p:sp>
      <p:sp>
        <p:nvSpPr>
          <p:cNvPr id="2" name="Marcador de número de diapositiva 1">
            <a:extLst>
              <a:ext uri="{FF2B5EF4-FFF2-40B4-BE49-F238E27FC236}">
                <a16:creationId xmlns:a16="http://schemas.microsoft.com/office/drawing/2014/main" id="{D0B30FE8-0BE5-4A36-C74D-E0D764A2AC9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6"/>
          <p:cNvSpPr txBox="1">
            <a:spLocks noGrp="1"/>
          </p:cNvSpPr>
          <p:nvPr>
            <p:ph type="title"/>
          </p:nvPr>
        </p:nvSpPr>
        <p:spPr/>
        <p:txBody>
          <a:bodyPr>
            <a:normAutofit fontScale="90000"/>
          </a:bodyPr>
          <a:lstStyle/>
          <a:p>
            <a:pPr lvl="0"/>
            <a:r>
              <a:rPr lang="es-AR">
                <a:sym typeface="Trebuchet MS"/>
              </a:rPr>
              <a:t>Fase III:</a:t>
            </a:r>
            <a:br>
              <a:rPr lang="es-AR">
                <a:sym typeface="Trebuchet MS"/>
              </a:rPr>
            </a:br>
            <a:r>
              <a:rPr lang="es-AR">
                <a:sym typeface="Trebuchet MS"/>
              </a:rPr>
              <a:t>Ejecución de la construcción del sistema integrado</a:t>
            </a:r>
            <a:endParaRPr lang="es-AR"/>
          </a:p>
        </p:txBody>
      </p:sp>
      <p:sp>
        <p:nvSpPr>
          <p:cNvPr id="454" name="Google Shape;454;p46"/>
          <p:cNvSpPr txBox="1">
            <a:spLocks noGrp="1"/>
          </p:cNvSpPr>
          <p:nvPr>
            <p:ph idx="1"/>
          </p:nvPr>
        </p:nvSpPr>
        <p:spPr/>
        <p:txBody>
          <a:bodyPr/>
          <a:lstStyle/>
          <a:p>
            <a:pPr lvl="0"/>
            <a:r>
              <a:rPr lang="es-AR">
                <a:sym typeface="Trebuchet MS"/>
              </a:rPr>
              <a:t>III.1 Requisitos y diseño de la integración.</a:t>
            </a:r>
            <a:endParaRPr lang="es-AR"/>
          </a:p>
          <a:p>
            <a:pPr lvl="0"/>
            <a:r>
              <a:rPr lang="es-AR">
                <a:sym typeface="Trebuchet MS"/>
              </a:rPr>
              <a:t>III.2 Implementación y evaluación del sistema integrado.</a:t>
            </a:r>
            <a:endParaRPr lang="es-AR"/>
          </a:p>
          <a:p>
            <a:pPr lvl="0"/>
            <a:r>
              <a:rPr lang="es-AR">
                <a:sym typeface="Trebuchet MS"/>
              </a:rPr>
              <a:t>III.3 Aceptación del sistema por el cliente</a:t>
            </a:r>
            <a:endParaRPr lang="es-AR"/>
          </a:p>
        </p:txBody>
      </p:sp>
      <p:sp>
        <p:nvSpPr>
          <p:cNvPr id="2" name="Marcador de número de diapositiva 1">
            <a:extLst>
              <a:ext uri="{FF2B5EF4-FFF2-40B4-BE49-F238E27FC236}">
                <a16:creationId xmlns:a16="http://schemas.microsoft.com/office/drawing/2014/main" id="{19D2B275-3359-4001-422F-02ADC0834E3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4"/>
          <p:cNvSpPr txBox="1">
            <a:spLocks noGrp="1"/>
          </p:cNvSpPr>
          <p:nvPr>
            <p:ph type="title"/>
          </p:nvPr>
        </p:nvSpPr>
        <p:spPr/>
        <p:txBody>
          <a:bodyPr/>
          <a:lstStyle/>
          <a:p>
            <a:pPr lvl="0"/>
            <a:r>
              <a:rPr lang="en-US">
                <a:sym typeface="Trebuchet MS"/>
              </a:rPr>
              <a:t>Proceso de adquisición</a:t>
            </a:r>
            <a:endParaRPr lang="en-US"/>
          </a:p>
        </p:txBody>
      </p:sp>
      <p:sp>
        <p:nvSpPr>
          <p:cNvPr id="605" name="Google Shape;605;p64"/>
          <p:cNvSpPr txBox="1">
            <a:spLocks noGrp="1"/>
          </p:cNvSpPr>
          <p:nvPr>
            <p:ph idx="1"/>
          </p:nvPr>
        </p:nvSpPr>
        <p:spPr/>
        <p:txBody>
          <a:bodyPr/>
          <a:lstStyle/>
          <a:p>
            <a:pPr lvl="0"/>
            <a:r>
              <a:rPr lang="es-AR">
                <a:sym typeface="Trebuchet MS"/>
              </a:rPr>
              <a:t>Primeras reuniones y estudio de la viabilidad,</a:t>
            </a:r>
            <a:endParaRPr lang="es-AR"/>
          </a:p>
          <a:p>
            <a:pPr lvl="0"/>
            <a:r>
              <a:rPr lang="es-AR">
                <a:sym typeface="Trebuchet MS"/>
              </a:rPr>
              <a:t>Estudio de la documentación,</a:t>
            </a:r>
            <a:endParaRPr lang="es-AR"/>
          </a:p>
          <a:p>
            <a:pPr lvl="0"/>
            <a:r>
              <a:rPr lang="es-AR">
                <a:sym typeface="Trebuchet MS"/>
              </a:rPr>
              <a:t>Ciclo de educción:</a:t>
            </a:r>
            <a:endParaRPr lang="es-AR"/>
          </a:p>
          <a:p>
            <a:pPr lvl="1"/>
            <a:r>
              <a:rPr lang="es-AR">
                <a:sym typeface="Trebuchet MS"/>
              </a:rPr>
              <a:t>Interrogatorio inicial,</a:t>
            </a:r>
            <a:endParaRPr lang="es-AR"/>
          </a:p>
          <a:p>
            <a:pPr lvl="1"/>
            <a:r>
              <a:rPr lang="es-AR">
                <a:sym typeface="Trebuchet MS"/>
              </a:rPr>
              <a:t>Investigación profunda.</a:t>
            </a:r>
            <a:endParaRPr lang="es-AR"/>
          </a:p>
        </p:txBody>
      </p:sp>
      <p:sp>
        <p:nvSpPr>
          <p:cNvPr id="606" name="Google Shape;606;p64"/>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23</a:t>
            </a:fld>
            <a:endParaRPr/>
          </a:p>
        </p:txBody>
      </p:sp>
      <p:sp>
        <p:nvSpPr>
          <p:cNvPr id="2" name="Marcador de número de diapositiva 1">
            <a:extLst>
              <a:ext uri="{FF2B5EF4-FFF2-40B4-BE49-F238E27FC236}">
                <a16:creationId xmlns:a16="http://schemas.microsoft.com/office/drawing/2014/main" id="{4F57A2D2-8CC2-1DEA-354D-6DF9F49AB7E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5"/>
          <p:cNvSpPr txBox="1">
            <a:spLocks noGrp="1"/>
          </p:cNvSpPr>
          <p:nvPr>
            <p:ph type="title"/>
          </p:nvPr>
        </p:nvSpPr>
        <p:spPr>
          <a:xfrm>
            <a:off x="596086" y="563785"/>
            <a:ext cx="6589199" cy="1280890"/>
          </a:xfrm>
        </p:spPr>
        <p:txBody>
          <a:bodyPr/>
          <a:lstStyle/>
          <a:p>
            <a:pPr lvl="0"/>
            <a:r>
              <a:rPr lang="en-US" dirty="0" err="1">
                <a:sym typeface="Trebuchet MS"/>
              </a:rPr>
              <a:t>Extracción</a:t>
            </a:r>
            <a:r>
              <a:rPr lang="en-US" dirty="0">
                <a:sym typeface="Trebuchet MS"/>
              </a:rPr>
              <a:t> de </a:t>
            </a:r>
            <a:r>
              <a:rPr lang="en-US" dirty="0" err="1">
                <a:sym typeface="Trebuchet MS"/>
              </a:rPr>
              <a:t>conocimientos</a:t>
            </a:r>
            <a:endParaRPr lang="en-US" dirty="0"/>
          </a:p>
        </p:txBody>
      </p:sp>
      <p:sp>
        <p:nvSpPr>
          <p:cNvPr id="612" name="Google Shape;612;p65"/>
          <p:cNvSpPr txBox="1">
            <a:spLocks noGrp="1"/>
          </p:cNvSpPr>
          <p:nvPr>
            <p:ph idx="1"/>
          </p:nvPr>
        </p:nvSpPr>
        <p:spPr/>
        <p:txBody>
          <a:bodyPr/>
          <a:lstStyle/>
          <a:p>
            <a:pPr lvl="0"/>
            <a:r>
              <a:rPr lang="es-AR" dirty="0">
                <a:sym typeface="Trebuchet MS"/>
              </a:rPr>
              <a:t>Análisis estructural de texto: Consiste en la búsqueda de determinados términos.</a:t>
            </a:r>
            <a:endParaRPr lang="es-AR" dirty="0"/>
          </a:p>
          <a:p>
            <a:pPr lvl="1"/>
            <a:r>
              <a:rPr lang="es-AR" dirty="0">
                <a:sym typeface="Trebuchet MS"/>
              </a:rPr>
              <a:t>En tiempo de ejecución,</a:t>
            </a:r>
            <a:endParaRPr lang="es-AR" dirty="0"/>
          </a:p>
          <a:p>
            <a:pPr lvl="1"/>
            <a:r>
              <a:rPr lang="es-AR" dirty="0">
                <a:sym typeface="Trebuchet MS"/>
              </a:rPr>
              <a:t>Dependientes del dominio, y</a:t>
            </a:r>
            <a:endParaRPr lang="es-AR" dirty="0"/>
          </a:p>
          <a:p>
            <a:pPr lvl="1"/>
            <a:r>
              <a:rPr lang="es-AR" dirty="0">
                <a:sym typeface="Trebuchet MS"/>
              </a:rPr>
              <a:t>Independientes del dominio (esta relacionado con, esta definido por, etc.).</a:t>
            </a:r>
            <a:endParaRPr lang="es-AR" dirty="0"/>
          </a:p>
          <a:p>
            <a:pPr lvl="1"/>
            <a:r>
              <a:rPr lang="es-AR" dirty="0">
                <a:sym typeface="Trebuchet MS"/>
              </a:rPr>
              <a:t>Los conocimientos a extraer son:</a:t>
            </a:r>
            <a:endParaRPr lang="es-AR" dirty="0"/>
          </a:p>
          <a:p>
            <a:pPr lvl="2"/>
            <a:r>
              <a:rPr lang="es-AR" dirty="0">
                <a:sym typeface="Trebuchet MS"/>
              </a:rPr>
              <a:t>Conceptos,</a:t>
            </a:r>
            <a:endParaRPr lang="es-AR" dirty="0"/>
          </a:p>
          <a:p>
            <a:pPr lvl="2"/>
            <a:r>
              <a:rPr lang="es-AR" dirty="0">
                <a:sym typeface="Trebuchet MS"/>
              </a:rPr>
              <a:t>Definiciones de terminología, y</a:t>
            </a:r>
            <a:endParaRPr lang="es-AR" dirty="0"/>
          </a:p>
          <a:p>
            <a:pPr lvl="2"/>
            <a:r>
              <a:rPr lang="es-AR" dirty="0">
                <a:sym typeface="Trebuchet MS"/>
              </a:rPr>
              <a:t>Relación entre conceptos.</a:t>
            </a:r>
            <a:endParaRPr lang="es-AR" dirty="0"/>
          </a:p>
          <a:p>
            <a:pPr lvl="0"/>
            <a:endParaRPr lang="es-AR" dirty="0">
              <a:sym typeface="Trebuchet MS"/>
            </a:endParaRPr>
          </a:p>
        </p:txBody>
      </p:sp>
      <p:sp>
        <p:nvSpPr>
          <p:cNvPr id="2" name="Marcador de número de diapositiva 1">
            <a:extLst>
              <a:ext uri="{FF2B5EF4-FFF2-40B4-BE49-F238E27FC236}">
                <a16:creationId xmlns:a16="http://schemas.microsoft.com/office/drawing/2014/main" id="{1E209078-C43F-9D5D-CCAF-9A238A5DCB1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6"/>
          <p:cNvSpPr txBox="1">
            <a:spLocks noGrp="1"/>
          </p:cNvSpPr>
          <p:nvPr>
            <p:ph type="title"/>
          </p:nvPr>
        </p:nvSpPr>
        <p:spPr/>
        <p:txBody>
          <a:bodyPr/>
          <a:lstStyle/>
          <a:p>
            <a:pPr lvl="0"/>
            <a:r>
              <a:rPr lang="en-US">
                <a:sym typeface="Trebuchet MS"/>
              </a:rPr>
              <a:t>Educción de conocimiento</a:t>
            </a:r>
            <a:endParaRPr lang="en-US"/>
          </a:p>
        </p:txBody>
      </p:sp>
      <p:sp>
        <p:nvSpPr>
          <p:cNvPr id="619" name="Google Shape;619;p66"/>
          <p:cNvSpPr txBox="1">
            <a:spLocks noGrp="1"/>
          </p:cNvSpPr>
          <p:nvPr>
            <p:ph idx="1"/>
          </p:nvPr>
        </p:nvSpPr>
        <p:spPr/>
        <p:txBody>
          <a:bodyPr>
            <a:normAutofit fontScale="92500" lnSpcReduction="20000"/>
          </a:bodyPr>
          <a:lstStyle/>
          <a:p>
            <a:pPr lvl="0"/>
            <a:r>
              <a:rPr lang="es-AR">
                <a:sym typeface="Trebuchet MS"/>
              </a:rPr>
              <a:t>Ciclo de educción</a:t>
            </a:r>
            <a:endParaRPr lang="es-AR"/>
          </a:p>
          <a:p>
            <a:pPr lvl="0"/>
            <a:r>
              <a:rPr lang="es-AR">
                <a:sym typeface="Trebuchet MS"/>
              </a:rPr>
              <a:t>Preparación de la sesión:</a:t>
            </a:r>
            <a:endParaRPr lang="es-AR"/>
          </a:p>
          <a:p>
            <a:pPr lvl="1"/>
            <a:r>
              <a:rPr lang="es-AR">
                <a:sym typeface="Trebuchet MS"/>
              </a:rPr>
              <a:t>Información a tratar.</a:t>
            </a:r>
            <a:endParaRPr lang="es-AR"/>
          </a:p>
          <a:p>
            <a:pPr lvl="1"/>
            <a:r>
              <a:rPr lang="es-AR">
                <a:sym typeface="Trebuchet MS"/>
              </a:rPr>
              <a:t>Amplitud, profundidad, etc.</a:t>
            </a:r>
            <a:endParaRPr lang="es-AR"/>
          </a:p>
          <a:p>
            <a:pPr lvl="1"/>
            <a:r>
              <a:rPr lang="es-AR">
                <a:sym typeface="Trebuchet MS"/>
              </a:rPr>
              <a:t>Técnica adecuada.</a:t>
            </a:r>
            <a:endParaRPr lang="es-AR"/>
          </a:p>
          <a:p>
            <a:pPr lvl="1"/>
            <a:r>
              <a:rPr lang="es-AR">
                <a:sym typeface="Trebuchet MS"/>
              </a:rPr>
              <a:t>Preparación de preguntas.</a:t>
            </a:r>
            <a:endParaRPr lang="es-AR"/>
          </a:p>
          <a:p>
            <a:pPr lvl="0"/>
            <a:r>
              <a:rPr lang="es-AR">
                <a:sym typeface="Trebuchet MS"/>
              </a:rPr>
              <a:t>Sesión:</a:t>
            </a:r>
            <a:endParaRPr lang="es-AR"/>
          </a:p>
          <a:p>
            <a:pPr lvl="1"/>
            <a:r>
              <a:rPr lang="es-AR">
                <a:sym typeface="Trebuchet MS"/>
              </a:rPr>
              <a:t>Repaso del análisis.</a:t>
            </a:r>
            <a:endParaRPr lang="es-AR"/>
          </a:p>
          <a:p>
            <a:pPr lvl="1"/>
            <a:r>
              <a:rPr lang="es-AR">
                <a:sym typeface="Trebuchet MS"/>
              </a:rPr>
              <a:t>Explicación al experto de los objetivos.</a:t>
            </a:r>
            <a:endParaRPr lang="es-AR"/>
          </a:p>
          <a:p>
            <a:pPr lvl="1"/>
            <a:r>
              <a:rPr lang="es-AR">
                <a:sym typeface="Trebuchet MS"/>
              </a:rPr>
              <a:t>Educción.</a:t>
            </a:r>
            <a:endParaRPr lang="es-AR"/>
          </a:p>
          <a:p>
            <a:pPr lvl="1"/>
            <a:r>
              <a:rPr lang="es-AR">
                <a:sym typeface="Trebuchet MS"/>
              </a:rPr>
              <a:t>Resumen y comentarios del experto.</a:t>
            </a:r>
            <a:endParaRPr lang="es-AR"/>
          </a:p>
          <a:p>
            <a:pPr lvl="1"/>
            <a:r>
              <a:rPr lang="es-AR">
                <a:sym typeface="Trebuchet MS"/>
              </a:rPr>
              <a:t>Transcripción.</a:t>
            </a:r>
            <a:endParaRPr lang="es-AR"/>
          </a:p>
        </p:txBody>
      </p:sp>
      <p:sp>
        <p:nvSpPr>
          <p:cNvPr id="2" name="Marcador de número de diapositiva 1">
            <a:extLst>
              <a:ext uri="{FF2B5EF4-FFF2-40B4-BE49-F238E27FC236}">
                <a16:creationId xmlns:a16="http://schemas.microsoft.com/office/drawing/2014/main" id="{3C9ED22D-2DD5-6B10-E5A9-EB06F9DCBFF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7"/>
          <p:cNvSpPr txBox="1">
            <a:spLocks noGrp="1"/>
          </p:cNvSpPr>
          <p:nvPr>
            <p:ph type="title"/>
          </p:nvPr>
        </p:nvSpPr>
        <p:spPr/>
        <p:txBody>
          <a:bodyPr/>
          <a:lstStyle/>
          <a:p>
            <a:pPr lvl="0"/>
            <a:r>
              <a:rPr lang="en-US">
                <a:sym typeface="Trebuchet MS"/>
              </a:rPr>
              <a:t>Educción de conocimiento</a:t>
            </a:r>
            <a:endParaRPr lang="en-US"/>
          </a:p>
        </p:txBody>
      </p:sp>
      <p:sp>
        <p:nvSpPr>
          <p:cNvPr id="626" name="Google Shape;626;p67"/>
          <p:cNvSpPr txBox="1">
            <a:spLocks noGrp="1"/>
          </p:cNvSpPr>
          <p:nvPr>
            <p:ph idx="1"/>
          </p:nvPr>
        </p:nvSpPr>
        <p:spPr/>
        <p:txBody>
          <a:bodyPr/>
          <a:lstStyle/>
          <a:p>
            <a:pPr lvl="0"/>
            <a:r>
              <a:rPr lang="es-AR">
                <a:sym typeface="Trebuchet MS"/>
              </a:rPr>
              <a:t>Análisis de sesión:</a:t>
            </a:r>
            <a:endParaRPr lang="es-AR"/>
          </a:p>
          <a:p>
            <a:pPr lvl="1"/>
            <a:r>
              <a:rPr lang="es-AR">
                <a:sym typeface="Trebuchet MS"/>
              </a:rPr>
              <a:t>Lectura para obtención de una visión general.</a:t>
            </a:r>
            <a:endParaRPr lang="es-AR"/>
          </a:p>
          <a:p>
            <a:pPr lvl="1"/>
            <a:r>
              <a:rPr lang="es-AR">
                <a:sym typeface="Trebuchet MS"/>
              </a:rPr>
              <a:t>Extracción de conocimientos concretos.</a:t>
            </a:r>
            <a:endParaRPr lang="es-AR"/>
          </a:p>
          <a:p>
            <a:pPr lvl="1"/>
            <a:r>
              <a:rPr lang="es-AR">
                <a:sym typeface="Trebuchet MS"/>
              </a:rPr>
              <a:t>Lectura para recuperar detalles olvidados.</a:t>
            </a:r>
            <a:endParaRPr lang="es-AR"/>
          </a:p>
          <a:p>
            <a:pPr lvl="1"/>
            <a:r>
              <a:rPr lang="es-AR">
                <a:sym typeface="Trebuchet MS"/>
              </a:rPr>
              <a:t>Crítica para mejoras por parte del IC.</a:t>
            </a:r>
            <a:endParaRPr lang="es-AR"/>
          </a:p>
          <a:p>
            <a:pPr lvl="0"/>
            <a:r>
              <a:rPr lang="es-AR">
                <a:sym typeface="Trebuchet MS"/>
              </a:rPr>
              <a:t>Evaluación:</a:t>
            </a:r>
            <a:endParaRPr lang="es-AR"/>
          </a:p>
          <a:p>
            <a:pPr lvl="1"/>
            <a:r>
              <a:rPr lang="es-AR">
                <a:sym typeface="Trebuchet MS"/>
              </a:rPr>
              <a:t>¿Se han conseguido los objetivos?</a:t>
            </a:r>
            <a:endParaRPr lang="es-AR"/>
          </a:p>
          <a:p>
            <a:pPr lvl="1"/>
            <a:r>
              <a:rPr lang="es-AR">
                <a:sym typeface="Trebuchet MS"/>
              </a:rPr>
              <a:t>¿Es necesario volver sobre el mismo?</a:t>
            </a:r>
            <a:endParaRPr lang="es-AR"/>
          </a:p>
          <a:p>
            <a:pPr lvl="1"/>
            <a:r>
              <a:rPr lang="es-AR">
                <a:sym typeface="Trebuchet MS"/>
              </a:rPr>
              <a:t>Número y tipo de sesiones necesarias para cubrir el área. </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D6753690-1669-1E90-118D-C65C6F269FB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8"/>
          <p:cNvSpPr txBox="1">
            <a:spLocks noGrp="1"/>
          </p:cNvSpPr>
          <p:nvPr>
            <p:ph type="title"/>
          </p:nvPr>
        </p:nvSpPr>
        <p:spPr/>
        <p:txBody>
          <a:bodyPr/>
          <a:lstStyle/>
          <a:p>
            <a:pPr lvl="0"/>
            <a:r>
              <a:rPr lang="es-AR">
                <a:sym typeface="Trebuchet MS"/>
              </a:rPr>
              <a:t>Consejos para una educción satisfactoria</a:t>
            </a:r>
            <a:endParaRPr lang="es-AR"/>
          </a:p>
        </p:txBody>
      </p:sp>
      <p:sp>
        <p:nvSpPr>
          <p:cNvPr id="633" name="Google Shape;633;p68"/>
          <p:cNvSpPr txBox="1">
            <a:spLocks noGrp="1"/>
          </p:cNvSpPr>
          <p:nvPr>
            <p:ph idx="1"/>
          </p:nvPr>
        </p:nvSpPr>
        <p:spPr/>
        <p:txBody>
          <a:bodyPr/>
          <a:lstStyle/>
          <a:p>
            <a:pPr lvl="0"/>
            <a:r>
              <a:rPr lang="es-AR">
                <a:sym typeface="Trebuchet MS"/>
              </a:rPr>
              <a:t>Conseguir la cooperación del experto </a:t>
            </a:r>
            <a:endParaRPr lang="es-AR"/>
          </a:p>
          <a:p>
            <a:pPr lvl="0"/>
            <a:r>
              <a:rPr lang="es-AR">
                <a:sym typeface="Trebuchet MS"/>
              </a:rPr>
              <a:t>No imponer el entendimiento del IC sobre el que hacer del experto</a:t>
            </a:r>
            <a:endParaRPr lang="es-AR"/>
          </a:p>
          <a:p>
            <a:pPr lvl="0"/>
            <a:r>
              <a:rPr lang="es-AR">
                <a:sym typeface="Trebuchet MS"/>
              </a:rPr>
              <a:t>Limitar las sesiones en duración y en contenido</a:t>
            </a:r>
            <a:endParaRPr lang="es-AR"/>
          </a:p>
          <a:p>
            <a:pPr lvl="0"/>
            <a:r>
              <a:rPr lang="es-AR">
                <a:sym typeface="Trebuchet MS"/>
              </a:rPr>
              <a:t>Intentar comprobar la información</a:t>
            </a:r>
            <a:endParaRPr lang="es-AR"/>
          </a:p>
          <a:p>
            <a:pPr lvl="0"/>
            <a:r>
              <a:rPr lang="es-AR">
                <a:sym typeface="Trebuchet MS"/>
              </a:rPr>
              <a:t>No limitarse al diálogo</a:t>
            </a:r>
            <a:endParaRPr lang="es-AR"/>
          </a:p>
          <a:p>
            <a:pPr lvl="0"/>
            <a:r>
              <a:rPr lang="es-AR">
                <a:sym typeface="Trebuchet MS"/>
              </a:rPr>
              <a:t>No espaciar demasiado las sesiones de educción</a:t>
            </a:r>
            <a:endParaRPr lang="es-AR"/>
          </a:p>
          <a:p>
            <a:pPr lvl="0"/>
            <a:r>
              <a:rPr lang="es-AR">
                <a:sym typeface="Trebuchet MS"/>
              </a:rPr>
              <a:t>Elegir adecuadamente el lugar de la educción </a:t>
            </a:r>
            <a:endParaRPr lang="es-AR"/>
          </a:p>
        </p:txBody>
      </p:sp>
      <p:sp>
        <p:nvSpPr>
          <p:cNvPr id="2" name="Marcador de número de diapositiva 1">
            <a:extLst>
              <a:ext uri="{FF2B5EF4-FFF2-40B4-BE49-F238E27FC236}">
                <a16:creationId xmlns:a16="http://schemas.microsoft.com/office/drawing/2014/main" id="{B9AE0E11-871B-A295-A330-65D21E8B159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9"/>
          <p:cNvSpPr txBox="1">
            <a:spLocks noGrp="1"/>
          </p:cNvSpPr>
          <p:nvPr>
            <p:ph type="title"/>
          </p:nvPr>
        </p:nvSpPr>
        <p:spPr/>
        <p:txBody>
          <a:bodyPr/>
          <a:lstStyle/>
          <a:p>
            <a:pPr lvl="0"/>
            <a:r>
              <a:rPr lang="en-US">
                <a:sym typeface="Trebuchet MS"/>
              </a:rPr>
              <a:t>Técnicas de educción</a:t>
            </a:r>
            <a:endParaRPr lang="en-US"/>
          </a:p>
        </p:txBody>
      </p:sp>
      <p:sp>
        <p:nvSpPr>
          <p:cNvPr id="640" name="Google Shape;640;p69"/>
          <p:cNvSpPr txBox="1">
            <a:spLocks noGrp="1"/>
          </p:cNvSpPr>
          <p:nvPr>
            <p:ph idx="1"/>
          </p:nvPr>
        </p:nvSpPr>
        <p:spPr/>
        <p:txBody>
          <a:bodyPr/>
          <a:lstStyle/>
          <a:p>
            <a:pPr lvl="0"/>
            <a:r>
              <a:rPr lang="es-AR">
                <a:sym typeface="Trebuchet MS"/>
              </a:rPr>
              <a:t>Directas:</a:t>
            </a:r>
            <a:endParaRPr lang="es-AR"/>
          </a:p>
          <a:p>
            <a:pPr lvl="1"/>
            <a:r>
              <a:rPr lang="es-AR">
                <a:sym typeface="Trebuchet MS"/>
              </a:rPr>
              <a:t>Entrevistas,</a:t>
            </a:r>
            <a:endParaRPr lang="es-AR"/>
          </a:p>
          <a:p>
            <a:pPr lvl="1"/>
            <a:r>
              <a:rPr lang="es-AR">
                <a:sym typeface="Trebuchet MS"/>
              </a:rPr>
              <a:t>Cuestionarios,</a:t>
            </a:r>
            <a:endParaRPr lang="es-AR"/>
          </a:p>
          <a:p>
            <a:pPr lvl="1"/>
            <a:r>
              <a:rPr lang="es-AR">
                <a:sym typeface="Trebuchet MS"/>
              </a:rPr>
              <a:t>Cuestionarios grupales.</a:t>
            </a:r>
            <a:endParaRPr lang="es-AR"/>
          </a:p>
          <a:p>
            <a:pPr lvl="0"/>
            <a:r>
              <a:rPr lang="es-AR">
                <a:sym typeface="Trebuchet MS"/>
              </a:rPr>
              <a:t>Indirectas:</a:t>
            </a:r>
            <a:endParaRPr lang="es-AR"/>
          </a:p>
          <a:p>
            <a:pPr lvl="1"/>
            <a:r>
              <a:rPr lang="es-AR">
                <a:sym typeface="Trebuchet MS"/>
              </a:rPr>
              <a:t>Observación de tareas habituales,</a:t>
            </a:r>
            <a:endParaRPr lang="es-AR"/>
          </a:p>
          <a:p>
            <a:pPr lvl="1"/>
            <a:r>
              <a:rPr lang="es-AR">
                <a:sym typeface="Trebuchet MS"/>
              </a:rPr>
              <a:t>Análisis de protocolo,</a:t>
            </a:r>
            <a:endParaRPr lang="es-AR"/>
          </a:p>
          <a:p>
            <a:pPr lvl="1"/>
            <a:r>
              <a:rPr lang="es-AR">
                <a:sym typeface="Trebuchet MS"/>
              </a:rPr>
              <a:t>Emparrillado.</a:t>
            </a:r>
            <a:endParaRPr lang="es-AR"/>
          </a:p>
        </p:txBody>
      </p:sp>
      <p:sp>
        <p:nvSpPr>
          <p:cNvPr id="2" name="Marcador de número de diapositiva 1">
            <a:extLst>
              <a:ext uri="{FF2B5EF4-FFF2-40B4-BE49-F238E27FC236}">
                <a16:creationId xmlns:a16="http://schemas.microsoft.com/office/drawing/2014/main" id="{3352F088-3E0C-8C74-3784-67EF08428A7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0"/>
          <p:cNvSpPr txBox="1">
            <a:spLocks noGrp="1"/>
          </p:cNvSpPr>
          <p:nvPr>
            <p:ph type="title"/>
          </p:nvPr>
        </p:nvSpPr>
        <p:spPr/>
        <p:txBody>
          <a:bodyPr/>
          <a:lstStyle/>
          <a:p>
            <a:pPr lvl="0"/>
            <a:r>
              <a:rPr lang="en-US">
                <a:sym typeface="Trebuchet MS"/>
              </a:rPr>
              <a:t>Técnicas directas</a:t>
            </a:r>
            <a:endParaRPr lang="en-US"/>
          </a:p>
        </p:txBody>
      </p:sp>
      <p:sp>
        <p:nvSpPr>
          <p:cNvPr id="647" name="Google Shape;647;p70"/>
          <p:cNvSpPr txBox="1">
            <a:spLocks noGrp="1"/>
          </p:cNvSpPr>
          <p:nvPr>
            <p:ph idx="1"/>
          </p:nvPr>
        </p:nvSpPr>
        <p:spPr/>
        <p:txBody>
          <a:bodyPr/>
          <a:lstStyle/>
          <a:p>
            <a:pPr lvl="0"/>
            <a:r>
              <a:rPr lang="es-AR">
                <a:sym typeface="Trebuchet MS"/>
              </a:rPr>
              <a:t>Entrevista:</a:t>
            </a:r>
            <a:endParaRPr lang="es-AR"/>
          </a:p>
          <a:p>
            <a:pPr lvl="1"/>
            <a:r>
              <a:rPr lang="es-AR">
                <a:sym typeface="Trebuchet MS"/>
              </a:rPr>
              <a:t>Abierta,</a:t>
            </a:r>
            <a:endParaRPr lang="es-AR"/>
          </a:p>
          <a:p>
            <a:pPr lvl="1"/>
            <a:r>
              <a:rPr lang="es-AR">
                <a:sym typeface="Trebuchet MS"/>
              </a:rPr>
              <a:t>Estructurada.</a:t>
            </a:r>
            <a:endParaRPr lang="es-AR"/>
          </a:p>
          <a:p>
            <a:pPr lvl="0"/>
            <a:r>
              <a:rPr lang="es-AR">
                <a:sym typeface="Trebuchet MS"/>
              </a:rPr>
              <a:t>Cuestionario.</a:t>
            </a:r>
            <a:endParaRPr lang="es-AR"/>
          </a:p>
          <a:p>
            <a:pPr lvl="0"/>
            <a:r>
              <a:rPr lang="es-AR">
                <a:sym typeface="Trebuchet MS"/>
              </a:rPr>
              <a:t>Cuestionarios grupales:</a:t>
            </a:r>
            <a:endParaRPr lang="es-AR"/>
          </a:p>
          <a:p>
            <a:pPr lvl="1"/>
            <a:r>
              <a:rPr lang="es-AR">
                <a:sym typeface="Trebuchet MS"/>
              </a:rPr>
              <a:t>Brainstorming,</a:t>
            </a:r>
            <a:endParaRPr lang="es-AR"/>
          </a:p>
          <a:p>
            <a:pPr lvl="1"/>
            <a:r>
              <a:rPr lang="es-AR">
                <a:sym typeface="Trebuchet MS"/>
              </a:rPr>
              <a:t>Encuesta grupal,</a:t>
            </a:r>
            <a:endParaRPr lang="es-AR"/>
          </a:p>
          <a:p>
            <a:pPr lvl="1"/>
            <a:r>
              <a:rPr lang="es-AR">
                <a:sym typeface="Trebuchet MS"/>
              </a:rPr>
              <a:t>Método Delphi.</a:t>
            </a:r>
            <a:endParaRPr lang="es-AR"/>
          </a:p>
        </p:txBody>
      </p:sp>
      <p:sp>
        <p:nvSpPr>
          <p:cNvPr id="2" name="Marcador de número de diapositiva 1">
            <a:extLst>
              <a:ext uri="{FF2B5EF4-FFF2-40B4-BE49-F238E27FC236}">
                <a16:creationId xmlns:a16="http://schemas.microsoft.com/office/drawing/2014/main" id="{6BEE2ECC-809D-80AB-D385-83713DB64FD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483DE-23FB-DF50-1F24-9168E7A42365}"/>
              </a:ext>
            </a:extLst>
          </p:cNvPr>
          <p:cNvSpPr>
            <a:spLocks noGrp="1"/>
          </p:cNvSpPr>
          <p:nvPr>
            <p:ph type="title"/>
          </p:nvPr>
        </p:nvSpPr>
        <p:spPr>
          <a:xfrm>
            <a:off x="609599" y="609600"/>
            <a:ext cx="6347713" cy="1320800"/>
          </a:xfrm>
        </p:spPr>
        <p:txBody>
          <a:bodyPr/>
          <a:lstStyle/>
          <a:p>
            <a:r>
              <a:rPr lang="es-AR" dirty="0"/>
              <a:t>¿Cómo se relacionan con IA?</a:t>
            </a:r>
          </a:p>
        </p:txBody>
      </p:sp>
      <p:sp>
        <p:nvSpPr>
          <p:cNvPr id="3" name="Marcador de contenido 2">
            <a:extLst>
              <a:ext uri="{FF2B5EF4-FFF2-40B4-BE49-F238E27FC236}">
                <a16:creationId xmlns:a16="http://schemas.microsoft.com/office/drawing/2014/main" id="{37828B92-A681-A404-6B98-C5AFF968E1F9}"/>
              </a:ext>
            </a:extLst>
          </p:cNvPr>
          <p:cNvSpPr>
            <a:spLocks noGrp="1"/>
          </p:cNvSpPr>
          <p:nvPr>
            <p:ph idx="1"/>
          </p:nvPr>
        </p:nvSpPr>
        <p:spPr>
          <a:xfrm>
            <a:off x="609599" y="2160590"/>
            <a:ext cx="6347714" cy="3880773"/>
          </a:xfrm>
        </p:spPr>
        <p:txBody>
          <a:bodyPr/>
          <a:lstStyle/>
          <a:p>
            <a:r>
              <a:rPr lang="es-AR" dirty="0"/>
              <a:t>Los sistemas expertos son una rama de la IA simbólica, que se enfoca en representar el conocimiento humano de manera explícita utilizando símbolos y reglas.</a:t>
            </a:r>
          </a:p>
          <a:p>
            <a:r>
              <a:rPr lang="es-AR" dirty="0"/>
              <a:t> A diferencia de otros enfoques como el aprendizaje automático, donde el sistema aprende a partir de datos, los sistemas expertos utilizan reglas predefinidas. </a:t>
            </a:r>
          </a:p>
          <a:p>
            <a:r>
              <a:rPr lang="es-AR" dirty="0"/>
              <a:t>Son un ejemplo temprano de IA, diseñados para replicar el razonamiento de un experto humano en áreas específicas como diagnóstico médico, configuración de equipos, resolución de problemas matemáticos, etc.</a:t>
            </a:r>
          </a:p>
        </p:txBody>
      </p:sp>
      <p:sp>
        <p:nvSpPr>
          <p:cNvPr id="4" name="Marcador de número de diapositiva 3">
            <a:extLst>
              <a:ext uri="{FF2B5EF4-FFF2-40B4-BE49-F238E27FC236}">
                <a16:creationId xmlns:a16="http://schemas.microsoft.com/office/drawing/2014/main" id="{8C4B0853-5F8D-77AA-7DC6-B318B39B9283}"/>
              </a:ext>
            </a:extLst>
          </p:cNvPr>
          <p:cNvSpPr>
            <a:spLocks noGrp="1"/>
          </p:cNvSpPr>
          <p:nvPr>
            <p:ph type="sldNum" sz="quarter" idx="12"/>
          </p:nvPr>
        </p:nvSpPr>
        <p:spPr>
          <a:xfrm>
            <a:off x="6444676" y="6041363"/>
            <a:ext cx="512638" cy="365125"/>
          </a:xfrm>
        </p:spPr>
        <p:txBody>
          <a:bodyPr/>
          <a:lstStyle/>
          <a:p>
            <a:pPr lvl="0"/>
            <a:fld id="{00000000-1234-1234-1234-123412341234}" type="slidenum">
              <a:rPr lang="en-US" smtClean="0"/>
              <a:pPr lvl="0"/>
              <a:t>3</a:t>
            </a:fld>
            <a:endParaRPr lang="en-US"/>
          </a:p>
        </p:txBody>
      </p:sp>
    </p:spTree>
    <p:extLst>
      <p:ext uri="{BB962C8B-B14F-4D97-AF65-F5344CB8AC3E}">
        <p14:creationId xmlns:p14="http://schemas.microsoft.com/office/powerpoint/2010/main" val="4051467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1"/>
          <p:cNvSpPr txBox="1">
            <a:spLocks noGrp="1"/>
          </p:cNvSpPr>
          <p:nvPr>
            <p:ph type="title"/>
          </p:nvPr>
        </p:nvSpPr>
        <p:spPr/>
        <p:txBody>
          <a:bodyPr/>
          <a:lstStyle/>
          <a:p>
            <a:pPr lvl="0"/>
            <a:r>
              <a:rPr lang="en-US">
                <a:sym typeface="Trebuchet MS"/>
              </a:rPr>
              <a:t>Técnicas indirectas</a:t>
            </a:r>
            <a:endParaRPr lang="en-US"/>
          </a:p>
        </p:txBody>
      </p:sp>
      <p:sp>
        <p:nvSpPr>
          <p:cNvPr id="654" name="Google Shape;654;p71"/>
          <p:cNvSpPr txBox="1">
            <a:spLocks noGrp="1"/>
          </p:cNvSpPr>
          <p:nvPr>
            <p:ph idx="1"/>
          </p:nvPr>
        </p:nvSpPr>
        <p:spPr/>
        <p:txBody>
          <a:bodyPr/>
          <a:lstStyle/>
          <a:p>
            <a:pPr lvl="0"/>
            <a:r>
              <a:rPr lang="es-AR">
                <a:sym typeface="Trebuchet MS"/>
              </a:rPr>
              <a:t>Observación de las tareas habituales.</a:t>
            </a:r>
            <a:endParaRPr lang="es-AR"/>
          </a:p>
          <a:p>
            <a:pPr lvl="0"/>
            <a:r>
              <a:rPr lang="es-AR">
                <a:sym typeface="Trebuchet MS"/>
              </a:rPr>
              <a:t>Análisis de protocolo:</a:t>
            </a:r>
            <a:endParaRPr lang="es-AR"/>
          </a:p>
          <a:p>
            <a:pPr lvl="1"/>
            <a:r>
              <a:rPr lang="es-AR">
                <a:sym typeface="Trebuchet MS"/>
              </a:rPr>
              <a:t>Grabación del protocolo,</a:t>
            </a:r>
            <a:endParaRPr lang="es-AR"/>
          </a:p>
          <a:p>
            <a:pPr lvl="1"/>
            <a:r>
              <a:rPr lang="es-AR">
                <a:sym typeface="Trebuchet MS"/>
              </a:rPr>
              <a:t>Trascripción,</a:t>
            </a:r>
            <a:endParaRPr lang="es-AR"/>
          </a:p>
          <a:p>
            <a:pPr lvl="1"/>
            <a:r>
              <a:rPr lang="es-AR">
                <a:sym typeface="Trebuchet MS"/>
              </a:rPr>
              <a:t>Codificación,</a:t>
            </a:r>
            <a:endParaRPr lang="es-AR"/>
          </a:p>
          <a:p>
            <a:pPr lvl="1"/>
            <a:r>
              <a:rPr lang="es-AR">
                <a:sym typeface="Trebuchet MS"/>
              </a:rPr>
              <a:t>Interpretación.</a:t>
            </a:r>
            <a:endParaRPr lang="es-AR"/>
          </a:p>
        </p:txBody>
      </p:sp>
      <p:sp>
        <p:nvSpPr>
          <p:cNvPr id="655" name="Google Shape;655;p71"/>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30</a:t>
            </a:fld>
            <a:endParaRPr/>
          </a:p>
        </p:txBody>
      </p:sp>
      <p:sp>
        <p:nvSpPr>
          <p:cNvPr id="2" name="Marcador de número de diapositiva 1">
            <a:extLst>
              <a:ext uri="{FF2B5EF4-FFF2-40B4-BE49-F238E27FC236}">
                <a16:creationId xmlns:a16="http://schemas.microsoft.com/office/drawing/2014/main" id="{6A964F47-D5C2-E02D-DBA0-D196D5B6D35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2"/>
          <p:cNvSpPr txBox="1">
            <a:spLocks noGrp="1"/>
          </p:cNvSpPr>
          <p:nvPr>
            <p:ph type="title"/>
          </p:nvPr>
        </p:nvSpPr>
        <p:spPr/>
        <p:txBody>
          <a:bodyPr/>
          <a:lstStyle/>
          <a:p>
            <a:pPr lvl="0"/>
            <a:r>
              <a:rPr lang="en-US">
                <a:sym typeface="Trebuchet MS"/>
              </a:rPr>
              <a:t>Análisis de protocolo</a:t>
            </a:r>
            <a:endParaRPr lang="en-US"/>
          </a:p>
        </p:txBody>
      </p:sp>
      <p:sp>
        <p:nvSpPr>
          <p:cNvPr id="661" name="Google Shape;661;p72"/>
          <p:cNvSpPr txBox="1">
            <a:spLocks noGrp="1"/>
          </p:cNvSpPr>
          <p:nvPr>
            <p:ph idx="1"/>
          </p:nvPr>
        </p:nvSpPr>
        <p:spPr/>
        <p:txBody>
          <a:bodyPr>
            <a:normAutofit fontScale="85000" lnSpcReduction="20000"/>
          </a:bodyPr>
          <a:lstStyle/>
          <a:p>
            <a:pPr lvl="0"/>
            <a:r>
              <a:rPr lang="es-AR">
                <a:sym typeface="Trebuchet MS"/>
              </a:rPr>
              <a:t>Paso 1. Grabación del protocolo: </a:t>
            </a:r>
            <a:endParaRPr lang="es-AR"/>
          </a:p>
          <a:p>
            <a:pPr lvl="1"/>
            <a:r>
              <a:rPr lang="es-AR">
                <a:sym typeface="Trebuchet MS"/>
              </a:rPr>
              <a:t>Paso 1.1: El IC explica lo que espera del experto</a:t>
            </a:r>
            <a:endParaRPr lang="es-AR"/>
          </a:p>
          <a:p>
            <a:pPr lvl="1"/>
            <a:r>
              <a:rPr lang="es-AR">
                <a:sym typeface="Trebuchet MS"/>
              </a:rPr>
              <a:t>Paso 1.2. Puesta en situación</a:t>
            </a:r>
            <a:endParaRPr lang="es-AR"/>
          </a:p>
          <a:p>
            <a:pPr lvl="1"/>
            <a:r>
              <a:rPr lang="es-AR">
                <a:sym typeface="Trebuchet MS"/>
              </a:rPr>
              <a:t>Paso 1.3. Registro del protocolo</a:t>
            </a:r>
            <a:endParaRPr lang="es-AR"/>
          </a:p>
          <a:p>
            <a:pPr lvl="0"/>
            <a:r>
              <a:rPr lang="es-AR">
                <a:sym typeface="Trebuchet MS"/>
              </a:rPr>
              <a:t>Paso 2. Transcripción</a:t>
            </a:r>
            <a:endParaRPr lang="es-AR"/>
          </a:p>
          <a:p>
            <a:pPr lvl="0"/>
            <a:r>
              <a:rPr lang="es-AR">
                <a:sym typeface="Trebuchet MS"/>
              </a:rPr>
              <a:t>Paso 3. Codificación: </a:t>
            </a:r>
            <a:endParaRPr lang="es-AR"/>
          </a:p>
          <a:p>
            <a:pPr lvl="1"/>
            <a:r>
              <a:rPr lang="es-AR">
                <a:sym typeface="Trebuchet MS"/>
              </a:rPr>
              <a:t>Paso 3.1. Identificación de conceptos, características, valores y relaciones</a:t>
            </a:r>
            <a:endParaRPr lang="es-AR"/>
          </a:p>
          <a:p>
            <a:pPr lvl="1"/>
            <a:r>
              <a:rPr lang="es-AR">
                <a:sym typeface="Trebuchet MS"/>
              </a:rPr>
              <a:t>Paso 3.2. Identificación de la búsqueda </a:t>
            </a:r>
            <a:endParaRPr lang="es-AR"/>
          </a:p>
          <a:p>
            <a:pPr lvl="1"/>
            <a:r>
              <a:rPr lang="es-AR">
                <a:sym typeface="Trebuchet MS"/>
              </a:rPr>
              <a:t>Paso 3.4. Identificación de las inferencias</a:t>
            </a:r>
            <a:endParaRPr lang="es-AR"/>
          </a:p>
          <a:p>
            <a:pPr lvl="1"/>
            <a:r>
              <a:rPr lang="es-AR">
                <a:sym typeface="Trebuchet MS"/>
              </a:rPr>
              <a:t>Paso 3.5. Identificación de sinónimos, metaconocimientos, incertidumbres</a:t>
            </a:r>
            <a:endParaRPr lang="es-AR"/>
          </a:p>
          <a:p>
            <a:pPr lvl="0"/>
            <a:r>
              <a:rPr lang="es-AR">
                <a:sym typeface="Trebuchet MS"/>
              </a:rPr>
              <a:t>Paso 4. Interpretación</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7B745763-6139-F2AE-712C-998A5864C5D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3"/>
          <p:cNvSpPr txBox="1">
            <a:spLocks noGrp="1"/>
          </p:cNvSpPr>
          <p:nvPr>
            <p:ph type="title"/>
          </p:nvPr>
        </p:nvSpPr>
        <p:spPr/>
        <p:txBody>
          <a:bodyPr/>
          <a:lstStyle/>
          <a:p>
            <a:pPr lvl="0"/>
            <a:r>
              <a:rPr lang="en-US">
                <a:sym typeface="Trebuchet MS"/>
              </a:rPr>
              <a:t>Emparrillado</a:t>
            </a:r>
            <a:endParaRPr lang="en-US"/>
          </a:p>
        </p:txBody>
      </p:sp>
      <p:sp>
        <p:nvSpPr>
          <p:cNvPr id="668" name="Google Shape;668;p73"/>
          <p:cNvSpPr txBox="1">
            <a:spLocks noGrp="1"/>
          </p:cNvSpPr>
          <p:nvPr>
            <p:ph idx="1"/>
          </p:nvPr>
        </p:nvSpPr>
        <p:spPr/>
        <p:txBody>
          <a:bodyPr/>
          <a:lstStyle/>
          <a:p>
            <a:pPr lvl="0"/>
            <a:r>
              <a:rPr lang="es-AR">
                <a:sym typeface="Trebuchet MS"/>
              </a:rPr>
              <a:t>La técnica de la "Teoría de la Construcción Personal" es una técnicas de educción, más aplicables por basarse en un modelo de pensamiento humano. Esta técnica se basa en el concepto de que cada persona tiene su propia visión del mundo que lo rodea. </a:t>
            </a:r>
            <a:endParaRPr lang="es-AR"/>
          </a:p>
          <a:p>
            <a:pPr lvl="0"/>
            <a:r>
              <a:rPr lang="es-AR">
                <a:sym typeface="Trebuchet MS"/>
              </a:rPr>
              <a:t>Básicamente, un test de clasificación en el cual se vincula una lista de elementos sobre la base de un conjunto bipolar de características. </a:t>
            </a:r>
            <a:endParaRPr lang="es-AR"/>
          </a:p>
        </p:txBody>
      </p:sp>
      <p:sp>
        <p:nvSpPr>
          <p:cNvPr id="2" name="Marcador de número de diapositiva 1">
            <a:extLst>
              <a:ext uri="{FF2B5EF4-FFF2-40B4-BE49-F238E27FC236}">
                <a16:creationId xmlns:a16="http://schemas.microsoft.com/office/drawing/2014/main" id="{5FE0599C-3EC3-FFDB-3910-74610FFA241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4"/>
          <p:cNvSpPr txBox="1">
            <a:spLocks noGrp="1"/>
          </p:cNvSpPr>
          <p:nvPr>
            <p:ph type="title"/>
          </p:nvPr>
        </p:nvSpPr>
        <p:spPr/>
        <p:txBody>
          <a:bodyPr/>
          <a:lstStyle/>
          <a:p>
            <a:pPr lvl="0"/>
            <a:r>
              <a:rPr lang="es-AR">
                <a:sym typeface="Trebuchet MS"/>
              </a:rPr>
              <a:t>Conceptos básicos de una parrilla</a:t>
            </a:r>
            <a:endParaRPr lang="es-AR"/>
          </a:p>
        </p:txBody>
      </p:sp>
      <p:sp>
        <p:nvSpPr>
          <p:cNvPr id="675" name="Google Shape;675;p74"/>
          <p:cNvSpPr txBox="1">
            <a:spLocks noGrp="1"/>
          </p:cNvSpPr>
          <p:nvPr>
            <p:ph idx="1"/>
          </p:nvPr>
        </p:nvSpPr>
        <p:spPr/>
        <p:txBody>
          <a:bodyPr/>
          <a:lstStyle/>
          <a:p>
            <a:pPr lvl="0"/>
            <a:r>
              <a:rPr lang="en-US">
                <a:sym typeface="Trebuchet MS"/>
              </a:rPr>
              <a:t>Elementos,</a:t>
            </a:r>
            <a:endParaRPr lang="en-US"/>
          </a:p>
          <a:p>
            <a:pPr lvl="0"/>
            <a:r>
              <a:rPr lang="en-US">
                <a:sym typeface="Trebuchet MS"/>
              </a:rPr>
              <a:t>Características,</a:t>
            </a:r>
            <a:endParaRPr lang="en-US"/>
          </a:p>
          <a:p>
            <a:pPr lvl="0"/>
            <a:r>
              <a:rPr lang="en-US">
                <a:sym typeface="Trebuchet MS"/>
              </a:rPr>
              <a:t>Parilla,</a:t>
            </a:r>
            <a:endParaRPr lang="en-US"/>
          </a:p>
          <a:p>
            <a:pPr lvl="0"/>
            <a:endParaRPr lang="en-US">
              <a:sym typeface="Trebuchet MS"/>
            </a:endParaRPr>
          </a:p>
        </p:txBody>
      </p:sp>
      <p:graphicFrame>
        <p:nvGraphicFramePr>
          <p:cNvPr id="677" name="Google Shape;677;p74"/>
          <p:cNvGraphicFramePr/>
          <p:nvPr/>
        </p:nvGraphicFramePr>
        <p:xfrm>
          <a:off x="2895600" y="3733800"/>
          <a:ext cx="4571950" cy="2733050"/>
        </p:xfrm>
        <a:graphic>
          <a:graphicData uri="http://schemas.openxmlformats.org/drawingml/2006/table">
            <a:tbl>
              <a:tblPr>
                <a:noFill/>
                <a:tableStyleId>{E1656CCA-4161-4C33-9B49-088103CC148C}</a:tableStyleId>
              </a:tblPr>
              <a:tblGrid>
                <a:gridCol w="915975">
                  <a:extLst>
                    <a:ext uri="{9D8B030D-6E8A-4147-A177-3AD203B41FA5}">
                      <a16:colId xmlns:a16="http://schemas.microsoft.com/office/drawing/2014/main" val="20000"/>
                    </a:ext>
                  </a:extLst>
                </a:gridCol>
                <a:gridCol w="912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00">
                  <a:extLst>
                    <a:ext uri="{9D8B030D-6E8A-4147-A177-3AD203B41FA5}">
                      <a16:colId xmlns:a16="http://schemas.microsoft.com/office/drawing/2014/main" val="20003"/>
                    </a:ext>
                  </a:extLst>
                </a:gridCol>
                <a:gridCol w="915975">
                  <a:extLst>
                    <a:ext uri="{9D8B030D-6E8A-4147-A177-3AD203B41FA5}">
                      <a16:colId xmlns:a16="http://schemas.microsoft.com/office/drawing/2014/main" val="20004"/>
                    </a:ext>
                  </a:extLst>
                </a:gridCol>
              </a:tblGrid>
              <a:tr h="628650">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016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000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016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Marcador de número de diapositiva 1">
            <a:extLst>
              <a:ext uri="{FF2B5EF4-FFF2-40B4-BE49-F238E27FC236}">
                <a16:creationId xmlns:a16="http://schemas.microsoft.com/office/drawing/2014/main" id="{7FBA34B6-A053-6DE1-14A4-99396190296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5"/>
          <p:cNvSpPr txBox="1">
            <a:spLocks noGrp="1"/>
          </p:cNvSpPr>
          <p:nvPr>
            <p:ph type="title"/>
          </p:nvPr>
        </p:nvSpPr>
        <p:spPr>
          <a:xfrm>
            <a:off x="138113" y="563785"/>
            <a:ext cx="6589199" cy="1280890"/>
          </a:xfrm>
        </p:spPr>
        <p:txBody>
          <a:bodyPr/>
          <a:lstStyle/>
          <a:p>
            <a:pPr lvl="0"/>
            <a:r>
              <a:rPr lang="en-US" dirty="0">
                <a:sym typeface="Trebuchet MS"/>
              </a:rPr>
              <a:t>Desarrollo de un </a:t>
            </a:r>
            <a:r>
              <a:rPr lang="en-US" dirty="0" err="1">
                <a:sym typeface="Trebuchet MS"/>
              </a:rPr>
              <a:t>emparrillado</a:t>
            </a:r>
            <a:endParaRPr lang="en-US" dirty="0"/>
          </a:p>
        </p:txBody>
      </p:sp>
      <p:sp>
        <p:nvSpPr>
          <p:cNvPr id="683" name="Google Shape;683;p75"/>
          <p:cNvSpPr txBox="1">
            <a:spLocks noGrp="1"/>
          </p:cNvSpPr>
          <p:nvPr>
            <p:ph idx="1"/>
          </p:nvPr>
        </p:nvSpPr>
        <p:spPr/>
        <p:txBody>
          <a:bodyPr/>
          <a:lstStyle/>
          <a:p>
            <a:pPr lvl="0"/>
            <a:r>
              <a:rPr lang="es-AR">
                <a:sym typeface="Trebuchet MS"/>
              </a:rPr>
              <a:t>Identificación de los elementos,</a:t>
            </a:r>
            <a:endParaRPr lang="es-AR"/>
          </a:p>
          <a:p>
            <a:pPr lvl="0"/>
            <a:r>
              <a:rPr lang="es-AR">
                <a:sym typeface="Trebuchet MS"/>
              </a:rPr>
              <a:t>Identificación de las características,</a:t>
            </a:r>
            <a:endParaRPr lang="es-AR"/>
          </a:p>
          <a:p>
            <a:pPr lvl="0"/>
            <a:r>
              <a:rPr lang="es-AR">
                <a:sym typeface="Trebuchet MS"/>
              </a:rPr>
              <a:t>Diseño de la parrilla,</a:t>
            </a:r>
            <a:endParaRPr lang="es-AR"/>
          </a:p>
          <a:p>
            <a:pPr lvl="0"/>
            <a:r>
              <a:rPr lang="es-AR">
                <a:sym typeface="Trebuchet MS"/>
              </a:rPr>
              <a:t>Formalización,</a:t>
            </a:r>
            <a:endParaRPr lang="es-AR"/>
          </a:p>
          <a:p>
            <a:pPr lvl="0"/>
            <a:r>
              <a:rPr lang="es-AR">
                <a:sym typeface="Trebuchet MS"/>
              </a:rPr>
              <a:t>Interpretación de los resultados.</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1F828B72-BD77-7BA4-E540-5215D95BB0F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6"/>
          <p:cNvSpPr txBox="1">
            <a:spLocks noGrp="1"/>
          </p:cNvSpPr>
          <p:nvPr>
            <p:ph type="title"/>
          </p:nvPr>
        </p:nvSpPr>
        <p:spPr/>
        <p:txBody>
          <a:bodyPr/>
          <a:lstStyle/>
          <a:p>
            <a:pPr lvl="0"/>
            <a:r>
              <a:rPr lang="en-US">
                <a:sym typeface="Trebuchet MS"/>
              </a:rPr>
              <a:t>Desarrollo de la parrilla</a:t>
            </a:r>
            <a:endParaRPr lang="en-US"/>
          </a:p>
        </p:txBody>
      </p:sp>
      <p:sp>
        <p:nvSpPr>
          <p:cNvPr id="690" name="Google Shape;690;p76"/>
          <p:cNvSpPr txBox="1">
            <a:spLocks noGrp="1"/>
          </p:cNvSpPr>
          <p:nvPr>
            <p:ph idx="1"/>
          </p:nvPr>
        </p:nvSpPr>
        <p:spPr>
          <a:xfrm>
            <a:off x="524657" y="2133600"/>
            <a:ext cx="8009744" cy="3777622"/>
          </a:xfrm>
        </p:spPr>
        <p:txBody>
          <a:bodyPr>
            <a:normAutofit fontScale="92500" lnSpcReduction="20000"/>
          </a:bodyPr>
          <a:lstStyle/>
          <a:p>
            <a:pPr lvl="0"/>
            <a:r>
              <a:rPr lang="en-US" sz="1600" dirty="0">
                <a:sym typeface="Trebuchet MS"/>
              </a:rPr>
              <a:t>E1: </a:t>
            </a:r>
            <a:r>
              <a:rPr lang="en-US" sz="1600" dirty="0" err="1">
                <a:sym typeface="Trebuchet MS"/>
              </a:rPr>
              <a:t>Pantalón</a:t>
            </a:r>
            <a:r>
              <a:rPr lang="en-US" sz="1600" dirty="0">
                <a:sym typeface="Trebuchet MS"/>
              </a:rPr>
              <a:t> de jean</a:t>
            </a:r>
            <a:endParaRPr lang="en-US" sz="1600" dirty="0"/>
          </a:p>
          <a:p>
            <a:pPr lvl="0"/>
            <a:r>
              <a:rPr lang="en-US" sz="1600" dirty="0">
                <a:sym typeface="Trebuchet MS"/>
              </a:rPr>
              <a:t>E2: </a:t>
            </a:r>
            <a:r>
              <a:rPr lang="en-US" sz="1600" dirty="0" err="1">
                <a:sym typeface="Trebuchet MS"/>
              </a:rPr>
              <a:t>Pantalón</a:t>
            </a:r>
            <a:r>
              <a:rPr lang="en-US" sz="1600" dirty="0">
                <a:sym typeface="Trebuchet MS"/>
              </a:rPr>
              <a:t> de </a:t>
            </a:r>
            <a:r>
              <a:rPr lang="en-US" sz="1600" dirty="0" err="1">
                <a:sym typeface="Trebuchet MS"/>
              </a:rPr>
              <a:t>vestir</a:t>
            </a:r>
            <a:endParaRPr lang="en-US" sz="1600" dirty="0"/>
          </a:p>
          <a:p>
            <a:pPr lvl="0"/>
            <a:r>
              <a:rPr lang="en-US" sz="1600" dirty="0">
                <a:sym typeface="Trebuchet MS"/>
              </a:rPr>
              <a:t>E3: </a:t>
            </a:r>
            <a:r>
              <a:rPr lang="en-US" sz="1600" dirty="0" err="1">
                <a:sym typeface="Trebuchet MS"/>
              </a:rPr>
              <a:t>Pantalón</a:t>
            </a:r>
            <a:r>
              <a:rPr lang="en-US" sz="1600" dirty="0">
                <a:sym typeface="Trebuchet MS"/>
              </a:rPr>
              <a:t> de </a:t>
            </a:r>
            <a:r>
              <a:rPr lang="en-US" sz="1600" dirty="0" err="1">
                <a:sym typeface="Trebuchet MS"/>
              </a:rPr>
              <a:t>gimnasia</a:t>
            </a:r>
            <a:endParaRPr lang="en-US" sz="1600" dirty="0"/>
          </a:p>
          <a:p>
            <a:pPr lvl="0"/>
            <a:endParaRPr lang="en-US" sz="1600" dirty="0">
              <a:sym typeface="Trebuchet MS"/>
            </a:endParaRPr>
          </a:p>
          <a:p>
            <a:pPr lvl="0"/>
            <a:r>
              <a:rPr lang="en-US" sz="1600" dirty="0">
                <a:sym typeface="Trebuchet MS"/>
              </a:rPr>
              <a:t>C1: </a:t>
            </a:r>
            <a:r>
              <a:rPr lang="en-US" sz="1600" dirty="0" err="1">
                <a:sym typeface="Trebuchet MS"/>
              </a:rPr>
              <a:t>Liviano</a:t>
            </a:r>
            <a:endParaRPr lang="en-US" sz="1600" dirty="0"/>
          </a:p>
          <a:p>
            <a:pPr lvl="0"/>
            <a:r>
              <a:rPr lang="en-US" sz="1600" dirty="0">
                <a:sym typeface="Trebuchet MS"/>
              </a:rPr>
              <a:t>No C1: </a:t>
            </a:r>
            <a:r>
              <a:rPr lang="en-US" sz="1600" dirty="0" err="1">
                <a:sym typeface="Trebuchet MS"/>
              </a:rPr>
              <a:t>Pesado</a:t>
            </a:r>
            <a:endParaRPr lang="en-US" sz="1600" dirty="0"/>
          </a:p>
          <a:p>
            <a:pPr lvl="0"/>
            <a:r>
              <a:rPr lang="en-US" sz="1600" dirty="0">
                <a:sym typeface="Trebuchet MS"/>
              </a:rPr>
              <a:t>C2: </a:t>
            </a:r>
            <a:r>
              <a:rPr lang="en-US" sz="1600" dirty="0" err="1">
                <a:sym typeface="Trebuchet MS"/>
              </a:rPr>
              <a:t>Abrigado</a:t>
            </a:r>
            <a:endParaRPr lang="en-US" sz="1600" dirty="0"/>
          </a:p>
          <a:p>
            <a:pPr lvl="0"/>
            <a:r>
              <a:rPr lang="en-US" sz="1600" dirty="0">
                <a:sym typeface="Trebuchet MS"/>
              </a:rPr>
              <a:t>No C2: </a:t>
            </a:r>
            <a:r>
              <a:rPr lang="en-US" sz="1600" dirty="0" err="1">
                <a:sym typeface="Trebuchet MS"/>
              </a:rPr>
              <a:t>Desabrigado</a:t>
            </a:r>
            <a:endParaRPr lang="en-US" sz="1600" dirty="0"/>
          </a:p>
          <a:p>
            <a:pPr lvl="0"/>
            <a:r>
              <a:rPr lang="en-US" sz="1600" dirty="0">
                <a:sym typeface="Trebuchet MS"/>
              </a:rPr>
              <a:t>C3: Formal</a:t>
            </a:r>
            <a:endParaRPr lang="en-US" sz="1600" dirty="0"/>
          </a:p>
          <a:p>
            <a:pPr lvl="0"/>
            <a:r>
              <a:rPr lang="en-US" sz="1600" dirty="0">
                <a:sym typeface="Trebuchet MS"/>
              </a:rPr>
              <a:t>No C3: Informal</a:t>
            </a:r>
            <a:endParaRPr lang="en-US" sz="1600" dirty="0"/>
          </a:p>
          <a:p>
            <a:pPr lvl="0"/>
            <a:r>
              <a:rPr lang="en-US" sz="1600" dirty="0">
                <a:sym typeface="Trebuchet MS"/>
              </a:rPr>
              <a:t>C4: </a:t>
            </a:r>
            <a:r>
              <a:rPr lang="en-US" sz="1600" dirty="0" err="1">
                <a:sym typeface="Trebuchet MS"/>
              </a:rPr>
              <a:t>Cómodo</a:t>
            </a:r>
            <a:endParaRPr lang="en-US" sz="1600" dirty="0"/>
          </a:p>
          <a:p>
            <a:pPr lvl="0"/>
            <a:r>
              <a:rPr lang="en-US" sz="1600" dirty="0">
                <a:sym typeface="Trebuchet MS"/>
              </a:rPr>
              <a:t>No C4: </a:t>
            </a:r>
            <a:r>
              <a:rPr lang="en-US" sz="1600" dirty="0" err="1">
                <a:sym typeface="Trebuchet MS"/>
              </a:rPr>
              <a:t>Incomodo</a:t>
            </a:r>
            <a:endParaRPr lang="en-US" sz="1600" dirty="0"/>
          </a:p>
        </p:txBody>
      </p:sp>
      <p:graphicFrame>
        <p:nvGraphicFramePr>
          <p:cNvPr id="692" name="Google Shape;692;p76"/>
          <p:cNvGraphicFramePr/>
          <p:nvPr/>
        </p:nvGraphicFramePr>
        <p:xfrm>
          <a:off x="4037012" y="2565400"/>
          <a:ext cx="4724400" cy="3046400"/>
        </p:xfrm>
        <a:graphic>
          <a:graphicData uri="http://schemas.openxmlformats.org/drawingml/2006/table">
            <a:tbl>
              <a:tblPr>
                <a:noFill/>
                <a:tableStyleId>{E1656CCA-4161-4C33-9B49-088103CC148C}</a:tableStyleId>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558800">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2230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2070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2230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C3</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2230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C4</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Marcador de número de diapositiva 1">
            <a:extLst>
              <a:ext uri="{FF2B5EF4-FFF2-40B4-BE49-F238E27FC236}">
                <a16:creationId xmlns:a16="http://schemas.microsoft.com/office/drawing/2014/main" id="{DB714A16-6AA2-B7EB-C47B-1BFCC61B4B1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77"/>
          <p:cNvSpPr txBox="1">
            <a:spLocks noGrp="1"/>
          </p:cNvSpPr>
          <p:nvPr>
            <p:ph type="title"/>
          </p:nvPr>
        </p:nvSpPr>
        <p:spPr/>
        <p:txBody>
          <a:bodyPr/>
          <a:lstStyle/>
          <a:p>
            <a:pPr lvl="0"/>
            <a:r>
              <a:rPr lang="en-US">
                <a:sym typeface="Trebuchet MS"/>
              </a:rPr>
              <a:t>Clasificación de los elementos</a:t>
            </a:r>
            <a:endParaRPr lang="en-US"/>
          </a:p>
        </p:txBody>
      </p:sp>
      <p:sp>
        <p:nvSpPr>
          <p:cNvPr id="698" name="Google Shape;698;p77"/>
          <p:cNvSpPr txBox="1">
            <a:spLocks noGrp="1"/>
          </p:cNvSpPr>
          <p:nvPr>
            <p:ph idx="1"/>
          </p:nvPr>
        </p:nvSpPr>
        <p:spPr>
          <a:xfrm>
            <a:off x="3882451" y="2133600"/>
            <a:ext cx="5123435" cy="3777622"/>
          </a:xfrm>
        </p:spPr>
        <p:txBody>
          <a:bodyPr/>
          <a:lstStyle/>
          <a:p>
            <a:pPr lvl="0"/>
            <a:r>
              <a:rPr lang="en-US" sz="2000" dirty="0" err="1">
                <a:sym typeface="Trebuchet MS"/>
              </a:rPr>
              <a:t>Cálculos</a:t>
            </a:r>
            <a:r>
              <a:rPr lang="en-US" sz="2000" dirty="0">
                <a:sym typeface="Trebuchet MS"/>
              </a:rPr>
              <a:t>:</a:t>
            </a:r>
            <a:endParaRPr lang="en-US" sz="2000" dirty="0"/>
          </a:p>
          <a:p>
            <a:pPr lvl="0"/>
            <a:r>
              <a:rPr lang="en-US" sz="2000" dirty="0" err="1">
                <a:sym typeface="Trebuchet MS"/>
              </a:rPr>
              <a:t>Distancia</a:t>
            </a:r>
            <a:r>
              <a:rPr lang="en-US" sz="2000" dirty="0">
                <a:sym typeface="Trebuchet MS"/>
              </a:rPr>
              <a:t> entre E1 y E2</a:t>
            </a:r>
            <a:endParaRPr lang="en-US" sz="2000" dirty="0"/>
          </a:p>
          <a:p>
            <a:pPr lvl="0"/>
            <a:r>
              <a:rPr lang="en-US" sz="2000" dirty="0">
                <a:sym typeface="Trebuchet MS"/>
              </a:rPr>
              <a:t>    |2-5|+|4-2|+|2-5|+|4-2|= 10</a:t>
            </a:r>
            <a:endParaRPr lang="en-US" sz="2000" dirty="0"/>
          </a:p>
          <a:p>
            <a:pPr lvl="0"/>
            <a:r>
              <a:rPr lang="en-US" sz="2000" dirty="0" err="1">
                <a:sym typeface="Trebuchet MS"/>
              </a:rPr>
              <a:t>Distancia</a:t>
            </a:r>
            <a:r>
              <a:rPr lang="en-US" sz="2000" dirty="0">
                <a:sym typeface="Trebuchet MS"/>
              </a:rPr>
              <a:t> entre E1 y E3</a:t>
            </a:r>
            <a:endParaRPr lang="en-US" sz="2000" dirty="0"/>
          </a:p>
          <a:p>
            <a:pPr lvl="0"/>
            <a:r>
              <a:rPr lang="en-US" sz="2000" dirty="0">
                <a:sym typeface="Trebuchet MS"/>
              </a:rPr>
              <a:t>    |2-3|+|4-2|+|2-1|+|4-5| = 5</a:t>
            </a:r>
            <a:endParaRPr lang="en-US" sz="2000" dirty="0"/>
          </a:p>
          <a:p>
            <a:pPr lvl="0"/>
            <a:r>
              <a:rPr lang="en-US" sz="2000" dirty="0" err="1">
                <a:sym typeface="Trebuchet MS"/>
              </a:rPr>
              <a:t>Distancia</a:t>
            </a:r>
            <a:r>
              <a:rPr lang="en-US" sz="2000" dirty="0">
                <a:sym typeface="Trebuchet MS"/>
              </a:rPr>
              <a:t> entre E2 y E3</a:t>
            </a:r>
            <a:endParaRPr lang="en-US" sz="2000" dirty="0"/>
          </a:p>
          <a:p>
            <a:pPr lvl="0"/>
            <a:r>
              <a:rPr lang="en-US" sz="2000" dirty="0">
                <a:sym typeface="Trebuchet MS"/>
              </a:rPr>
              <a:t>    |5-3|+|2-3|+|5-1|+|2-5|= 10</a:t>
            </a:r>
            <a:endParaRPr lang="en-US" sz="2000" dirty="0"/>
          </a:p>
          <a:p>
            <a:pPr lvl="0"/>
            <a:endParaRPr lang="en-US" sz="2000" dirty="0">
              <a:sym typeface="Trebuchet MS"/>
            </a:endParaRPr>
          </a:p>
        </p:txBody>
      </p:sp>
      <p:graphicFrame>
        <p:nvGraphicFramePr>
          <p:cNvPr id="700" name="Google Shape;700;p77"/>
          <p:cNvGraphicFramePr/>
          <p:nvPr/>
        </p:nvGraphicFramePr>
        <p:xfrm>
          <a:off x="990600" y="2743200"/>
          <a:ext cx="2632075" cy="1678900"/>
        </p:xfrm>
        <a:graphic>
          <a:graphicData uri="http://schemas.openxmlformats.org/drawingml/2006/table">
            <a:tbl>
              <a:tblPr>
                <a:noFill/>
                <a:tableStyleId>{E1656CCA-4161-4C33-9B49-088103CC148C}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tblGrid>
              <a:tr h="39687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52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857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01" name="Google Shape;701;p77"/>
          <p:cNvSpPr txBox="1"/>
          <p:nvPr/>
        </p:nvSpPr>
        <p:spPr>
          <a:xfrm>
            <a:off x="611187" y="5738812"/>
            <a:ext cx="76200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Matriz distancia entre elementos</a:t>
            </a:r>
            <a:endParaRPr/>
          </a:p>
        </p:txBody>
      </p:sp>
      <p:graphicFrame>
        <p:nvGraphicFramePr>
          <p:cNvPr id="702" name="Google Shape;702;p77"/>
          <p:cNvGraphicFramePr/>
          <p:nvPr/>
        </p:nvGraphicFramePr>
        <p:xfrm>
          <a:off x="990600" y="2743200"/>
          <a:ext cx="2632075" cy="1728150"/>
        </p:xfrm>
        <a:graphic>
          <a:graphicData uri="http://schemas.openxmlformats.org/drawingml/2006/table">
            <a:tbl>
              <a:tblPr>
                <a:noFill/>
                <a:tableStyleId>{E1656CCA-4161-4C33-9B49-088103CC148C}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tblGrid>
              <a:tr h="39687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10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omic Sans MS"/>
                        <a:buNone/>
                      </a:pPr>
                      <a:r>
                        <a:rPr lang="en-US" sz="2000" b="1" i="0" u="none">
                          <a:solidFill>
                            <a:schemeClr val="dk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hlink">
                        <a:alpha val="49803"/>
                      </a:schemeClr>
                    </a:solidFill>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10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3815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E3</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Marcador de número de diapositiva 1">
            <a:extLst>
              <a:ext uri="{FF2B5EF4-FFF2-40B4-BE49-F238E27FC236}">
                <a16:creationId xmlns:a16="http://schemas.microsoft.com/office/drawing/2014/main" id="{6E27E87E-7D38-BC38-6631-C0918CD4043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8"/>
          <p:cNvSpPr txBox="1">
            <a:spLocks noGrp="1"/>
          </p:cNvSpPr>
          <p:nvPr>
            <p:ph type="title"/>
          </p:nvPr>
        </p:nvSpPr>
        <p:spPr/>
        <p:txBody>
          <a:bodyPr/>
          <a:lstStyle/>
          <a:p>
            <a:pPr lvl="0"/>
            <a:r>
              <a:rPr lang="en-US">
                <a:sym typeface="Trebuchet MS"/>
              </a:rPr>
              <a:t>Clasificación de los elementos</a:t>
            </a:r>
            <a:endParaRPr lang="en-US"/>
          </a:p>
        </p:txBody>
      </p:sp>
      <p:graphicFrame>
        <p:nvGraphicFramePr>
          <p:cNvPr id="709" name="Google Shape;709;p78"/>
          <p:cNvGraphicFramePr/>
          <p:nvPr/>
        </p:nvGraphicFramePr>
        <p:xfrm>
          <a:off x="762000" y="2590800"/>
          <a:ext cx="4038600" cy="1190000"/>
        </p:xfrm>
        <a:graphic>
          <a:graphicData uri="http://schemas.openxmlformats.org/drawingml/2006/table">
            <a:tbl>
              <a:tblPr>
                <a:noFill/>
                <a:tableStyleId>{E1656CCA-4161-4C33-9B49-088103CC148C}</a:tableStyleId>
              </a:tblPr>
              <a:tblGrid>
                <a:gridCol w="1143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9687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 E3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 E3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Comic Sans MS"/>
                        <a:buNone/>
                      </a:pPr>
                      <a:r>
                        <a:rPr lang="en-US" sz="2000" b="1" i="0" u="none">
                          <a:solidFill>
                            <a:schemeClr val="dk1"/>
                          </a:solidFill>
                          <a:latin typeface="Comic Sans MS"/>
                          <a:ea typeface="Comic Sans MS"/>
                          <a:cs typeface="Comic Sans MS"/>
                          <a:sym typeface="Comic Sans MS"/>
                        </a:rPr>
                        <a:t>10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hlink">
                        <a:alpha val="49803"/>
                      </a:schemeClr>
                    </a:solidFill>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E1, E3</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10" name="Google Shape;710;p78"/>
          <p:cNvSpPr txBox="1"/>
          <p:nvPr/>
        </p:nvSpPr>
        <p:spPr>
          <a:xfrm>
            <a:off x="509587" y="2047875"/>
            <a:ext cx="42672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Matriz de elementos 1</a:t>
            </a:r>
            <a:endParaRPr/>
          </a:p>
        </p:txBody>
      </p:sp>
      <p:sp>
        <p:nvSpPr>
          <p:cNvPr id="711" name="Google Shape;711;p78"/>
          <p:cNvSpPr txBox="1"/>
          <p:nvPr/>
        </p:nvSpPr>
        <p:spPr>
          <a:xfrm>
            <a:off x="762000" y="4495800"/>
            <a:ext cx="4038600" cy="144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Cálculos:</a:t>
            </a:r>
            <a:endParaRPr/>
          </a:p>
          <a:p>
            <a:pPr marL="342900" marR="0" lvl="0" indent="-342900" algn="l" rtl="0">
              <a:lnSpc>
                <a:spcPct val="100000"/>
              </a:lnSpc>
              <a:spcBef>
                <a:spcPts val="360"/>
              </a:spcBef>
              <a:spcAft>
                <a:spcPts val="0"/>
              </a:spcAft>
              <a:buClr>
                <a:schemeClr val="lt1"/>
              </a:buClr>
              <a:buSzPts val="1530"/>
              <a:buFont typeface="Comic Sans MS"/>
              <a:buChar char="•"/>
            </a:pPr>
            <a:r>
              <a:rPr lang="en-US" sz="1800" b="0" i="0" u="none">
                <a:solidFill>
                  <a:schemeClr val="lt1"/>
                </a:solidFill>
                <a:latin typeface="Comic Sans MS"/>
                <a:ea typeface="Comic Sans MS"/>
                <a:cs typeface="Comic Sans MS"/>
                <a:sym typeface="Comic Sans MS"/>
              </a:rPr>
              <a:t>Distancia entre E1, E2 = 10</a:t>
            </a:r>
            <a:endParaRPr/>
          </a:p>
          <a:p>
            <a:pPr marL="342900" marR="0" lvl="0" indent="-342900" algn="l" rtl="0">
              <a:lnSpc>
                <a:spcPct val="100000"/>
              </a:lnSpc>
              <a:spcBef>
                <a:spcPts val="360"/>
              </a:spcBef>
              <a:spcAft>
                <a:spcPts val="0"/>
              </a:spcAft>
              <a:buClr>
                <a:schemeClr val="lt1"/>
              </a:buClr>
              <a:buSzPts val="1530"/>
              <a:buFont typeface="Comic Sans MS"/>
              <a:buChar char="•"/>
            </a:pPr>
            <a:r>
              <a:rPr lang="en-US" sz="1800" b="0" i="0" u="none">
                <a:solidFill>
                  <a:schemeClr val="lt1"/>
                </a:solidFill>
                <a:latin typeface="Comic Sans MS"/>
                <a:ea typeface="Comic Sans MS"/>
                <a:cs typeface="Comic Sans MS"/>
                <a:sym typeface="Comic Sans MS"/>
              </a:rPr>
              <a:t>Distancia entre E3, E2 = 10</a:t>
            </a:r>
            <a:endParaRPr/>
          </a:p>
          <a:p>
            <a:pPr marL="342900" marR="0" lvl="0" indent="-342900" algn="l" rtl="0">
              <a:lnSpc>
                <a:spcPct val="100000"/>
              </a:lnSpc>
              <a:spcBef>
                <a:spcPts val="36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	MINIMO: 10</a:t>
            </a:r>
            <a:endParaRPr/>
          </a:p>
          <a:p>
            <a:pPr marL="0" marR="0" lvl="0" indent="0" algn="l" rtl="0">
              <a:lnSpc>
                <a:spcPct val="100000"/>
              </a:lnSpc>
              <a:spcBef>
                <a:spcPts val="0"/>
              </a:spcBef>
              <a:spcAft>
                <a:spcPts val="0"/>
              </a:spcAft>
              <a:buNone/>
            </a:pPr>
            <a:endParaRPr sz="1800" b="1" i="0" u="none">
              <a:solidFill>
                <a:schemeClr val="lt1"/>
              </a:solidFill>
              <a:latin typeface="Comic Sans MS"/>
              <a:ea typeface="Comic Sans MS"/>
              <a:cs typeface="Comic Sans MS"/>
              <a:sym typeface="Comic Sans MS"/>
            </a:endParaRPr>
          </a:p>
        </p:txBody>
      </p:sp>
      <p:sp>
        <p:nvSpPr>
          <p:cNvPr id="712" name="Google Shape;712;p78"/>
          <p:cNvSpPr txBox="1"/>
          <p:nvPr/>
        </p:nvSpPr>
        <p:spPr>
          <a:xfrm>
            <a:off x="5239800" y="1982137"/>
            <a:ext cx="42672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000"/>
              <a:buFont typeface="Comic Sans MS"/>
              <a:buNone/>
            </a:pPr>
            <a:r>
              <a:rPr lang="en-US" sz="2000" b="1" i="0" u="none" dirty="0">
                <a:solidFill>
                  <a:schemeClr val="lt1"/>
                </a:solidFill>
                <a:latin typeface="Comic Sans MS"/>
                <a:ea typeface="Comic Sans MS"/>
                <a:cs typeface="Comic Sans MS"/>
                <a:sym typeface="Comic Sans MS"/>
              </a:rPr>
              <a:t>Árbol de </a:t>
            </a:r>
            <a:r>
              <a:rPr lang="en-US" sz="2000" b="1" i="0" u="none" dirty="0" err="1">
                <a:solidFill>
                  <a:schemeClr val="lt1"/>
                </a:solidFill>
                <a:latin typeface="Comic Sans MS"/>
                <a:ea typeface="Comic Sans MS"/>
                <a:cs typeface="Comic Sans MS"/>
                <a:sym typeface="Comic Sans MS"/>
              </a:rPr>
              <a:t>elementos</a:t>
            </a:r>
            <a:endParaRPr dirty="0"/>
          </a:p>
        </p:txBody>
      </p:sp>
      <p:pic>
        <p:nvPicPr>
          <p:cNvPr id="713" name="Google Shape;713;p78"/>
          <p:cNvPicPr preferRelativeResize="0"/>
          <p:nvPr/>
        </p:nvPicPr>
        <p:blipFill rotWithShape="1">
          <a:blip r:embed="rId3">
            <a:alphaModFix/>
          </a:blip>
          <a:srcRect/>
          <a:stretch/>
        </p:blipFill>
        <p:spPr>
          <a:xfrm>
            <a:off x="5768181" y="2579245"/>
            <a:ext cx="2613819" cy="41063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Marcador de número de diapositiva 1">
            <a:extLst>
              <a:ext uri="{FF2B5EF4-FFF2-40B4-BE49-F238E27FC236}">
                <a16:creationId xmlns:a16="http://schemas.microsoft.com/office/drawing/2014/main" id="{57FE5A0A-EF31-7743-3C92-E348B608F0F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79"/>
          <p:cNvSpPr txBox="1">
            <a:spLocks noGrp="1"/>
          </p:cNvSpPr>
          <p:nvPr>
            <p:ph type="title"/>
          </p:nvPr>
        </p:nvSpPr>
        <p:spPr>
          <a:xfrm>
            <a:off x="720380" y="274749"/>
            <a:ext cx="6589199" cy="1280890"/>
          </a:xfrm>
        </p:spPr>
        <p:txBody>
          <a:bodyPr/>
          <a:lstStyle/>
          <a:p>
            <a:pPr lvl="0"/>
            <a:r>
              <a:rPr lang="en-US" dirty="0" err="1">
                <a:sym typeface="Trebuchet MS"/>
              </a:rPr>
              <a:t>Clasificación</a:t>
            </a:r>
            <a:r>
              <a:rPr lang="en-US" dirty="0">
                <a:sym typeface="Trebuchet MS"/>
              </a:rPr>
              <a:t> de </a:t>
            </a:r>
            <a:r>
              <a:rPr lang="en-US" dirty="0" err="1">
                <a:sym typeface="Trebuchet MS"/>
              </a:rPr>
              <a:t>características</a:t>
            </a:r>
            <a:endParaRPr lang="en-US" dirty="0"/>
          </a:p>
        </p:txBody>
      </p:sp>
      <p:sp>
        <p:nvSpPr>
          <p:cNvPr id="719" name="Google Shape;719;p79"/>
          <p:cNvSpPr txBox="1">
            <a:spLocks noGrp="1"/>
          </p:cNvSpPr>
          <p:nvPr>
            <p:ph idx="1"/>
          </p:nvPr>
        </p:nvSpPr>
        <p:spPr>
          <a:xfrm>
            <a:off x="418415" y="1264555"/>
            <a:ext cx="6591985" cy="3777622"/>
          </a:xfrm>
        </p:spPr>
        <p:txBody>
          <a:bodyPr/>
          <a:lstStyle/>
          <a:p>
            <a:pPr lvl="0"/>
            <a:r>
              <a:rPr lang="en-US" dirty="0" err="1">
                <a:sym typeface="Comic Sans MS"/>
              </a:rPr>
              <a:t>Matriz</a:t>
            </a:r>
            <a:r>
              <a:rPr lang="en-US" dirty="0">
                <a:sym typeface="Comic Sans MS"/>
              </a:rPr>
              <a:t> de </a:t>
            </a:r>
            <a:r>
              <a:rPr lang="en-US" dirty="0" err="1">
                <a:sym typeface="Comic Sans MS"/>
              </a:rPr>
              <a:t>opuestos</a:t>
            </a:r>
            <a:endParaRPr lang="en-US" dirty="0"/>
          </a:p>
        </p:txBody>
      </p:sp>
      <p:graphicFrame>
        <p:nvGraphicFramePr>
          <p:cNvPr id="721" name="Google Shape;721;p79"/>
          <p:cNvGraphicFramePr/>
          <p:nvPr/>
        </p:nvGraphicFramePr>
        <p:xfrm>
          <a:off x="762000" y="2057400"/>
          <a:ext cx="3276600" cy="1907220"/>
        </p:xfrm>
        <a:graphic>
          <a:graphicData uri="http://schemas.openxmlformats.org/drawingml/2006/table">
            <a:tbl>
              <a:tblPr>
                <a:noFill/>
                <a:tableStyleId>{E1656CCA-4161-4C33-9B49-088103CC148C}</a:tableStyleId>
              </a:tblPr>
              <a:tblGrid>
                <a:gridCol w="946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81000">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127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2" name="Google Shape;722;p79"/>
          <p:cNvSpPr txBox="1"/>
          <p:nvPr/>
        </p:nvSpPr>
        <p:spPr>
          <a:xfrm>
            <a:off x="3124200" y="4191000"/>
            <a:ext cx="35052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C3 y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|2-4|+|5-2|+|1-5| = 9</a:t>
            </a:r>
            <a:endParaRPr/>
          </a:p>
        </p:txBody>
      </p:sp>
      <p:graphicFrame>
        <p:nvGraphicFramePr>
          <p:cNvPr id="723" name="Google Shape;723;p79"/>
          <p:cNvGraphicFramePr/>
          <p:nvPr/>
        </p:nvGraphicFramePr>
        <p:xfrm>
          <a:off x="4724400" y="2133600"/>
          <a:ext cx="2667000" cy="1830710"/>
        </p:xfrm>
        <a:graphic>
          <a:graphicData uri="http://schemas.openxmlformats.org/drawingml/2006/table">
            <a:tbl>
              <a:tblPr>
                <a:noFill/>
                <a:tableStyleId>{E1656CCA-4161-4C33-9B49-088103CC148C}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6512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9</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4" name="Google Shape;724;p79"/>
          <p:cNvSpPr txBox="1"/>
          <p:nvPr/>
        </p:nvSpPr>
        <p:spPr>
          <a:xfrm>
            <a:off x="4803775" y="1296987"/>
            <a:ext cx="327025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Matriz distancia entre características</a:t>
            </a:r>
            <a:endParaRPr/>
          </a:p>
        </p:txBody>
      </p:sp>
      <p:sp>
        <p:nvSpPr>
          <p:cNvPr id="725" name="Google Shape;725;p79"/>
          <p:cNvSpPr txBox="1"/>
          <p:nvPr/>
        </p:nvSpPr>
        <p:spPr>
          <a:xfrm>
            <a:off x="685800" y="3962400"/>
            <a:ext cx="3505200" cy="2895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400"/>
              <a:buFont typeface="Comic Sans MS"/>
              <a:buNone/>
            </a:pPr>
            <a:r>
              <a:rPr lang="en-US" sz="1400" b="1" i="0" u="none">
                <a:solidFill>
                  <a:schemeClr val="lt1"/>
                </a:solidFill>
                <a:latin typeface="Comic Sans MS"/>
                <a:ea typeface="Comic Sans MS"/>
                <a:cs typeface="Comic Sans MS"/>
                <a:sym typeface="Comic Sans MS"/>
              </a:rPr>
              <a:t>Cálculos:</a:t>
            </a:r>
            <a:endParaRPr/>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C1 y C2</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|2-4|+|5-2|+|3-3|= 5</a:t>
            </a:r>
            <a:endParaRPr/>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C1 y C3</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|2-2|+|5-5|+|3-1| = 2</a:t>
            </a:r>
            <a:endParaRPr/>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C1 y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|2-4|+|5-2|+|3-5| = 7</a:t>
            </a:r>
            <a:endParaRPr/>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C2 y C3</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|4-2|+|2-5|+|3-1| = 7</a:t>
            </a:r>
            <a:endParaRPr/>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a:solidFill>
                  <a:schemeClr val="lt1"/>
                </a:solidFill>
                <a:latin typeface="Comic Sans MS"/>
                <a:ea typeface="Comic Sans MS"/>
                <a:cs typeface="Comic Sans MS"/>
                <a:sym typeface="Comic Sans MS"/>
              </a:rPr>
              <a:t>Distancia entre C2 y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|4-4|+|2-2|+|3-5| = 2</a:t>
            </a:r>
            <a:endParaRPr/>
          </a:p>
          <a:p>
            <a:pPr marL="0" marR="0" lvl="0" indent="0" algn="l" rtl="0">
              <a:lnSpc>
                <a:spcPct val="100000"/>
              </a:lnSpc>
              <a:spcBef>
                <a:spcPts val="0"/>
              </a:spcBef>
              <a:spcAft>
                <a:spcPts val="0"/>
              </a:spcAft>
              <a:buNone/>
            </a:pPr>
            <a:endParaRPr sz="1400" b="0" i="0" u="none">
              <a:solidFill>
                <a:schemeClr val="lt1"/>
              </a:solidFill>
              <a:latin typeface="Comic Sans MS"/>
              <a:ea typeface="Comic Sans MS"/>
              <a:cs typeface="Comic Sans MS"/>
              <a:sym typeface="Comic Sans MS"/>
            </a:endParaRPr>
          </a:p>
        </p:txBody>
      </p:sp>
      <p:sp>
        <p:nvSpPr>
          <p:cNvPr id="726" name="Google Shape;726;p79"/>
          <p:cNvSpPr txBox="1"/>
          <p:nvPr/>
        </p:nvSpPr>
        <p:spPr>
          <a:xfrm>
            <a:off x="5867400" y="4191000"/>
            <a:ext cx="3505200" cy="2667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C2 y No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|4-4|+|2-1|+|3-5| = 3</a:t>
            </a:r>
            <a:endParaRPr/>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C3 y No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|2-2|+|5-4|+|1-1| = 1</a:t>
            </a:r>
            <a:endParaRPr/>
          </a:p>
          <a:p>
            <a:pPr marL="0" marR="0" lvl="0" indent="0" algn="l" rtl="0">
              <a:lnSpc>
                <a:spcPct val="100000"/>
              </a:lnSpc>
              <a:spcBef>
                <a:spcPts val="0"/>
              </a:spcBef>
              <a:spcAft>
                <a:spcPts val="0"/>
              </a:spcAft>
              <a:buNone/>
            </a:pPr>
            <a:endParaRPr sz="1400" b="0" i="0" u="none">
              <a:solidFill>
                <a:schemeClr val="lt1"/>
              </a:solidFill>
              <a:latin typeface="Comic Sans MS"/>
              <a:ea typeface="Comic Sans MS"/>
              <a:cs typeface="Comic Sans MS"/>
              <a:sym typeface="Comic Sans MS"/>
            </a:endParaRPr>
          </a:p>
        </p:txBody>
      </p:sp>
      <p:graphicFrame>
        <p:nvGraphicFramePr>
          <p:cNvPr id="727" name="Google Shape;727;p79"/>
          <p:cNvGraphicFramePr/>
          <p:nvPr/>
        </p:nvGraphicFramePr>
        <p:xfrm>
          <a:off x="762000" y="2057400"/>
          <a:ext cx="3276600" cy="1907220"/>
        </p:xfrm>
        <a:graphic>
          <a:graphicData uri="http://schemas.openxmlformats.org/drawingml/2006/table">
            <a:tbl>
              <a:tblPr>
                <a:noFill/>
                <a:tableStyleId>{E1656CCA-4161-4C33-9B49-088103CC148C}</a:tableStyleId>
              </a:tblPr>
              <a:tblGrid>
                <a:gridCol w="946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81000">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E3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127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No 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728" name="Google Shape;728;p79"/>
          <p:cNvGraphicFramePr/>
          <p:nvPr/>
        </p:nvGraphicFramePr>
        <p:xfrm>
          <a:off x="4724400" y="2133600"/>
          <a:ext cx="2667000" cy="1830710"/>
        </p:xfrm>
        <a:graphic>
          <a:graphicData uri="http://schemas.openxmlformats.org/drawingml/2006/table">
            <a:tbl>
              <a:tblPr>
                <a:noFill/>
                <a:tableStyleId>{E1656CCA-4161-4C33-9B49-088103CC148C}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6512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9</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9" name="Google Shape;729;p79"/>
          <p:cNvSpPr txBox="1"/>
          <p:nvPr/>
        </p:nvSpPr>
        <p:spPr>
          <a:xfrm>
            <a:off x="3124200" y="4724400"/>
            <a:ext cx="3505200" cy="213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C1 y No C2</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|2-2|+|5-4|+|3-3| = 1</a:t>
            </a:r>
            <a:endParaRPr/>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C1 y No C3</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|2-4|+|5-1|+|3-5| = 8</a:t>
            </a:r>
            <a:endParaRPr/>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C1 y No C4</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|2-2|+|5-4|+|3-1| = 3</a:t>
            </a:r>
            <a:endParaRPr/>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a:solidFill>
                  <a:schemeClr val="lt1"/>
                </a:solidFill>
                <a:latin typeface="Comic Sans MS"/>
                <a:ea typeface="Comic Sans MS"/>
                <a:cs typeface="Comic Sans MS"/>
                <a:sym typeface="Comic Sans MS"/>
              </a:rPr>
              <a:t>Distancia entre C2 y No C3</a:t>
            </a:r>
            <a:endParaRPr/>
          </a:p>
          <a:p>
            <a:pPr marL="342900" marR="0" lvl="0" indent="-342900" algn="l"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|4-4|+|2-1|+|3-5| = 3</a:t>
            </a:r>
            <a:endParaRPr/>
          </a:p>
          <a:p>
            <a:pPr marL="0" marR="0" lvl="0" indent="0" algn="l" rtl="0">
              <a:lnSpc>
                <a:spcPct val="100000"/>
              </a:lnSpc>
              <a:spcBef>
                <a:spcPts val="0"/>
              </a:spcBef>
              <a:spcAft>
                <a:spcPts val="0"/>
              </a:spcAft>
              <a:buNone/>
            </a:pPr>
            <a:endParaRPr sz="1400" b="0" i="0" u="none">
              <a:solidFill>
                <a:schemeClr val="lt1"/>
              </a:solidFill>
              <a:latin typeface="Comic Sans MS"/>
              <a:ea typeface="Comic Sans MS"/>
              <a:cs typeface="Comic Sans MS"/>
              <a:sym typeface="Comic Sans MS"/>
            </a:endParaRPr>
          </a:p>
        </p:txBody>
      </p:sp>
      <p:sp>
        <p:nvSpPr>
          <p:cNvPr id="2" name="Marcador de número de diapositiva 1">
            <a:extLst>
              <a:ext uri="{FF2B5EF4-FFF2-40B4-BE49-F238E27FC236}">
                <a16:creationId xmlns:a16="http://schemas.microsoft.com/office/drawing/2014/main" id="{30A49538-8B23-89C5-FAE6-CD8907C7E94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80"/>
          <p:cNvSpPr txBox="1">
            <a:spLocks noGrp="1"/>
          </p:cNvSpPr>
          <p:nvPr>
            <p:ph type="title"/>
          </p:nvPr>
        </p:nvSpPr>
        <p:spPr>
          <a:xfrm>
            <a:off x="1873250" y="198771"/>
            <a:ext cx="6589199" cy="1280890"/>
          </a:xfrm>
        </p:spPr>
        <p:txBody>
          <a:bodyPr/>
          <a:lstStyle/>
          <a:p>
            <a:pPr lvl="0"/>
            <a:r>
              <a:rPr lang="en-US" dirty="0" err="1">
                <a:sym typeface="Trebuchet MS"/>
              </a:rPr>
              <a:t>Clasificación</a:t>
            </a:r>
            <a:r>
              <a:rPr lang="en-US" dirty="0">
                <a:sym typeface="Trebuchet MS"/>
              </a:rPr>
              <a:t> de </a:t>
            </a:r>
            <a:r>
              <a:rPr lang="en-US" dirty="0" err="1">
                <a:sym typeface="Trebuchet MS"/>
              </a:rPr>
              <a:t>características</a:t>
            </a:r>
            <a:endParaRPr lang="en-US" dirty="0"/>
          </a:p>
        </p:txBody>
      </p:sp>
      <p:sp>
        <p:nvSpPr>
          <p:cNvPr id="736" name="Google Shape;736;p80"/>
          <p:cNvSpPr txBox="1"/>
          <p:nvPr/>
        </p:nvSpPr>
        <p:spPr>
          <a:xfrm>
            <a:off x="828675" y="1268412"/>
            <a:ext cx="38862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Matriz distancia entre características</a:t>
            </a:r>
            <a:endParaRPr/>
          </a:p>
        </p:txBody>
      </p:sp>
      <p:graphicFrame>
        <p:nvGraphicFramePr>
          <p:cNvPr id="737" name="Google Shape;737;p80"/>
          <p:cNvGraphicFramePr/>
          <p:nvPr/>
        </p:nvGraphicFramePr>
        <p:xfrm>
          <a:off x="4800600" y="2133600"/>
          <a:ext cx="3917925" cy="2290025"/>
        </p:xfrm>
        <a:graphic>
          <a:graphicData uri="http://schemas.openxmlformats.org/drawingml/2006/table">
            <a:tbl>
              <a:tblPr>
                <a:noFill/>
                <a:tableStyleId>{E1656CCA-4161-4C33-9B49-088103CC148C}</a:tableStyleId>
              </a:tblPr>
              <a:tblGrid>
                <a:gridCol w="992175">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31825">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tblGrid>
              <a:tr h="70167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C2</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C3</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C4</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845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a:t>
                      </a:r>
                      <a:endParaRPr/>
                    </a:p>
                  </a:txBody>
                  <a:tcPr marL="91450" marR="91450" marT="45675" marB="4567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omic Sans MS"/>
                        <a:buNone/>
                      </a:pPr>
                      <a:r>
                        <a:rPr lang="en-US" sz="2000" b="1" i="0" u="none">
                          <a:solidFill>
                            <a:schemeClr val="dk1"/>
                          </a:solidFill>
                          <a:latin typeface="Comic Sans MS"/>
                          <a:ea typeface="Comic Sans MS"/>
                          <a:cs typeface="Comic Sans MS"/>
                          <a:sym typeface="Comic Sans MS"/>
                        </a:rPr>
                        <a:t>1</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hlink">
                        <a:alpha val="49803"/>
                      </a:schemeClr>
                    </a:solidFill>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3</a:t>
                      </a:r>
                      <a:endParaRPr/>
                    </a:p>
                  </a:txBody>
                  <a:tcPr marL="91450" marR="91450" marT="45675" marB="4567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C2</a:t>
                      </a:r>
                      <a:endParaRPr/>
                    </a:p>
                  </a:txBody>
                  <a:tcPr marL="91450" marR="91450" marT="45675" marB="4567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3</a:t>
                      </a:r>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0" i="0" u="none">
                          <a:solidFill>
                            <a:schemeClr val="lt1"/>
                          </a:solidFill>
                          <a:latin typeface="Comic Sans MS"/>
                          <a:ea typeface="Comic Sans MS"/>
                          <a:cs typeface="Comic Sans MS"/>
                          <a:sym typeface="Comic Sans MS"/>
                        </a:rPr>
                        <a:t>2</a:t>
                      </a:r>
                      <a:endParaRPr/>
                    </a:p>
                  </a:txBody>
                  <a:tcPr marL="91450" marR="91450" marT="45675" marB="4567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C3</a:t>
                      </a:r>
                      <a:endParaRPr/>
                    </a:p>
                  </a:txBody>
                  <a:tcPr marL="91450" marR="91450" marT="45675" marB="4567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omic Sans MS"/>
                        <a:buNone/>
                      </a:pPr>
                      <a:r>
                        <a:rPr lang="en-US" sz="2000" b="1" i="0" u="none">
                          <a:solidFill>
                            <a:schemeClr val="dk1"/>
                          </a:solidFill>
                          <a:latin typeface="Comic Sans MS"/>
                          <a:ea typeface="Comic Sans MS"/>
                          <a:cs typeface="Comic Sans MS"/>
                          <a:sym typeface="Comic Sans MS"/>
                        </a:rPr>
                        <a:t>1</a:t>
                      </a:r>
                      <a:endParaRPr/>
                    </a:p>
                  </a:txBody>
                  <a:tcPr marL="91450" marR="91450" marT="45675" marB="4567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hlink">
                        <a:alpha val="49803"/>
                      </a:schemeClr>
                    </a:solidFill>
                  </a:tcPr>
                </a:tc>
                <a:extLst>
                  <a:ext uri="{0D108BD9-81ED-4DB2-BD59-A6C34878D82A}">
                    <a16:rowId xmlns:a16="http://schemas.microsoft.com/office/drawing/2014/main" val="10003"/>
                  </a:ext>
                </a:extLst>
              </a:tr>
              <a:tr h="396875">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C4</a:t>
                      </a:r>
                      <a:endParaRPr/>
                    </a:p>
                  </a:txBody>
                  <a:tcPr marL="91450" marR="91450" marT="45675" marB="4567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675" marB="4567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38" name="Google Shape;738;p80"/>
          <p:cNvSpPr txBox="1"/>
          <p:nvPr/>
        </p:nvSpPr>
        <p:spPr>
          <a:xfrm>
            <a:off x="4714875" y="1273175"/>
            <a:ext cx="2555875"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Matriz distancias mínimas</a:t>
            </a:r>
            <a:endParaRPr/>
          </a:p>
        </p:txBody>
      </p:sp>
      <p:sp>
        <p:nvSpPr>
          <p:cNvPr id="739" name="Google Shape;739;p80"/>
          <p:cNvSpPr txBox="1"/>
          <p:nvPr/>
        </p:nvSpPr>
        <p:spPr>
          <a:xfrm>
            <a:off x="762000" y="4267200"/>
            <a:ext cx="4648200" cy="2438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400"/>
              <a:buFont typeface="Comic Sans MS"/>
              <a:buNone/>
            </a:pPr>
            <a:r>
              <a:rPr lang="en-US" sz="1400" b="1" i="0" u="none" dirty="0" err="1">
                <a:solidFill>
                  <a:schemeClr val="lt1"/>
                </a:solidFill>
                <a:latin typeface="Comic Sans MS"/>
                <a:ea typeface="Comic Sans MS"/>
                <a:cs typeface="Comic Sans MS"/>
                <a:sym typeface="Comic Sans MS"/>
              </a:rPr>
              <a:t>Cálculos</a:t>
            </a:r>
            <a:r>
              <a:rPr lang="en-US" sz="1400" b="1" i="0" u="none" dirty="0">
                <a:solidFill>
                  <a:schemeClr val="lt1"/>
                </a:solidFill>
                <a:latin typeface="Comic Sans MS"/>
                <a:ea typeface="Comic Sans MS"/>
                <a:cs typeface="Comic Sans MS"/>
                <a:sym typeface="Comic Sans MS"/>
              </a:rPr>
              <a:t>:</a:t>
            </a:r>
            <a:endParaRPr dirty="0"/>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(C1, C2) y (C1, No C2):</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(C1, C2) = 5  	(C1, No C2) = 1</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a:t>
            </a:r>
            <a:r>
              <a:rPr lang="en-US" sz="1400" b="1" i="0" u="none" dirty="0">
                <a:solidFill>
                  <a:schemeClr val="dk1"/>
                </a:solidFill>
                <a:latin typeface="Comic Sans MS"/>
                <a:ea typeface="Comic Sans MS"/>
                <a:cs typeface="Comic Sans MS"/>
                <a:sym typeface="Comic Sans MS"/>
              </a:rPr>
              <a:t>MINIMO: (C1, No C2) = 1</a:t>
            </a:r>
            <a:endParaRPr dirty="0"/>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(C1, C3) y (C1, No C3):</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(C1, C3) = 2	 (C1, No C3) = 8</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MINIMO: (C1, C3) = 2</a:t>
            </a:r>
            <a:endParaRPr dirty="0"/>
          </a:p>
          <a:p>
            <a:pPr marL="342900" marR="0" lvl="0" indent="-342900" algn="l" rtl="0">
              <a:lnSpc>
                <a:spcPct val="100000"/>
              </a:lnSpc>
              <a:spcBef>
                <a:spcPts val="280"/>
              </a:spcBef>
              <a:spcAft>
                <a:spcPts val="0"/>
              </a:spcAft>
              <a:buClr>
                <a:schemeClr val="lt1"/>
              </a:buClr>
              <a:buSzPts val="1190"/>
              <a:buFont typeface="Comic Sans M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(C1, C4) y (C1, No C4):</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(C1, C4) = 7	 (C1, No C4) = 3</a:t>
            </a:r>
            <a:endParaRPr dirty="0"/>
          </a:p>
          <a:p>
            <a:pPr marL="342900" marR="0" lvl="0" indent="-342900" algn="l" rtl="0">
              <a:lnSpc>
                <a:spcPct val="100000"/>
              </a:lnSpc>
              <a:spcBef>
                <a:spcPts val="280"/>
              </a:spcBef>
              <a:spcAft>
                <a:spcPts val="0"/>
              </a:spcAft>
              <a:buClr>
                <a:srgbClr val="FF0000"/>
              </a:buClr>
              <a:buSzPts val="1400"/>
              <a:buFont typeface="Comic Sans MS"/>
              <a:buNone/>
            </a:pPr>
            <a:r>
              <a:rPr lang="en-US" sz="1400" b="0" i="0" u="none" dirty="0">
                <a:solidFill>
                  <a:srgbClr val="FF0000"/>
                </a:solidFill>
                <a:latin typeface="Comic Sans MS"/>
                <a:ea typeface="Comic Sans MS"/>
                <a:cs typeface="Comic Sans MS"/>
                <a:sym typeface="Comic Sans MS"/>
              </a:rPr>
              <a:t>	</a:t>
            </a:r>
            <a:r>
              <a:rPr lang="en-US" sz="1400" b="1" i="0" u="none" dirty="0">
                <a:solidFill>
                  <a:schemeClr val="tx1"/>
                </a:solidFill>
                <a:latin typeface="Comic Sans MS"/>
                <a:ea typeface="Comic Sans MS"/>
                <a:cs typeface="Comic Sans MS"/>
                <a:sym typeface="Comic Sans MS"/>
              </a:rPr>
              <a:t>MINIMO: (C1, No C4) = 3</a:t>
            </a:r>
            <a:endParaRPr b="1" dirty="0">
              <a:solidFill>
                <a:schemeClr val="tx1"/>
              </a:solidFill>
            </a:endParaRPr>
          </a:p>
        </p:txBody>
      </p:sp>
      <p:sp>
        <p:nvSpPr>
          <p:cNvPr id="740" name="Google Shape;740;p80"/>
          <p:cNvSpPr txBox="1"/>
          <p:nvPr/>
        </p:nvSpPr>
        <p:spPr>
          <a:xfrm>
            <a:off x="4191000" y="4495800"/>
            <a:ext cx="4648200" cy="2057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190"/>
              <a:buFont typeface="Noto Sans Symbol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(C2, C3) y (C2, No C3)</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(C2, C3) = 7	 (C2, No C3) = 3</a:t>
            </a:r>
            <a:endParaRPr dirty="0"/>
          </a:p>
          <a:p>
            <a:pPr marL="342900" marR="0" lvl="0" indent="-342900" algn="l" rtl="0">
              <a:lnSpc>
                <a:spcPct val="100000"/>
              </a:lnSpc>
              <a:spcBef>
                <a:spcPts val="280"/>
              </a:spcBef>
              <a:spcAft>
                <a:spcPts val="0"/>
              </a:spcAft>
              <a:buClr>
                <a:srgbClr val="FF0000"/>
              </a:buClr>
              <a:buSzPts val="1400"/>
              <a:buFont typeface="Comic Sans MS"/>
              <a:buNone/>
            </a:pPr>
            <a:r>
              <a:rPr lang="en-US" sz="1400" b="0" i="0" u="none" dirty="0">
                <a:solidFill>
                  <a:srgbClr val="FF0000"/>
                </a:solidFill>
                <a:latin typeface="Comic Sans MS"/>
                <a:ea typeface="Comic Sans MS"/>
                <a:cs typeface="Comic Sans MS"/>
                <a:sym typeface="Comic Sans MS"/>
              </a:rPr>
              <a:t>	</a:t>
            </a:r>
            <a:r>
              <a:rPr lang="en-US" sz="1400" b="1" i="0" u="none" dirty="0">
                <a:solidFill>
                  <a:schemeClr val="dk1"/>
                </a:solidFill>
                <a:latin typeface="Comic Sans MS"/>
                <a:ea typeface="Comic Sans MS"/>
                <a:cs typeface="Comic Sans MS"/>
                <a:sym typeface="Comic Sans MS"/>
              </a:rPr>
              <a:t>MINIMO: (C2, No C3) = 3</a:t>
            </a:r>
            <a:endParaRPr dirty="0"/>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(C2, C4) y (C2, No C4)</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(C2, C4) = 2	 (C2, No C4) = 3</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MINIMO: (C2,  C4) = 2</a:t>
            </a:r>
            <a:endParaRPr dirty="0"/>
          </a:p>
          <a:p>
            <a:pPr marL="342900" marR="0" lvl="0" indent="-342900" algn="l" rtl="0">
              <a:lnSpc>
                <a:spcPct val="100000"/>
              </a:lnSpc>
              <a:spcBef>
                <a:spcPts val="280"/>
              </a:spcBef>
              <a:spcAft>
                <a:spcPts val="0"/>
              </a:spcAft>
              <a:buClr>
                <a:schemeClr val="lt1"/>
              </a:buClr>
              <a:buSzPts val="1190"/>
              <a:buFont typeface="Noto Sans Symbols"/>
              <a:buChar char="▪"/>
            </a:pPr>
            <a:r>
              <a:rPr lang="en-US" sz="1400" b="0" i="0" u="none" dirty="0" err="1">
                <a:solidFill>
                  <a:schemeClr val="lt1"/>
                </a:solidFill>
                <a:latin typeface="Comic Sans MS"/>
                <a:ea typeface="Comic Sans MS"/>
                <a:cs typeface="Comic Sans MS"/>
                <a:sym typeface="Comic Sans MS"/>
              </a:rPr>
              <a:t>Distancia</a:t>
            </a:r>
            <a:r>
              <a:rPr lang="en-US" sz="1400" b="0" i="0" u="none" dirty="0">
                <a:solidFill>
                  <a:schemeClr val="lt1"/>
                </a:solidFill>
                <a:latin typeface="Comic Sans MS"/>
                <a:ea typeface="Comic Sans MS"/>
                <a:cs typeface="Comic Sans MS"/>
                <a:sym typeface="Comic Sans MS"/>
              </a:rPr>
              <a:t> entre (C3, C4) y (C3, No C4)</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(C3, C4) = 9	 (C3, No C4) = 1</a:t>
            </a:r>
            <a:endParaRPr dirty="0"/>
          </a:p>
          <a:p>
            <a:pPr marL="342900" marR="0" lvl="0" indent="-342900" algn="l" rtl="0">
              <a:lnSpc>
                <a:spcPct val="100000"/>
              </a:lnSpc>
              <a:spcBef>
                <a:spcPts val="28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	</a:t>
            </a:r>
            <a:r>
              <a:rPr lang="en-US" sz="1400" b="1" i="0" u="none" dirty="0">
                <a:solidFill>
                  <a:schemeClr val="tx1"/>
                </a:solidFill>
                <a:latin typeface="Comic Sans MS"/>
                <a:ea typeface="Comic Sans MS"/>
                <a:cs typeface="Comic Sans MS"/>
                <a:sym typeface="Comic Sans MS"/>
              </a:rPr>
              <a:t>MINIMO: (C3,  No C4) = 1</a:t>
            </a:r>
            <a:endParaRPr b="1" dirty="0">
              <a:solidFill>
                <a:schemeClr val="tx1"/>
              </a:solidFill>
            </a:endParaRPr>
          </a:p>
        </p:txBody>
      </p:sp>
      <p:graphicFrame>
        <p:nvGraphicFramePr>
          <p:cNvPr id="741" name="Google Shape;741;p80"/>
          <p:cNvGraphicFramePr/>
          <p:nvPr/>
        </p:nvGraphicFramePr>
        <p:xfrm>
          <a:off x="914400" y="2362200"/>
          <a:ext cx="2667000" cy="1830710"/>
        </p:xfrm>
        <a:graphic>
          <a:graphicData uri="http://schemas.openxmlformats.org/drawingml/2006/table">
            <a:tbl>
              <a:tblPr>
                <a:noFill/>
                <a:tableStyleId>{E1656CCA-4161-4C33-9B49-088103CC148C}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365125">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C1</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C2</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2</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C3</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9</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0" i="0" u="none">
                          <a:solidFill>
                            <a:schemeClr val="lt1"/>
                          </a:solidFill>
                          <a:latin typeface="Comic Sans MS"/>
                          <a:ea typeface="Comic Sans MS"/>
                          <a:cs typeface="Comic Sans MS"/>
                          <a:sym typeface="Comic Sans MS"/>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Marcador de número de diapositiva 1">
            <a:extLst>
              <a:ext uri="{FF2B5EF4-FFF2-40B4-BE49-F238E27FC236}">
                <a16:creationId xmlns:a16="http://schemas.microsoft.com/office/drawing/2014/main" id="{D5A5BEC2-EAC8-4B3D-BD2F-561CF62EF4C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p:txBody>
          <a:bodyPr/>
          <a:lstStyle/>
          <a:p>
            <a:pPr lvl="0"/>
            <a:r>
              <a:rPr lang="en-US">
                <a:sym typeface="Trebuchet MS"/>
              </a:rPr>
              <a:t>Tipos de conocimientos</a:t>
            </a:r>
            <a:endParaRPr lang="en-US"/>
          </a:p>
        </p:txBody>
      </p:sp>
      <p:sp>
        <p:nvSpPr>
          <p:cNvPr id="365" name="Google Shape;365;p39"/>
          <p:cNvSpPr txBox="1">
            <a:spLocks noGrp="1"/>
          </p:cNvSpPr>
          <p:nvPr>
            <p:ph idx="1"/>
          </p:nvPr>
        </p:nvSpPr>
        <p:spPr/>
        <p:txBody>
          <a:bodyPr/>
          <a:lstStyle/>
          <a:p>
            <a:pPr lvl="0"/>
            <a:r>
              <a:rPr lang="en-US">
                <a:sym typeface="Trebuchet MS"/>
              </a:rPr>
              <a:t> Público,</a:t>
            </a:r>
            <a:endParaRPr lang="en-US"/>
          </a:p>
          <a:p>
            <a:pPr lvl="0"/>
            <a:r>
              <a:rPr lang="en-US">
                <a:sym typeface="Trebuchet MS"/>
              </a:rPr>
              <a:t> Privado, y</a:t>
            </a:r>
            <a:endParaRPr lang="en-US"/>
          </a:p>
          <a:p>
            <a:pPr lvl="0"/>
            <a:r>
              <a:rPr lang="en-US">
                <a:sym typeface="Trebuchet MS"/>
              </a:rPr>
              <a:t> Metaconocimiento.</a:t>
            </a:r>
            <a:endParaRPr lang="en-US"/>
          </a:p>
        </p:txBody>
      </p:sp>
      <p:sp>
        <p:nvSpPr>
          <p:cNvPr id="366" name="Google Shape;366;p39"/>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400"/>
              <a:buFont typeface="Tahoma"/>
              <a:buNone/>
            </a:pPr>
            <a:fld id="{00000000-1234-1234-1234-123412341234}" type="slidenum">
              <a:rPr lang="en-US" sz="2400" b="0" i="0" u="none">
                <a:solidFill>
                  <a:schemeClr val="lt1"/>
                </a:solidFill>
                <a:latin typeface="Tahoma"/>
                <a:ea typeface="Tahoma"/>
                <a:cs typeface="Tahoma"/>
                <a:sym typeface="Tahoma"/>
              </a:rPr>
              <a:t>4</a:t>
            </a:fld>
            <a:endParaRPr/>
          </a:p>
        </p:txBody>
      </p:sp>
      <p:sp>
        <p:nvSpPr>
          <p:cNvPr id="2" name="Marcador de número de diapositiva 1">
            <a:extLst>
              <a:ext uri="{FF2B5EF4-FFF2-40B4-BE49-F238E27FC236}">
                <a16:creationId xmlns:a16="http://schemas.microsoft.com/office/drawing/2014/main" id="{4BAB11D8-DF79-ECC3-AD61-D01012C7FF0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81"/>
          <p:cNvSpPr txBox="1">
            <a:spLocks noGrp="1"/>
          </p:cNvSpPr>
          <p:nvPr>
            <p:ph type="title"/>
          </p:nvPr>
        </p:nvSpPr>
        <p:spPr/>
        <p:txBody>
          <a:bodyPr/>
          <a:lstStyle/>
          <a:p>
            <a:pPr lvl="0"/>
            <a:r>
              <a:rPr lang="en-US">
                <a:sym typeface="Trebuchet MS"/>
              </a:rPr>
              <a:t>Clasificación de las características</a:t>
            </a:r>
            <a:endParaRPr lang="en-US"/>
          </a:p>
        </p:txBody>
      </p:sp>
      <p:graphicFrame>
        <p:nvGraphicFramePr>
          <p:cNvPr id="748" name="Google Shape;748;p81"/>
          <p:cNvGraphicFramePr/>
          <p:nvPr/>
        </p:nvGraphicFramePr>
        <p:xfrm>
          <a:off x="611187" y="2643187"/>
          <a:ext cx="4073500" cy="1524000"/>
        </p:xfrm>
        <a:graphic>
          <a:graphicData uri="http://schemas.openxmlformats.org/drawingml/2006/table">
            <a:tbl>
              <a:tblPr>
                <a:noFill/>
                <a:tableStyleId>{E1656CCA-4161-4C33-9B49-088103CC148C}</a:tableStyleId>
              </a:tblPr>
              <a:tblGrid>
                <a:gridCol w="2036750">
                  <a:extLst>
                    <a:ext uri="{9D8B030D-6E8A-4147-A177-3AD203B41FA5}">
                      <a16:colId xmlns:a16="http://schemas.microsoft.com/office/drawing/2014/main" val="20000"/>
                    </a:ext>
                  </a:extLst>
                </a:gridCol>
                <a:gridCol w="2036750">
                  <a:extLst>
                    <a:ext uri="{9D8B030D-6E8A-4147-A177-3AD203B41FA5}">
                      <a16:colId xmlns:a16="http://schemas.microsoft.com/office/drawing/2014/main" val="20001"/>
                    </a:ext>
                  </a:extLst>
                </a:gridCol>
              </a:tblGrid>
              <a:tr h="762000">
                <a:tc>
                  <a:txBody>
                    <a:bodyPr/>
                    <a:lstStyle/>
                    <a:p>
                      <a:pPr marL="0" marR="0" lvl="0" indent="0" algn="l" rtl="0">
                        <a:spcBef>
                          <a:spcPts val="0"/>
                        </a:spcBef>
                        <a:spcAft>
                          <a:spcPts val="0"/>
                        </a:spcAft>
                        <a:buNone/>
                      </a:pPr>
                      <a:endParaRPr sz="1800" dirty="0">
                        <a:solidFill>
                          <a:schemeClr val="lt1"/>
                        </a:solidFill>
                        <a:latin typeface="Trebuchet MS"/>
                        <a:ea typeface="Trebuchet MS"/>
                        <a:cs typeface="Trebuchet MS"/>
                        <a:sym typeface="Trebuchet MS"/>
                      </a:endParaRPr>
                    </a:p>
                  </a:txBody>
                  <a:tcPr marL="91450" marR="91450" marT="45725" marB="45725">
                    <a:lnR w="12700" cap="flat" cmpd="sng">
                      <a:solidFill>
                        <a:schemeClr val="lt1"/>
                      </a:solidFill>
                      <a:prstDash val="solid"/>
                      <a:round/>
                      <a:headEnd type="none" w="sm" len="sm"/>
                      <a:tailEnd type="none" w="sm" len="sm"/>
                    </a:lnR>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 No C2,</a:t>
                      </a:r>
                      <a:endParaRPr/>
                    </a:p>
                    <a:p>
                      <a:pPr marL="0" marR="0" lvl="0" indent="0" algn="l" rtl="0">
                        <a:lnSpc>
                          <a:spcPct val="100000"/>
                        </a:lnSpc>
                        <a:spcBef>
                          <a:spcPts val="40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C3, No C4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2000">
                <a:tc>
                  <a:txBody>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C1, No C2,</a:t>
                      </a:r>
                      <a:endParaRPr/>
                    </a:p>
                    <a:p>
                      <a:pPr marL="0" marR="0" lvl="0" indent="0" algn="l" rtl="0">
                        <a:lnSpc>
                          <a:spcPct val="100000"/>
                        </a:lnSpc>
                        <a:spcBef>
                          <a:spcPts val="40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No C3, No C4</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2000"/>
                        <a:buFont typeface="Comic Sans MS"/>
                        <a:buNone/>
                      </a:pPr>
                      <a:r>
                        <a:rPr lang="en-US" sz="2000" b="1" i="0" u="none" dirty="0">
                          <a:solidFill>
                            <a:schemeClr val="lt1"/>
                          </a:solidFill>
                          <a:latin typeface="Comic Sans MS"/>
                          <a:ea typeface="Comic Sans MS"/>
                          <a:cs typeface="Comic Sans MS"/>
                          <a:sym typeface="Comic Sans MS"/>
                        </a:rPr>
                        <a:t>1</a:t>
                      </a:r>
                      <a:endParaRPr dirty="0"/>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49" name="Google Shape;749;p81"/>
          <p:cNvSpPr txBox="1"/>
          <p:nvPr/>
        </p:nvSpPr>
        <p:spPr>
          <a:xfrm>
            <a:off x="374650" y="2033587"/>
            <a:ext cx="43434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Matriz características 1</a:t>
            </a:r>
            <a:endParaRPr/>
          </a:p>
        </p:txBody>
      </p:sp>
      <p:sp>
        <p:nvSpPr>
          <p:cNvPr id="750" name="Google Shape;750;p81"/>
          <p:cNvSpPr txBox="1"/>
          <p:nvPr/>
        </p:nvSpPr>
        <p:spPr>
          <a:xfrm>
            <a:off x="184150" y="4343400"/>
            <a:ext cx="4724400" cy="144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800"/>
              <a:buFont typeface="Comic Sans MS"/>
              <a:buNone/>
            </a:pPr>
            <a:r>
              <a:rPr lang="en-US" sz="1800" b="1" i="0" u="none" dirty="0" err="1">
                <a:solidFill>
                  <a:schemeClr val="lt1"/>
                </a:solidFill>
                <a:latin typeface="Comic Sans MS"/>
                <a:ea typeface="Comic Sans MS"/>
                <a:cs typeface="Comic Sans MS"/>
                <a:sym typeface="Comic Sans MS"/>
              </a:rPr>
              <a:t>Cálculos</a:t>
            </a:r>
            <a:r>
              <a:rPr lang="en-US" sz="1800" b="1" i="0" u="none" dirty="0">
                <a:solidFill>
                  <a:schemeClr val="lt1"/>
                </a:solidFill>
                <a:latin typeface="Comic Sans MS"/>
                <a:ea typeface="Comic Sans MS"/>
                <a:cs typeface="Comic Sans MS"/>
                <a:sym typeface="Comic Sans MS"/>
              </a:rPr>
              <a:t>:</a:t>
            </a:r>
            <a:endParaRPr dirty="0"/>
          </a:p>
          <a:p>
            <a:pPr marL="342900" marR="0" lvl="0" indent="-342900" algn="l" rtl="0">
              <a:lnSpc>
                <a:spcPct val="100000"/>
              </a:lnSpc>
              <a:spcBef>
                <a:spcPts val="360"/>
              </a:spcBef>
              <a:spcAft>
                <a:spcPts val="0"/>
              </a:spcAft>
              <a:buClr>
                <a:schemeClr val="lt1"/>
              </a:buClr>
              <a:buSzPts val="1530"/>
              <a:buFont typeface="Comic Sans MS"/>
              <a:buChar char="•"/>
            </a:pPr>
            <a:r>
              <a:rPr lang="en-US" sz="1800" b="0" i="0" u="none" dirty="0">
                <a:solidFill>
                  <a:schemeClr val="lt1"/>
                </a:solidFill>
                <a:latin typeface="Comic Sans MS"/>
                <a:ea typeface="Comic Sans MS"/>
                <a:cs typeface="Comic Sans MS"/>
                <a:sym typeface="Comic Sans MS"/>
              </a:rPr>
              <a:t>No </a:t>
            </a:r>
            <a:r>
              <a:rPr lang="en-US" sz="1800" b="0" i="0" u="none" dirty="0" err="1">
                <a:solidFill>
                  <a:schemeClr val="lt1"/>
                </a:solidFill>
                <a:latin typeface="Comic Sans MS"/>
                <a:ea typeface="Comic Sans MS"/>
                <a:cs typeface="Comic Sans MS"/>
                <a:sym typeface="Comic Sans MS"/>
              </a:rPr>
              <a:t>existe</a:t>
            </a:r>
            <a:r>
              <a:rPr lang="en-US" sz="1800" b="0" i="0" u="none" dirty="0">
                <a:solidFill>
                  <a:schemeClr val="lt1"/>
                </a:solidFill>
                <a:latin typeface="Comic Sans MS"/>
                <a:ea typeface="Comic Sans MS"/>
                <a:cs typeface="Comic Sans MS"/>
                <a:sym typeface="Comic Sans MS"/>
              </a:rPr>
              <a:t> </a:t>
            </a:r>
            <a:r>
              <a:rPr lang="en-US" sz="1800" b="0" i="0" u="none" dirty="0" err="1">
                <a:solidFill>
                  <a:schemeClr val="lt1"/>
                </a:solidFill>
                <a:latin typeface="Comic Sans MS"/>
                <a:ea typeface="Comic Sans MS"/>
                <a:cs typeface="Comic Sans MS"/>
                <a:sym typeface="Comic Sans MS"/>
              </a:rPr>
              <a:t>el</a:t>
            </a:r>
            <a:r>
              <a:rPr lang="en-US" sz="1800" b="0" i="0" u="none" dirty="0">
                <a:solidFill>
                  <a:schemeClr val="lt1"/>
                </a:solidFill>
                <a:latin typeface="Comic Sans MS"/>
                <a:ea typeface="Comic Sans MS"/>
                <a:cs typeface="Comic Sans MS"/>
                <a:sym typeface="Comic Sans MS"/>
              </a:rPr>
              <a:t> </a:t>
            </a:r>
            <a:r>
              <a:rPr lang="en-US" sz="1800" b="0" i="0" u="none" dirty="0" err="1">
                <a:solidFill>
                  <a:schemeClr val="lt1"/>
                </a:solidFill>
                <a:latin typeface="Comic Sans MS"/>
                <a:ea typeface="Comic Sans MS"/>
                <a:cs typeface="Comic Sans MS"/>
                <a:sym typeface="Comic Sans MS"/>
              </a:rPr>
              <a:t>calculo</a:t>
            </a:r>
            <a:r>
              <a:rPr lang="en-US" sz="1800" b="0" i="0" u="none" dirty="0">
                <a:solidFill>
                  <a:schemeClr val="lt1"/>
                </a:solidFill>
                <a:latin typeface="Comic Sans MS"/>
                <a:ea typeface="Comic Sans MS"/>
                <a:cs typeface="Comic Sans MS"/>
                <a:sym typeface="Comic Sans MS"/>
              </a:rPr>
              <a:t> de los </a:t>
            </a:r>
            <a:r>
              <a:rPr lang="en-US" sz="1800" b="0" i="0" u="none" dirty="0" err="1">
                <a:solidFill>
                  <a:schemeClr val="lt1"/>
                </a:solidFill>
                <a:latin typeface="Comic Sans MS"/>
                <a:ea typeface="Comic Sans MS"/>
                <a:cs typeface="Comic Sans MS"/>
                <a:sym typeface="Comic Sans MS"/>
              </a:rPr>
              <a:t>mínimos</a:t>
            </a:r>
            <a:r>
              <a:rPr lang="en-US" sz="1800" b="0" i="0" u="none" dirty="0">
                <a:solidFill>
                  <a:schemeClr val="lt1"/>
                </a:solidFill>
                <a:latin typeface="Comic Sans MS"/>
                <a:ea typeface="Comic Sans MS"/>
                <a:cs typeface="Comic Sans MS"/>
                <a:sym typeface="Comic Sans MS"/>
              </a:rPr>
              <a:t> </a:t>
            </a:r>
            <a:r>
              <a:rPr lang="en-US" sz="1800" b="0" i="0" u="none" dirty="0" err="1">
                <a:solidFill>
                  <a:schemeClr val="lt1"/>
                </a:solidFill>
                <a:latin typeface="Comic Sans MS"/>
                <a:ea typeface="Comic Sans MS"/>
                <a:cs typeface="Comic Sans MS"/>
                <a:sym typeface="Comic Sans MS"/>
              </a:rPr>
              <a:t>ya</a:t>
            </a:r>
            <a:r>
              <a:rPr lang="en-US" sz="1800" b="0" i="0" u="none" dirty="0">
                <a:solidFill>
                  <a:schemeClr val="lt1"/>
                </a:solidFill>
                <a:latin typeface="Comic Sans MS"/>
                <a:ea typeface="Comic Sans MS"/>
                <a:cs typeface="Comic Sans MS"/>
                <a:sym typeface="Comic Sans MS"/>
              </a:rPr>
              <a:t> que no </a:t>
            </a:r>
            <a:r>
              <a:rPr lang="en-US" sz="1800" b="0" i="0" u="none" dirty="0" err="1">
                <a:solidFill>
                  <a:schemeClr val="lt1"/>
                </a:solidFill>
                <a:latin typeface="Comic Sans MS"/>
                <a:ea typeface="Comic Sans MS"/>
                <a:cs typeface="Comic Sans MS"/>
                <a:sym typeface="Comic Sans MS"/>
              </a:rPr>
              <a:t>existen</a:t>
            </a:r>
            <a:r>
              <a:rPr lang="en-US" sz="1800" b="0" i="0" u="none" dirty="0">
                <a:solidFill>
                  <a:schemeClr val="lt1"/>
                </a:solidFill>
                <a:latin typeface="Comic Sans MS"/>
                <a:ea typeface="Comic Sans MS"/>
                <a:cs typeface="Comic Sans MS"/>
                <a:sym typeface="Comic Sans MS"/>
              </a:rPr>
              <a:t> mas </a:t>
            </a:r>
            <a:r>
              <a:rPr lang="en-US" sz="1800" b="0" i="0" u="none" dirty="0" err="1">
                <a:solidFill>
                  <a:schemeClr val="lt1"/>
                </a:solidFill>
                <a:latin typeface="Comic Sans MS"/>
                <a:ea typeface="Comic Sans MS"/>
                <a:cs typeface="Comic Sans MS"/>
                <a:sym typeface="Comic Sans MS"/>
              </a:rPr>
              <a:t>característica</a:t>
            </a:r>
            <a:r>
              <a:rPr lang="en-US" sz="1800" b="0" i="0" u="none" dirty="0">
                <a:solidFill>
                  <a:schemeClr val="lt1"/>
                </a:solidFill>
                <a:latin typeface="Comic Sans MS"/>
                <a:ea typeface="Comic Sans MS"/>
                <a:cs typeface="Comic Sans MS"/>
                <a:sym typeface="Comic Sans MS"/>
              </a:rPr>
              <a:t> para </a:t>
            </a:r>
            <a:r>
              <a:rPr lang="en-US" sz="1800" b="0" i="0" u="none" dirty="0" err="1">
                <a:solidFill>
                  <a:schemeClr val="lt1"/>
                </a:solidFill>
                <a:latin typeface="Comic Sans MS"/>
                <a:ea typeface="Comic Sans MS"/>
                <a:cs typeface="Comic Sans MS"/>
                <a:sym typeface="Comic Sans MS"/>
              </a:rPr>
              <a:t>analizar</a:t>
            </a:r>
            <a:r>
              <a:rPr lang="en-US" sz="1800" b="0" i="0" u="none" dirty="0">
                <a:solidFill>
                  <a:schemeClr val="lt1"/>
                </a:solidFill>
                <a:latin typeface="Comic Sans MS"/>
                <a:ea typeface="Comic Sans MS"/>
                <a:cs typeface="Comic Sans MS"/>
                <a:sym typeface="Comic Sans MS"/>
              </a:rPr>
              <a:t>.</a:t>
            </a:r>
            <a:endParaRPr dirty="0"/>
          </a:p>
          <a:p>
            <a:pPr marL="342900" marR="0" lvl="0" indent="-342900" algn="l" rtl="0">
              <a:lnSpc>
                <a:spcPct val="100000"/>
              </a:lnSpc>
              <a:spcBef>
                <a:spcPts val="360"/>
              </a:spcBef>
              <a:spcAft>
                <a:spcPts val="0"/>
              </a:spcAft>
              <a:buClr>
                <a:schemeClr val="lt1"/>
              </a:buClr>
              <a:buSzPts val="1800"/>
              <a:buFont typeface="Trebuchet MS"/>
              <a:buNone/>
            </a:pPr>
            <a:endParaRPr sz="1800" b="1" i="0" u="none" dirty="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sz="1800" b="1" i="0" u="none" dirty="0">
              <a:solidFill>
                <a:schemeClr val="lt1"/>
              </a:solidFill>
              <a:latin typeface="Comic Sans MS"/>
              <a:ea typeface="Comic Sans MS"/>
              <a:cs typeface="Comic Sans MS"/>
              <a:sym typeface="Comic Sans MS"/>
            </a:endParaRPr>
          </a:p>
        </p:txBody>
      </p:sp>
      <p:pic>
        <p:nvPicPr>
          <p:cNvPr id="751" name="Google Shape;751;p81"/>
          <p:cNvPicPr preferRelativeResize="0"/>
          <p:nvPr/>
        </p:nvPicPr>
        <p:blipFill rotWithShape="1">
          <a:blip r:embed="rId3">
            <a:alphaModFix/>
          </a:blip>
          <a:srcRect/>
          <a:stretch/>
        </p:blipFill>
        <p:spPr>
          <a:xfrm>
            <a:off x="5348287" y="3073399"/>
            <a:ext cx="3657600" cy="3559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52" name="Google Shape;752;p81"/>
          <p:cNvSpPr txBox="1"/>
          <p:nvPr/>
        </p:nvSpPr>
        <p:spPr>
          <a:xfrm>
            <a:off x="5292725" y="2154237"/>
            <a:ext cx="43434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Comic Sans MS"/>
              <a:buNone/>
            </a:pPr>
            <a:r>
              <a:rPr lang="en-US" sz="2000" b="1" i="0" u="none">
                <a:solidFill>
                  <a:schemeClr val="lt1"/>
                </a:solidFill>
                <a:latin typeface="Comic Sans MS"/>
                <a:ea typeface="Comic Sans MS"/>
                <a:cs typeface="Comic Sans MS"/>
                <a:sym typeface="Comic Sans MS"/>
              </a:rPr>
              <a:t>Árbol de características</a:t>
            </a:r>
            <a:endParaRPr/>
          </a:p>
        </p:txBody>
      </p:sp>
      <p:sp>
        <p:nvSpPr>
          <p:cNvPr id="2" name="Marcador de número de diapositiva 1">
            <a:extLst>
              <a:ext uri="{FF2B5EF4-FFF2-40B4-BE49-F238E27FC236}">
                <a16:creationId xmlns:a16="http://schemas.microsoft.com/office/drawing/2014/main" id="{626B8873-205A-02D0-C4CF-4944D47C7E9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82"/>
          <p:cNvSpPr txBox="1">
            <a:spLocks noGrp="1"/>
          </p:cNvSpPr>
          <p:nvPr>
            <p:ph type="title"/>
          </p:nvPr>
        </p:nvSpPr>
        <p:spPr/>
        <p:txBody>
          <a:bodyPr/>
          <a:lstStyle/>
          <a:p>
            <a:pPr lvl="0"/>
            <a:r>
              <a:rPr lang="en-US">
                <a:sym typeface="Trebuchet MS"/>
              </a:rPr>
              <a:t>Interpretación de los resultados</a:t>
            </a:r>
            <a:endParaRPr lang="en-US"/>
          </a:p>
        </p:txBody>
      </p:sp>
      <p:sp>
        <p:nvSpPr>
          <p:cNvPr id="758" name="Google Shape;758;p82"/>
          <p:cNvSpPr txBox="1">
            <a:spLocks noGrp="1"/>
          </p:cNvSpPr>
          <p:nvPr>
            <p:ph idx="1"/>
          </p:nvPr>
        </p:nvSpPr>
        <p:spPr>
          <a:xfrm>
            <a:off x="3657599" y="2133600"/>
            <a:ext cx="4876801" cy="3777622"/>
          </a:xfrm>
        </p:spPr>
        <p:txBody>
          <a:bodyPr/>
          <a:lstStyle/>
          <a:p>
            <a:pPr lvl="0"/>
            <a:r>
              <a:rPr lang="es-AR" dirty="0">
                <a:sym typeface="Trebuchet MS"/>
              </a:rPr>
              <a:t>Existen 2 grupos bien diferenciados, por un lado el pantalón de jean (E1) y el de gimnasia (E3), y por el otro el pantalón de vestir (E2).</a:t>
            </a:r>
            <a:endParaRPr lang="es-AR" dirty="0"/>
          </a:p>
          <a:p>
            <a:pPr lvl="0"/>
            <a:r>
              <a:rPr lang="es-AR" dirty="0">
                <a:sym typeface="Trebuchet MS"/>
              </a:rPr>
              <a:t>Se puede observar una semejanza entre los pantalones de jean (E1) y los de gimnasia (E3).</a:t>
            </a:r>
            <a:endParaRPr lang="es-AR" dirty="0"/>
          </a:p>
        </p:txBody>
      </p:sp>
      <p:sp>
        <p:nvSpPr>
          <p:cNvPr id="760" name="Google Shape;760;p82"/>
          <p:cNvSpPr txBox="1"/>
          <p:nvPr/>
        </p:nvSpPr>
        <p:spPr>
          <a:xfrm>
            <a:off x="998537" y="2095500"/>
            <a:ext cx="42672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800"/>
              <a:buFont typeface="Comic Sans MS"/>
              <a:buNone/>
            </a:pPr>
            <a:r>
              <a:rPr lang="en-US" sz="2800" b="1" i="0" u="none">
                <a:solidFill>
                  <a:schemeClr val="lt1"/>
                </a:solidFill>
                <a:latin typeface="Comic Sans MS"/>
                <a:ea typeface="Comic Sans MS"/>
                <a:cs typeface="Comic Sans MS"/>
                <a:sym typeface="Comic Sans MS"/>
              </a:rPr>
              <a:t>Elementos</a:t>
            </a:r>
            <a:endParaRPr/>
          </a:p>
        </p:txBody>
      </p:sp>
      <p:pic>
        <p:nvPicPr>
          <p:cNvPr id="761" name="Google Shape;761;p82"/>
          <p:cNvPicPr preferRelativeResize="0"/>
          <p:nvPr/>
        </p:nvPicPr>
        <p:blipFill rotWithShape="1">
          <a:blip r:embed="rId3">
            <a:alphaModFix/>
          </a:blip>
          <a:srcRect/>
          <a:stretch/>
        </p:blipFill>
        <p:spPr>
          <a:xfrm>
            <a:off x="1189352" y="2895600"/>
            <a:ext cx="2277432" cy="36430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Marcador de número de diapositiva 1">
            <a:extLst>
              <a:ext uri="{FF2B5EF4-FFF2-40B4-BE49-F238E27FC236}">
                <a16:creationId xmlns:a16="http://schemas.microsoft.com/office/drawing/2014/main" id="{006DCC0B-412B-6A51-72FA-D832AEAF49F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83"/>
          <p:cNvSpPr txBox="1">
            <a:spLocks noGrp="1"/>
          </p:cNvSpPr>
          <p:nvPr>
            <p:ph type="title"/>
          </p:nvPr>
        </p:nvSpPr>
        <p:spPr/>
        <p:txBody>
          <a:bodyPr/>
          <a:lstStyle/>
          <a:p>
            <a:pPr lvl="0"/>
            <a:r>
              <a:rPr lang="en-US">
                <a:sym typeface="Trebuchet MS"/>
              </a:rPr>
              <a:t>Interpretación de los resultados</a:t>
            </a:r>
            <a:endParaRPr lang="en-US"/>
          </a:p>
        </p:txBody>
      </p:sp>
      <p:sp>
        <p:nvSpPr>
          <p:cNvPr id="767" name="Google Shape;767;p83"/>
          <p:cNvSpPr txBox="1">
            <a:spLocks noGrp="1"/>
          </p:cNvSpPr>
          <p:nvPr>
            <p:ph idx="1"/>
          </p:nvPr>
        </p:nvSpPr>
        <p:spPr>
          <a:xfrm>
            <a:off x="4267199" y="2133600"/>
            <a:ext cx="4738687" cy="3777622"/>
          </a:xfrm>
        </p:spPr>
        <p:txBody>
          <a:bodyPr/>
          <a:lstStyle/>
          <a:p>
            <a:pPr lvl="0"/>
            <a:r>
              <a:rPr lang="es-AR" sz="2000" dirty="0">
                <a:sym typeface="Trebuchet MS"/>
              </a:rPr>
              <a:t>No existen diferencia notable en ninguna de las características, ya que los pantalones Pesados (No C1), Desabrigados (No C2), Informales (No C3), e Incómodos (No C4) se unen en 1.</a:t>
            </a:r>
            <a:endParaRPr lang="es-AR" sz="2000" dirty="0"/>
          </a:p>
          <a:p>
            <a:pPr lvl="0"/>
            <a:r>
              <a:rPr lang="es-AR" sz="2000" dirty="0">
                <a:sym typeface="Trebuchet MS"/>
              </a:rPr>
              <a:t>No es consistente la apreciación del IC con respecto de la relación presentada entre las características.</a:t>
            </a:r>
            <a:endParaRPr lang="es-AR" sz="2000" dirty="0"/>
          </a:p>
          <a:p>
            <a:pPr lvl="0"/>
            <a:endParaRPr lang="es-AR" sz="2000" dirty="0">
              <a:sym typeface="Trebuchet MS"/>
            </a:endParaRPr>
          </a:p>
        </p:txBody>
      </p:sp>
      <p:sp>
        <p:nvSpPr>
          <p:cNvPr id="769" name="Google Shape;769;p83"/>
          <p:cNvSpPr txBox="1"/>
          <p:nvPr/>
        </p:nvSpPr>
        <p:spPr>
          <a:xfrm>
            <a:off x="776078" y="1952625"/>
            <a:ext cx="42672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800"/>
              <a:buFont typeface="Comic Sans MS"/>
              <a:buNone/>
            </a:pPr>
            <a:r>
              <a:rPr lang="en-US" sz="2800" b="1" i="0" u="none">
                <a:solidFill>
                  <a:schemeClr val="lt1"/>
                </a:solidFill>
                <a:latin typeface="Comic Sans MS"/>
                <a:ea typeface="Comic Sans MS"/>
                <a:cs typeface="Comic Sans MS"/>
                <a:sym typeface="Comic Sans MS"/>
              </a:rPr>
              <a:t>Características</a:t>
            </a:r>
            <a:endParaRPr/>
          </a:p>
        </p:txBody>
      </p:sp>
      <p:pic>
        <p:nvPicPr>
          <p:cNvPr id="770" name="Google Shape;770;p83"/>
          <p:cNvPicPr preferRelativeResize="0"/>
          <p:nvPr/>
        </p:nvPicPr>
        <p:blipFill rotWithShape="1">
          <a:blip r:embed="rId3">
            <a:alphaModFix/>
          </a:blip>
          <a:srcRect/>
          <a:stretch/>
        </p:blipFill>
        <p:spPr>
          <a:xfrm>
            <a:off x="609599" y="2533022"/>
            <a:ext cx="3657600" cy="3559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Marcador de número de diapositiva 1">
            <a:extLst>
              <a:ext uri="{FF2B5EF4-FFF2-40B4-BE49-F238E27FC236}">
                <a16:creationId xmlns:a16="http://schemas.microsoft.com/office/drawing/2014/main" id="{36BA9EF9-06C2-2715-1311-F2097F5544A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4"/>
          <p:cNvSpPr txBox="1">
            <a:spLocks noGrp="1"/>
          </p:cNvSpPr>
          <p:nvPr>
            <p:ph type="title"/>
          </p:nvPr>
        </p:nvSpPr>
        <p:spPr/>
        <p:txBody>
          <a:bodyPr/>
          <a:lstStyle/>
          <a:p>
            <a:pPr lvl="0"/>
            <a:r>
              <a:rPr lang="es-AR">
                <a:sym typeface="Trebuchet MS"/>
              </a:rPr>
              <a:t>Red de relación entre características</a:t>
            </a:r>
            <a:endParaRPr lang="es-AR"/>
          </a:p>
        </p:txBody>
      </p:sp>
      <p:sp>
        <p:nvSpPr>
          <p:cNvPr id="776" name="Google Shape;776;p84"/>
          <p:cNvSpPr txBox="1">
            <a:spLocks noGrp="1"/>
          </p:cNvSpPr>
          <p:nvPr>
            <p:ph idx="1"/>
          </p:nvPr>
        </p:nvSpPr>
        <p:spPr>
          <a:xfrm>
            <a:off x="1" y="2133600"/>
            <a:ext cx="8534400" cy="3777622"/>
          </a:xfrm>
        </p:spPr>
        <p:txBody>
          <a:bodyPr/>
          <a:lstStyle/>
          <a:p>
            <a:pPr lvl="0"/>
            <a:r>
              <a:rPr lang="es-AR" dirty="0">
                <a:sym typeface="Trebuchet MS"/>
              </a:rPr>
              <a:t>Se analizan de a pares</a:t>
            </a:r>
            <a:endParaRPr lang="es-AR" dirty="0"/>
          </a:p>
          <a:p>
            <a:pPr lvl="0"/>
            <a:r>
              <a:rPr lang="es-AR" dirty="0">
                <a:sym typeface="Trebuchet MS"/>
              </a:rPr>
              <a:t>Pueden ser:</a:t>
            </a:r>
            <a:endParaRPr lang="es-AR" dirty="0"/>
          </a:p>
          <a:p>
            <a:pPr lvl="1"/>
            <a:r>
              <a:rPr lang="es-AR" dirty="0">
                <a:sym typeface="Trebuchet MS"/>
              </a:rPr>
              <a:t>Paralela (A implica X, B implica Y)</a:t>
            </a:r>
            <a:endParaRPr lang="es-AR" dirty="0"/>
          </a:p>
          <a:p>
            <a:pPr lvl="2"/>
            <a:r>
              <a:rPr lang="es-AR" dirty="0">
                <a:sym typeface="Trebuchet MS"/>
              </a:rPr>
              <a:t>Ejemplo: </a:t>
            </a:r>
          </a:p>
          <a:p>
            <a:pPr lvl="3"/>
            <a:r>
              <a:rPr lang="es-AR" dirty="0"/>
              <a:t>Familiar (A) </a:t>
            </a:r>
            <a:r>
              <a:rPr lang="es-AR" dirty="0">
                <a:sym typeface="Symbol" panose="05050102010706020507" pitchFamily="18" charset="2"/>
              </a:rPr>
              <a:t> Habitable (Y)</a:t>
            </a:r>
          </a:p>
          <a:p>
            <a:pPr lvl="3"/>
            <a:r>
              <a:rPr lang="es-AR" dirty="0" err="1">
                <a:sym typeface="Symbol" panose="05050102010706020507" pitchFamily="18" charset="2"/>
              </a:rPr>
              <a:t>Coupe</a:t>
            </a:r>
            <a:r>
              <a:rPr lang="es-AR" dirty="0">
                <a:sym typeface="Symbol" panose="05050102010706020507" pitchFamily="18" charset="2"/>
              </a:rPr>
              <a:t> (B)  Inhabitable (Y)</a:t>
            </a:r>
            <a:r>
              <a:rPr lang="es-AR" dirty="0">
                <a:sym typeface="Trebuchet MS"/>
              </a:rPr>
              <a:t>		</a:t>
            </a:r>
          </a:p>
          <a:p>
            <a:pPr lvl="1"/>
            <a:r>
              <a:rPr lang="es-AR" dirty="0"/>
              <a:t>Reciproca </a:t>
            </a:r>
            <a:r>
              <a:rPr lang="es-AR" sz="2000" b="0" i="0" u="none" strike="noStrike" cap="none" dirty="0">
                <a:solidFill>
                  <a:srgbClr val="FFFFFF"/>
                </a:solidFill>
                <a:latin typeface="Trebuchet MS"/>
                <a:ea typeface="Trebuchet MS"/>
                <a:cs typeface="Trebuchet MS"/>
                <a:sym typeface="Trebuchet MS"/>
              </a:rPr>
              <a:t>(A implica X, B implica Y, X implica A e Y implica B)</a:t>
            </a:r>
            <a:endParaRPr lang="es-AR" dirty="0"/>
          </a:p>
          <a:p>
            <a:pPr lvl="2"/>
            <a:r>
              <a:rPr lang="es-AR" dirty="0"/>
              <a:t>Ejemplo:</a:t>
            </a:r>
          </a:p>
          <a:p>
            <a:pPr lvl="3"/>
            <a:r>
              <a:rPr lang="es-AR" dirty="0"/>
              <a:t>Potente (A) </a:t>
            </a:r>
            <a:r>
              <a:rPr lang="es-AR" dirty="0">
                <a:sym typeface="Symbol" panose="05050102010706020507" pitchFamily="18" charset="2"/>
              </a:rPr>
              <a:t> Poco potente (X)</a:t>
            </a:r>
          </a:p>
          <a:p>
            <a:pPr lvl="3"/>
            <a:r>
              <a:rPr lang="es-AR" dirty="0">
                <a:sym typeface="Symbol" panose="05050102010706020507" pitchFamily="18" charset="2"/>
              </a:rPr>
              <a:t>Gran cilindrada (B)  Pequeña cilindrada (Y)</a:t>
            </a:r>
            <a:endParaRPr lang="es-AR" dirty="0"/>
          </a:p>
          <a:p>
            <a:pPr lvl="2"/>
            <a:endParaRPr lang="es-AR" dirty="0"/>
          </a:p>
          <a:p>
            <a:pPr lvl="1"/>
            <a:endParaRPr lang="es-AR" dirty="0"/>
          </a:p>
        </p:txBody>
      </p:sp>
      <p:cxnSp>
        <p:nvCxnSpPr>
          <p:cNvPr id="796" name="Google Shape;796;p84"/>
          <p:cNvCxnSpPr/>
          <p:nvPr/>
        </p:nvCxnSpPr>
        <p:spPr>
          <a:xfrm>
            <a:off x="3429000" y="5638800"/>
            <a:ext cx="2133600" cy="0"/>
          </a:xfrm>
          <a:prstGeom prst="straightConnector1">
            <a:avLst/>
          </a:prstGeom>
          <a:noFill/>
          <a:ln>
            <a:noFill/>
          </a:ln>
        </p:spPr>
      </p:cxnSp>
      <p:cxnSp>
        <p:nvCxnSpPr>
          <p:cNvPr id="797" name="Google Shape;797;p84"/>
          <p:cNvCxnSpPr/>
          <p:nvPr/>
        </p:nvCxnSpPr>
        <p:spPr>
          <a:xfrm>
            <a:off x="3429000" y="6550025"/>
            <a:ext cx="2133600" cy="0"/>
          </a:xfrm>
          <a:prstGeom prst="straightConnector1">
            <a:avLst/>
          </a:prstGeom>
          <a:noFill/>
          <a:ln>
            <a:noFill/>
          </a:ln>
        </p:spPr>
      </p:cxnSp>
      <p:cxnSp>
        <p:nvCxnSpPr>
          <p:cNvPr id="798" name="Google Shape;798;p84"/>
          <p:cNvCxnSpPr/>
          <p:nvPr/>
        </p:nvCxnSpPr>
        <p:spPr>
          <a:xfrm>
            <a:off x="3429000" y="5638800"/>
            <a:ext cx="0" cy="911225"/>
          </a:xfrm>
          <a:prstGeom prst="straightConnector1">
            <a:avLst/>
          </a:prstGeom>
          <a:noFill/>
          <a:ln>
            <a:noFill/>
          </a:ln>
        </p:spPr>
      </p:cxnSp>
      <p:cxnSp>
        <p:nvCxnSpPr>
          <p:cNvPr id="799" name="Google Shape;799;p84"/>
          <p:cNvCxnSpPr/>
          <p:nvPr/>
        </p:nvCxnSpPr>
        <p:spPr>
          <a:xfrm>
            <a:off x="8839200" y="5638800"/>
            <a:ext cx="0" cy="911225"/>
          </a:xfrm>
          <a:prstGeom prst="straightConnector1">
            <a:avLst/>
          </a:prstGeom>
          <a:noFill/>
          <a:ln>
            <a:noFill/>
          </a:ln>
        </p:spPr>
      </p:cxnSp>
      <p:cxnSp>
        <p:nvCxnSpPr>
          <p:cNvPr id="800" name="Google Shape;800;p84"/>
          <p:cNvCxnSpPr/>
          <p:nvPr/>
        </p:nvCxnSpPr>
        <p:spPr>
          <a:xfrm>
            <a:off x="5562600" y="5638800"/>
            <a:ext cx="838200" cy="0"/>
          </a:xfrm>
          <a:prstGeom prst="straightConnector1">
            <a:avLst/>
          </a:prstGeom>
          <a:noFill/>
          <a:ln>
            <a:noFill/>
          </a:ln>
        </p:spPr>
      </p:cxnSp>
      <p:cxnSp>
        <p:nvCxnSpPr>
          <p:cNvPr id="801" name="Google Shape;801;p84"/>
          <p:cNvCxnSpPr/>
          <p:nvPr/>
        </p:nvCxnSpPr>
        <p:spPr>
          <a:xfrm>
            <a:off x="6400800" y="5638800"/>
            <a:ext cx="2438400" cy="0"/>
          </a:xfrm>
          <a:prstGeom prst="straightConnector1">
            <a:avLst/>
          </a:prstGeom>
          <a:noFill/>
          <a:ln>
            <a:noFill/>
          </a:ln>
        </p:spPr>
      </p:cxnSp>
      <p:cxnSp>
        <p:nvCxnSpPr>
          <p:cNvPr id="802" name="Google Shape;802;p84"/>
          <p:cNvCxnSpPr/>
          <p:nvPr/>
        </p:nvCxnSpPr>
        <p:spPr>
          <a:xfrm>
            <a:off x="5562600" y="6550025"/>
            <a:ext cx="838200" cy="0"/>
          </a:xfrm>
          <a:prstGeom prst="straightConnector1">
            <a:avLst/>
          </a:prstGeom>
          <a:noFill/>
          <a:ln>
            <a:noFill/>
          </a:ln>
        </p:spPr>
      </p:cxnSp>
      <p:cxnSp>
        <p:nvCxnSpPr>
          <p:cNvPr id="803" name="Google Shape;803;p84"/>
          <p:cNvCxnSpPr/>
          <p:nvPr/>
        </p:nvCxnSpPr>
        <p:spPr>
          <a:xfrm>
            <a:off x="6400800" y="6550025"/>
            <a:ext cx="2438400" cy="0"/>
          </a:xfrm>
          <a:prstGeom prst="straightConnector1">
            <a:avLst/>
          </a:prstGeom>
          <a:noFill/>
          <a:ln>
            <a:noFill/>
          </a:ln>
        </p:spPr>
      </p:cxnSp>
      <p:sp>
        <p:nvSpPr>
          <p:cNvPr id="2" name="Marcador de número de diapositiva 1">
            <a:extLst>
              <a:ext uri="{FF2B5EF4-FFF2-40B4-BE49-F238E27FC236}">
                <a16:creationId xmlns:a16="http://schemas.microsoft.com/office/drawing/2014/main" id="{0F584308-3144-6500-D4A8-D5A916E885F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85"/>
          <p:cNvSpPr txBox="1">
            <a:spLocks noGrp="1"/>
          </p:cNvSpPr>
          <p:nvPr>
            <p:ph type="title"/>
          </p:nvPr>
        </p:nvSpPr>
        <p:spPr/>
        <p:txBody>
          <a:bodyPr/>
          <a:lstStyle/>
          <a:p>
            <a:pPr lvl="0"/>
            <a:r>
              <a:rPr lang="es-AR">
                <a:sym typeface="Trebuchet MS"/>
              </a:rPr>
              <a:t>Red de relación entre características</a:t>
            </a:r>
            <a:endParaRPr lang="es-AR"/>
          </a:p>
        </p:txBody>
      </p:sp>
      <p:sp>
        <p:nvSpPr>
          <p:cNvPr id="818" name="Google Shape;818;p85"/>
          <p:cNvSpPr txBox="1">
            <a:spLocks noGrp="1"/>
          </p:cNvSpPr>
          <p:nvPr>
            <p:ph idx="1"/>
          </p:nvPr>
        </p:nvSpPr>
        <p:spPr>
          <a:xfrm>
            <a:off x="589612" y="1997390"/>
            <a:ext cx="6591985" cy="3777622"/>
          </a:xfrm>
        </p:spPr>
        <p:txBody>
          <a:bodyPr/>
          <a:lstStyle/>
          <a:p>
            <a:pPr lvl="1"/>
            <a:r>
              <a:rPr lang="es-AR" dirty="0">
                <a:sym typeface="Trebuchet MS"/>
              </a:rPr>
              <a:t>Ortogonal (A implica X, B no implica Y, o, A y B implican X pero no Y )</a:t>
            </a:r>
            <a:endParaRPr lang="es-AR" dirty="0"/>
          </a:p>
          <a:p>
            <a:pPr lvl="2"/>
            <a:r>
              <a:rPr lang="es-AR" dirty="0">
                <a:sym typeface="Trebuchet MS"/>
              </a:rPr>
              <a:t>Ejemplo: </a:t>
            </a:r>
          </a:p>
          <a:p>
            <a:pPr lvl="3"/>
            <a:r>
              <a:rPr lang="es-AR" dirty="0">
                <a:sym typeface="Trebuchet MS"/>
              </a:rPr>
              <a:t>Deportivo (A) </a:t>
            </a:r>
            <a:r>
              <a:rPr lang="es-AR" dirty="0">
                <a:sym typeface="Symbol" panose="05050102010706020507" pitchFamily="18" charset="2"/>
              </a:rPr>
              <a:t>    Nervioso (X)</a:t>
            </a:r>
          </a:p>
          <a:p>
            <a:pPr lvl="3"/>
            <a:r>
              <a:rPr lang="es-AR" dirty="0">
                <a:sym typeface="Symbol" panose="05050102010706020507" pitchFamily="18" charset="2"/>
              </a:rPr>
              <a:t>No deportivo (B) </a:t>
            </a:r>
            <a:r>
              <a:rPr lang="es-AR" dirty="0">
                <a:sym typeface="Trebuchet MS"/>
              </a:rPr>
              <a:t>	</a:t>
            </a:r>
            <a:r>
              <a:rPr lang="es-AR" dirty="0">
                <a:sym typeface="Symbol" panose="05050102010706020507" pitchFamily="18" charset="2"/>
              </a:rPr>
              <a:t></a:t>
            </a:r>
          </a:p>
          <a:p>
            <a:pPr lvl="1"/>
            <a:r>
              <a:rPr lang="es-AR" sz="2000" b="0" i="0" u="none" strike="noStrike" cap="none" dirty="0">
                <a:solidFill>
                  <a:srgbClr val="FFFFFF"/>
                </a:solidFill>
                <a:latin typeface="Trebuchet MS"/>
                <a:ea typeface="Trebuchet MS"/>
                <a:cs typeface="Trebuchet MS"/>
                <a:sym typeface="Trebuchet MS"/>
              </a:rPr>
              <a:t> Ambigua (A y B implica X e Y)</a:t>
            </a:r>
            <a:endParaRPr lang="es-AR" dirty="0"/>
          </a:p>
          <a:p>
            <a:pPr lvl="2"/>
            <a:r>
              <a:rPr lang="es-AR" dirty="0">
                <a:sym typeface="Symbol" panose="05050102010706020507" pitchFamily="18" charset="2"/>
              </a:rPr>
              <a:t>Ejemplo:</a:t>
            </a:r>
          </a:p>
          <a:p>
            <a:pPr lvl="3"/>
            <a:r>
              <a:rPr lang="es-AR" dirty="0">
                <a:sym typeface="Trebuchet MS"/>
              </a:rPr>
              <a:t>Deportivo (A) </a:t>
            </a:r>
            <a:r>
              <a:rPr lang="es-AR" dirty="0">
                <a:sym typeface="Symbol" panose="05050102010706020507" pitchFamily="18" charset="2"/>
              </a:rPr>
              <a:t>    Seguro (X)</a:t>
            </a:r>
          </a:p>
          <a:p>
            <a:pPr marL="1498600" lvl="3" indent="0">
              <a:buNone/>
            </a:pPr>
            <a:r>
              <a:rPr lang="es-AR" dirty="0">
                <a:sym typeface="Symbol" panose="05050102010706020507" pitchFamily="18" charset="2"/>
              </a:rPr>
              <a:t>                               </a:t>
            </a:r>
            <a:r>
              <a:rPr lang="es-AR" dirty="0">
                <a:sym typeface="Trebuchet MS"/>
              </a:rPr>
              <a:t>Ligero (Y)		</a:t>
            </a:r>
            <a:endParaRPr lang="es-AR" dirty="0"/>
          </a:p>
        </p:txBody>
      </p:sp>
      <p:cxnSp>
        <p:nvCxnSpPr>
          <p:cNvPr id="820" name="Google Shape;820;p85"/>
          <p:cNvCxnSpPr/>
          <p:nvPr/>
        </p:nvCxnSpPr>
        <p:spPr>
          <a:xfrm>
            <a:off x="3124200" y="2819400"/>
            <a:ext cx="2133600" cy="0"/>
          </a:xfrm>
          <a:prstGeom prst="straightConnector1">
            <a:avLst/>
          </a:prstGeom>
          <a:noFill/>
          <a:ln>
            <a:noFill/>
          </a:ln>
        </p:spPr>
      </p:cxnSp>
      <p:cxnSp>
        <p:nvCxnSpPr>
          <p:cNvPr id="822" name="Google Shape;822;p85"/>
          <p:cNvCxnSpPr/>
          <p:nvPr/>
        </p:nvCxnSpPr>
        <p:spPr>
          <a:xfrm>
            <a:off x="3124200" y="2819400"/>
            <a:ext cx="0" cy="911225"/>
          </a:xfrm>
          <a:prstGeom prst="straightConnector1">
            <a:avLst/>
          </a:prstGeom>
          <a:noFill/>
          <a:ln>
            <a:noFill/>
          </a:ln>
        </p:spPr>
      </p:cxnSp>
      <p:cxnSp>
        <p:nvCxnSpPr>
          <p:cNvPr id="823" name="Google Shape;823;p85"/>
          <p:cNvCxnSpPr/>
          <p:nvPr/>
        </p:nvCxnSpPr>
        <p:spPr>
          <a:xfrm>
            <a:off x="8534400" y="2819400"/>
            <a:ext cx="0" cy="911225"/>
          </a:xfrm>
          <a:prstGeom prst="straightConnector1">
            <a:avLst/>
          </a:prstGeom>
          <a:noFill/>
          <a:ln>
            <a:noFill/>
          </a:ln>
        </p:spPr>
      </p:cxnSp>
      <p:cxnSp>
        <p:nvCxnSpPr>
          <p:cNvPr id="824" name="Google Shape;824;p85"/>
          <p:cNvCxnSpPr/>
          <p:nvPr/>
        </p:nvCxnSpPr>
        <p:spPr>
          <a:xfrm>
            <a:off x="5257800" y="2819400"/>
            <a:ext cx="838200" cy="0"/>
          </a:xfrm>
          <a:prstGeom prst="straightConnector1">
            <a:avLst/>
          </a:prstGeom>
          <a:noFill/>
          <a:ln>
            <a:noFill/>
          </a:ln>
        </p:spPr>
      </p:cxnSp>
      <p:cxnSp>
        <p:nvCxnSpPr>
          <p:cNvPr id="825" name="Google Shape;825;p85"/>
          <p:cNvCxnSpPr/>
          <p:nvPr/>
        </p:nvCxnSpPr>
        <p:spPr>
          <a:xfrm>
            <a:off x="6096000" y="2819400"/>
            <a:ext cx="2438400" cy="0"/>
          </a:xfrm>
          <a:prstGeom prst="straightConnector1">
            <a:avLst/>
          </a:prstGeom>
          <a:noFill/>
          <a:ln>
            <a:noFill/>
          </a:ln>
        </p:spPr>
      </p:cxnSp>
      <p:cxnSp>
        <p:nvCxnSpPr>
          <p:cNvPr id="826" name="Google Shape;826;p85"/>
          <p:cNvCxnSpPr/>
          <p:nvPr/>
        </p:nvCxnSpPr>
        <p:spPr>
          <a:xfrm>
            <a:off x="5257800" y="3730625"/>
            <a:ext cx="838200" cy="0"/>
          </a:xfrm>
          <a:prstGeom prst="straightConnector1">
            <a:avLst/>
          </a:prstGeom>
          <a:noFill/>
          <a:ln>
            <a:noFill/>
          </a:ln>
        </p:spPr>
      </p:cxnSp>
      <p:cxnSp>
        <p:nvCxnSpPr>
          <p:cNvPr id="827" name="Google Shape;827;p85"/>
          <p:cNvCxnSpPr/>
          <p:nvPr/>
        </p:nvCxnSpPr>
        <p:spPr>
          <a:xfrm>
            <a:off x="6096000" y="3730625"/>
            <a:ext cx="2438400" cy="0"/>
          </a:xfrm>
          <a:prstGeom prst="straightConnector1">
            <a:avLst/>
          </a:prstGeom>
          <a:noFill/>
          <a:ln>
            <a:noFill/>
          </a:ln>
        </p:spPr>
      </p:cxnSp>
      <p:cxnSp>
        <p:nvCxnSpPr>
          <p:cNvPr id="838" name="Google Shape;838;p85"/>
          <p:cNvCxnSpPr/>
          <p:nvPr/>
        </p:nvCxnSpPr>
        <p:spPr>
          <a:xfrm>
            <a:off x="3124200" y="4191000"/>
            <a:ext cx="2133600" cy="0"/>
          </a:xfrm>
          <a:prstGeom prst="straightConnector1">
            <a:avLst/>
          </a:prstGeom>
          <a:noFill/>
          <a:ln>
            <a:noFill/>
          </a:ln>
        </p:spPr>
      </p:cxnSp>
      <p:cxnSp>
        <p:nvCxnSpPr>
          <p:cNvPr id="839" name="Google Shape;839;p85"/>
          <p:cNvCxnSpPr/>
          <p:nvPr/>
        </p:nvCxnSpPr>
        <p:spPr>
          <a:xfrm>
            <a:off x="3124200" y="5102225"/>
            <a:ext cx="2133600" cy="0"/>
          </a:xfrm>
          <a:prstGeom prst="straightConnector1">
            <a:avLst/>
          </a:prstGeom>
          <a:noFill/>
          <a:ln>
            <a:noFill/>
          </a:ln>
        </p:spPr>
      </p:cxnSp>
      <p:cxnSp>
        <p:nvCxnSpPr>
          <p:cNvPr id="841" name="Google Shape;841;p85"/>
          <p:cNvCxnSpPr/>
          <p:nvPr/>
        </p:nvCxnSpPr>
        <p:spPr>
          <a:xfrm>
            <a:off x="8534400" y="4191000"/>
            <a:ext cx="0" cy="911225"/>
          </a:xfrm>
          <a:prstGeom prst="straightConnector1">
            <a:avLst/>
          </a:prstGeom>
          <a:noFill/>
          <a:ln>
            <a:noFill/>
          </a:ln>
        </p:spPr>
      </p:cxnSp>
      <p:cxnSp>
        <p:nvCxnSpPr>
          <p:cNvPr id="842" name="Google Shape;842;p85"/>
          <p:cNvCxnSpPr/>
          <p:nvPr/>
        </p:nvCxnSpPr>
        <p:spPr>
          <a:xfrm>
            <a:off x="5257800" y="4191000"/>
            <a:ext cx="838200" cy="0"/>
          </a:xfrm>
          <a:prstGeom prst="straightConnector1">
            <a:avLst/>
          </a:prstGeom>
          <a:noFill/>
          <a:ln>
            <a:noFill/>
          </a:ln>
        </p:spPr>
      </p:cxnSp>
      <p:cxnSp>
        <p:nvCxnSpPr>
          <p:cNvPr id="843" name="Google Shape;843;p85"/>
          <p:cNvCxnSpPr/>
          <p:nvPr/>
        </p:nvCxnSpPr>
        <p:spPr>
          <a:xfrm>
            <a:off x="6096000" y="4191000"/>
            <a:ext cx="2438400" cy="0"/>
          </a:xfrm>
          <a:prstGeom prst="straightConnector1">
            <a:avLst/>
          </a:prstGeom>
          <a:noFill/>
          <a:ln>
            <a:noFill/>
          </a:ln>
        </p:spPr>
      </p:cxnSp>
      <p:cxnSp>
        <p:nvCxnSpPr>
          <p:cNvPr id="844" name="Google Shape;844;p85"/>
          <p:cNvCxnSpPr/>
          <p:nvPr/>
        </p:nvCxnSpPr>
        <p:spPr>
          <a:xfrm>
            <a:off x="5257800" y="5102225"/>
            <a:ext cx="838200" cy="0"/>
          </a:xfrm>
          <a:prstGeom prst="straightConnector1">
            <a:avLst/>
          </a:prstGeom>
          <a:noFill/>
          <a:ln>
            <a:noFill/>
          </a:ln>
        </p:spPr>
      </p:cxnSp>
      <p:cxnSp>
        <p:nvCxnSpPr>
          <p:cNvPr id="845" name="Google Shape;845;p85"/>
          <p:cNvCxnSpPr/>
          <p:nvPr/>
        </p:nvCxnSpPr>
        <p:spPr>
          <a:xfrm>
            <a:off x="6096000" y="5102225"/>
            <a:ext cx="2438400" cy="0"/>
          </a:xfrm>
          <a:prstGeom prst="straightConnector1">
            <a:avLst/>
          </a:prstGeom>
          <a:noFill/>
          <a:ln>
            <a:noFill/>
          </a:ln>
        </p:spPr>
      </p:cxnSp>
      <p:sp>
        <p:nvSpPr>
          <p:cNvPr id="854" name="Google Shape;854;p85"/>
          <p:cNvSpPr txBox="1"/>
          <p:nvPr/>
        </p:nvSpPr>
        <p:spPr>
          <a:xfrm>
            <a:off x="1143000" y="5988528"/>
            <a:ext cx="6400800" cy="830262"/>
          </a:xfrm>
          <a:prstGeom prst="rect">
            <a:avLst/>
          </a:prstGeom>
          <a:gradFill>
            <a:gsLst>
              <a:gs pos="0">
                <a:srgbClr val="FFFFFF"/>
              </a:gs>
              <a:gs pos="100000">
                <a:schemeClr val="accent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Comic Sans MS"/>
              <a:buNone/>
            </a:pPr>
            <a:r>
              <a:rPr lang="en-US" sz="2400" b="0" i="0" u="none">
                <a:solidFill>
                  <a:schemeClr val="dk1"/>
                </a:solidFill>
                <a:latin typeface="Comic Sans MS"/>
                <a:ea typeface="Comic Sans MS"/>
                <a:cs typeface="Comic Sans MS"/>
                <a:sym typeface="Comic Sans MS"/>
              </a:rPr>
              <a:t>Estas relaciones implican problemas en la definición de características</a:t>
            </a:r>
            <a:endParaRPr/>
          </a:p>
        </p:txBody>
      </p:sp>
      <p:sp>
        <p:nvSpPr>
          <p:cNvPr id="2" name="Marcador de número de diapositiva 1">
            <a:extLst>
              <a:ext uri="{FF2B5EF4-FFF2-40B4-BE49-F238E27FC236}">
                <a16:creationId xmlns:a16="http://schemas.microsoft.com/office/drawing/2014/main" id="{F2CA31F0-DAD0-F146-C362-E640D19612B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86"/>
          <p:cNvSpPr txBox="1">
            <a:spLocks noGrp="1"/>
          </p:cNvSpPr>
          <p:nvPr>
            <p:ph type="title"/>
          </p:nvPr>
        </p:nvSpPr>
        <p:spPr/>
        <p:txBody>
          <a:bodyPr/>
          <a:lstStyle/>
          <a:p>
            <a:pPr lvl="0"/>
            <a:r>
              <a:rPr lang="en-US">
                <a:sym typeface="Trebuchet MS"/>
              </a:rPr>
              <a:t>Evaluación de las características</a:t>
            </a:r>
            <a:endParaRPr lang="en-US"/>
          </a:p>
        </p:txBody>
      </p:sp>
      <p:sp>
        <p:nvSpPr>
          <p:cNvPr id="860" name="Google Shape;860;p86"/>
          <p:cNvSpPr txBox="1">
            <a:spLocks noGrp="1"/>
          </p:cNvSpPr>
          <p:nvPr>
            <p:ph idx="1"/>
          </p:nvPr>
        </p:nvSpPr>
        <p:spPr>
          <a:xfrm>
            <a:off x="0" y="1920875"/>
            <a:ext cx="6591985" cy="3777622"/>
          </a:xfrm>
        </p:spPr>
        <p:txBody>
          <a:bodyPr/>
          <a:lstStyle/>
          <a:p>
            <a:pPr lvl="0"/>
            <a:r>
              <a:rPr lang="es-AR" dirty="0">
                <a:sym typeface="Trebuchet MS"/>
              </a:rPr>
              <a:t>Red de relaciones: Pregunta a realizar al experto para evaluar si la características son “reciprocas”:</a:t>
            </a:r>
            <a:endParaRPr lang="es-AR" dirty="0"/>
          </a:p>
          <a:p>
            <a:pPr lvl="1"/>
            <a:r>
              <a:rPr lang="es-AR" dirty="0">
                <a:sym typeface="Trebuchet MS"/>
              </a:rPr>
              <a:t>¿Qué un pantalón sea Pesado (No C1) implica que sea Desabrigado (No C2)?</a:t>
            </a:r>
            <a:endParaRPr lang="es-AR" dirty="0"/>
          </a:p>
          <a:p>
            <a:pPr lvl="1"/>
            <a:r>
              <a:rPr lang="es-AR" dirty="0">
                <a:sym typeface="Trebuchet MS"/>
              </a:rPr>
              <a:t>¿Al revés se da lo mismo, es decir que un pantalón sea Liviano (C1) implica que sea Abrigado (C2)?</a:t>
            </a:r>
            <a:endParaRPr lang="es-AR" dirty="0"/>
          </a:p>
        </p:txBody>
      </p:sp>
      <p:pic>
        <p:nvPicPr>
          <p:cNvPr id="862" name="Google Shape;862;p86"/>
          <p:cNvPicPr preferRelativeResize="0"/>
          <p:nvPr/>
        </p:nvPicPr>
        <p:blipFill rotWithShape="1">
          <a:blip r:embed="rId3">
            <a:alphaModFix/>
          </a:blip>
          <a:srcRect/>
          <a:stretch/>
        </p:blipFill>
        <p:spPr>
          <a:xfrm>
            <a:off x="6132069" y="3429000"/>
            <a:ext cx="2873818" cy="3093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Marcador de número de diapositiva 1">
            <a:extLst>
              <a:ext uri="{FF2B5EF4-FFF2-40B4-BE49-F238E27FC236}">
                <a16:creationId xmlns:a16="http://schemas.microsoft.com/office/drawing/2014/main" id="{419845B4-A811-CD3D-24F4-5B0DD3B28D1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88"/>
          <p:cNvSpPr txBox="1">
            <a:spLocks noGrp="1"/>
          </p:cNvSpPr>
          <p:nvPr>
            <p:ph type="title"/>
          </p:nvPr>
        </p:nvSpPr>
        <p:spPr/>
        <p:txBody>
          <a:bodyPr/>
          <a:lstStyle/>
          <a:p>
            <a:pPr lvl="0"/>
            <a:r>
              <a:rPr lang="en-US" dirty="0" err="1">
                <a:sym typeface="Trebuchet MS"/>
              </a:rPr>
              <a:t>Conceptualización</a:t>
            </a:r>
            <a:endParaRPr lang="en-US" dirty="0"/>
          </a:p>
        </p:txBody>
      </p:sp>
      <p:sp>
        <p:nvSpPr>
          <p:cNvPr id="874" name="Google Shape;874;p88"/>
          <p:cNvSpPr txBox="1">
            <a:spLocks noGrp="1"/>
          </p:cNvSpPr>
          <p:nvPr>
            <p:ph idx="1"/>
          </p:nvPr>
        </p:nvSpPr>
        <p:spPr/>
        <p:txBody>
          <a:bodyPr/>
          <a:lstStyle/>
          <a:p>
            <a:pPr lvl="0"/>
            <a:r>
              <a:rPr lang="es-AR">
                <a:sym typeface="Trebuchet MS"/>
              </a:rPr>
              <a:t>Consiste básicamente en el entendimiento del dominio del problema y de la terminología usada. </a:t>
            </a:r>
            <a:endParaRPr lang="es-AR"/>
          </a:p>
          <a:p>
            <a:pPr lvl="0"/>
            <a:r>
              <a:rPr lang="es-AR">
                <a:sym typeface="Trebuchet MS"/>
              </a:rPr>
              <a:t>Permite al IC formar un marco inicial o mapa mental del dominio de la aplicación, la misma conlleva a un proceso de estructuración de los conocimientos adquiridos y se desarrolla en forma paralela a la adquisición de conocimientos. </a:t>
            </a:r>
            <a:endParaRPr lang="es-AR"/>
          </a:p>
        </p:txBody>
      </p:sp>
      <p:sp>
        <p:nvSpPr>
          <p:cNvPr id="2" name="Marcador de número de diapositiva 1">
            <a:extLst>
              <a:ext uri="{FF2B5EF4-FFF2-40B4-BE49-F238E27FC236}">
                <a16:creationId xmlns:a16="http://schemas.microsoft.com/office/drawing/2014/main" id="{1102609C-262C-E0E8-18EA-9E6AB4F743A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3548773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9"/>
          <p:cNvSpPr txBox="1">
            <a:spLocks noGrp="1"/>
          </p:cNvSpPr>
          <p:nvPr>
            <p:ph type="title"/>
          </p:nvPr>
        </p:nvSpPr>
        <p:spPr/>
        <p:txBody>
          <a:bodyPr/>
          <a:lstStyle/>
          <a:p>
            <a:pPr lvl="0"/>
            <a:r>
              <a:rPr lang="en-US">
                <a:sym typeface="Trebuchet MS"/>
              </a:rPr>
              <a:t>Tipo de conocimientos</a:t>
            </a:r>
            <a:endParaRPr lang="en-US"/>
          </a:p>
        </p:txBody>
      </p:sp>
      <p:sp>
        <p:nvSpPr>
          <p:cNvPr id="881" name="Google Shape;881;p89"/>
          <p:cNvSpPr txBox="1">
            <a:spLocks noGrp="1"/>
          </p:cNvSpPr>
          <p:nvPr>
            <p:ph idx="1"/>
          </p:nvPr>
        </p:nvSpPr>
        <p:spPr/>
        <p:txBody>
          <a:bodyPr/>
          <a:lstStyle/>
          <a:p>
            <a:pPr lvl="0"/>
            <a:r>
              <a:rPr lang="es-AR">
                <a:sym typeface="Trebuchet MS"/>
              </a:rPr>
              <a:t>Estratégicos: ¿cómo se llega al objetivo del sistema?</a:t>
            </a:r>
            <a:endParaRPr lang="es-AR"/>
          </a:p>
          <a:p>
            <a:pPr lvl="0"/>
            <a:r>
              <a:rPr lang="es-AR">
                <a:sym typeface="Trebuchet MS"/>
              </a:rPr>
              <a:t>Fácticos: </a:t>
            </a:r>
            <a:endParaRPr lang="es-AR"/>
          </a:p>
          <a:p>
            <a:pPr lvl="1"/>
            <a:r>
              <a:rPr lang="es-AR">
                <a:sym typeface="Trebuchet MS"/>
              </a:rPr>
              <a:t>¿qué datos se necesitan para llevar adelante la tarea? </a:t>
            </a:r>
            <a:endParaRPr lang="es-AR"/>
          </a:p>
          <a:p>
            <a:pPr lvl="1"/>
            <a:r>
              <a:rPr lang="es-AR">
                <a:sym typeface="Trebuchet MS"/>
              </a:rPr>
              <a:t>¿qué datos necesita el sistema para funcionar? </a:t>
            </a:r>
            <a:endParaRPr lang="es-AR"/>
          </a:p>
          <a:p>
            <a:pPr lvl="1"/>
            <a:r>
              <a:rPr lang="es-AR">
                <a:sym typeface="Trebuchet MS"/>
              </a:rPr>
              <a:t>¿qué informa al usuario?</a:t>
            </a:r>
            <a:endParaRPr lang="es-AR"/>
          </a:p>
          <a:p>
            <a:pPr lvl="0"/>
            <a:r>
              <a:rPr lang="es-AR">
                <a:sym typeface="Trebuchet MS"/>
              </a:rPr>
              <a:t>Tácticos: ¿cuáles son las tareas que se realizan para llegar al objetivo del sistema?</a:t>
            </a:r>
            <a:endParaRPr lang="es-AR"/>
          </a:p>
        </p:txBody>
      </p:sp>
      <p:sp>
        <p:nvSpPr>
          <p:cNvPr id="2" name="Marcador de número de diapositiva 1">
            <a:extLst>
              <a:ext uri="{FF2B5EF4-FFF2-40B4-BE49-F238E27FC236}">
                <a16:creationId xmlns:a16="http://schemas.microsoft.com/office/drawing/2014/main" id="{B00AE87D-4A62-1D03-01AC-3A0958C995D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47</a:t>
            </a:fld>
            <a:endParaRPr lang="en-US"/>
          </a:p>
        </p:txBody>
      </p:sp>
    </p:spTree>
    <p:extLst>
      <p:ext uri="{BB962C8B-B14F-4D97-AF65-F5344CB8AC3E}">
        <p14:creationId xmlns:p14="http://schemas.microsoft.com/office/powerpoint/2010/main" val="3533508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90"/>
          <p:cNvSpPr txBox="1">
            <a:spLocks noGrp="1"/>
          </p:cNvSpPr>
          <p:nvPr>
            <p:ph type="title"/>
          </p:nvPr>
        </p:nvSpPr>
        <p:spPr>
          <a:xfrm>
            <a:off x="609599" y="609600"/>
            <a:ext cx="6347713" cy="1320800"/>
          </a:xfrm>
        </p:spPr>
        <p:txBody>
          <a:bodyPr/>
          <a:lstStyle/>
          <a:p>
            <a:pPr lvl="0"/>
            <a:r>
              <a:rPr lang="en-US">
                <a:sym typeface="Trebuchet MS"/>
              </a:rPr>
              <a:t>Etapas</a:t>
            </a:r>
            <a:endParaRPr lang="en-US"/>
          </a:p>
        </p:txBody>
      </p:sp>
      <p:sp>
        <p:nvSpPr>
          <p:cNvPr id="888" name="Google Shape;888;p90"/>
          <p:cNvSpPr txBox="1">
            <a:spLocks noGrp="1"/>
          </p:cNvSpPr>
          <p:nvPr>
            <p:ph idx="1"/>
          </p:nvPr>
        </p:nvSpPr>
        <p:spPr>
          <a:xfrm>
            <a:off x="609600" y="1274164"/>
            <a:ext cx="6945443" cy="4767861"/>
          </a:xfrm>
        </p:spPr>
        <p:txBody>
          <a:bodyPr>
            <a:noAutofit/>
          </a:bodyPr>
          <a:lstStyle/>
          <a:p>
            <a:pPr lvl="0"/>
            <a:r>
              <a:rPr lang="es-AR" sz="1200" dirty="0">
                <a:sym typeface="Trebuchet MS"/>
              </a:rPr>
              <a:t>Modelo estático:</a:t>
            </a:r>
            <a:endParaRPr lang="es-AR" sz="1200" dirty="0"/>
          </a:p>
          <a:p>
            <a:pPr lvl="1"/>
            <a:r>
              <a:rPr lang="es-AR" sz="1200" dirty="0">
                <a:sym typeface="Trebuchet MS"/>
              </a:rPr>
              <a:t>Conocimientos fácticos: Conceptos, atributos y valores asociados en: </a:t>
            </a:r>
            <a:endParaRPr lang="es-AR" sz="1200" dirty="0"/>
          </a:p>
          <a:p>
            <a:pPr lvl="2"/>
            <a:r>
              <a:rPr lang="es-AR" sz="1200" dirty="0">
                <a:sym typeface="Trebuchet MS"/>
              </a:rPr>
              <a:t>Diccionario de conceptos, </a:t>
            </a:r>
            <a:endParaRPr lang="es-AR" sz="1200" dirty="0"/>
          </a:p>
          <a:p>
            <a:pPr lvl="2"/>
            <a:r>
              <a:rPr lang="es-AR" sz="1200" dirty="0">
                <a:sym typeface="Trebuchet MS"/>
              </a:rPr>
              <a:t>Tabla concepto – atributo – valor (TCAV),  </a:t>
            </a:r>
            <a:endParaRPr lang="es-AR" sz="1200" dirty="0"/>
          </a:p>
          <a:p>
            <a:pPr lvl="2"/>
            <a:r>
              <a:rPr lang="es-AR" sz="1200" dirty="0">
                <a:sym typeface="Trebuchet MS"/>
              </a:rPr>
              <a:t>Relaciones entre los conceptos, </a:t>
            </a:r>
            <a:endParaRPr lang="es-AR" sz="1200" dirty="0"/>
          </a:p>
          <a:p>
            <a:pPr lvl="2"/>
            <a:r>
              <a:rPr lang="es-AR" sz="1200" dirty="0">
                <a:sym typeface="Trebuchet MS"/>
              </a:rPr>
              <a:t>Definición de atributos.</a:t>
            </a:r>
            <a:endParaRPr lang="es-AR" sz="1200" dirty="0"/>
          </a:p>
          <a:p>
            <a:pPr lvl="1"/>
            <a:r>
              <a:rPr lang="es-AR" sz="1200" dirty="0">
                <a:sym typeface="Trebuchet MS"/>
              </a:rPr>
              <a:t>Conocimientos estratégicos: Estrategias seguidas por el experto para llevar adelante la tarea, en: </a:t>
            </a:r>
            <a:endParaRPr lang="es-AR" sz="1200" dirty="0"/>
          </a:p>
          <a:p>
            <a:pPr lvl="2"/>
            <a:r>
              <a:rPr lang="es-AR" sz="1200" dirty="0" err="1">
                <a:sym typeface="Trebuchet MS"/>
              </a:rPr>
              <a:t>Arbol</a:t>
            </a:r>
            <a:r>
              <a:rPr lang="es-AR" sz="1200" dirty="0">
                <a:sym typeface="Trebuchet MS"/>
              </a:rPr>
              <a:t> de descomposición funcional.</a:t>
            </a:r>
            <a:endParaRPr lang="es-AR" sz="1200" dirty="0"/>
          </a:p>
          <a:p>
            <a:pPr lvl="1"/>
            <a:r>
              <a:rPr lang="es-AR" sz="1200" dirty="0">
                <a:sym typeface="Trebuchet MS"/>
              </a:rPr>
              <a:t>Conocimientos tácticos: Pasos seguidos en cada estrategia para poder realizarla, en: </a:t>
            </a:r>
            <a:endParaRPr lang="es-AR" sz="1200" dirty="0"/>
          </a:p>
          <a:p>
            <a:pPr lvl="2"/>
            <a:r>
              <a:rPr lang="es-AR" sz="1200" dirty="0">
                <a:sym typeface="Trebuchet MS"/>
              </a:rPr>
              <a:t>Tabla de decisión, </a:t>
            </a:r>
            <a:endParaRPr lang="es-AR" sz="1200" dirty="0"/>
          </a:p>
          <a:p>
            <a:pPr lvl="2"/>
            <a:r>
              <a:rPr lang="es-AR" sz="1200" dirty="0">
                <a:sym typeface="Trebuchet MS"/>
              </a:rPr>
              <a:t>Formulas, </a:t>
            </a:r>
            <a:endParaRPr lang="es-AR" sz="1200" dirty="0"/>
          </a:p>
          <a:p>
            <a:pPr lvl="2"/>
            <a:r>
              <a:rPr lang="es-AR" sz="1200" dirty="0" err="1">
                <a:sym typeface="Trebuchet MS"/>
              </a:rPr>
              <a:t>Seudoreglas</a:t>
            </a:r>
            <a:r>
              <a:rPr lang="es-AR" sz="1200" dirty="0">
                <a:sym typeface="Trebuchet MS"/>
              </a:rPr>
              <a:t>.</a:t>
            </a:r>
            <a:endParaRPr lang="es-AR" sz="1200" dirty="0"/>
          </a:p>
          <a:p>
            <a:pPr lvl="0"/>
            <a:r>
              <a:rPr lang="es-AR" sz="1200" dirty="0">
                <a:sym typeface="Trebuchet MS"/>
              </a:rPr>
              <a:t>Modelo dinámico: Integración de los conocimientos fácticos, estratégicos y tácticos, en:</a:t>
            </a:r>
            <a:endParaRPr lang="es-AR" sz="1200" dirty="0"/>
          </a:p>
          <a:p>
            <a:pPr lvl="1"/>
            <a:r>
              <a:rPr lang="es-AR" sz="1200" dirty="0">
                <a:sym typeface="Trebuchet MS"/>
              </a:rPr>
              <a:t>Árbol jerárquico de tareas, </a:t>
            </a:r>
            <a:endParaRPr lang="es-AR" sz="1200" dirty="0"/>
          </a:p>
          <a:p>
            <a:pPr lvl="1"/>
            <a:r>
              <a:rPr lang="es-AR" sz="1200" dirty="0">
                <a:sym typeface="Trebuchet MS"/>
              </a:rPr>
              <a:t>Mapa de conocimiento. </a:t>
            </a:r>
            <a:endParaRPr lang="es-AR" sz="1200" dirty="0"/>
          </a:p>
          <a:p>
            <a:pPr lvl="0"/>
            <a:endParaRPr lang="es-AR" sz="1200" dirty="0">
              <a:sym typeface="Trebuchet MS"/>
            </a:endParaRPr>
          </a:p>
        </p:txBody>
      </p:sp>
      <p:sp>
        <p:nvSpPr>
          <p:cNvPr id="2" name="Marcador de número de diapositiva 1">
            <a:extLst>
              <a:ext uri="{FF2B5EF4-FFF2-40B4-BE49-F238E27FC236}">
                <a16:creationId xmlns:a16="http://schemas.microsoft.com/office/drawing/2014/main" id="{B12A99DA-38F3-3303-65D8-7AC73DC90D86}"/>
              </a:ext>
            </a:extLst>
          </p:cNvPr>
          <p:cNvSpPr>
            <a:spLocks noGrp="1"/>
          </p:cNvSpPr>
          <p:nvPr>
            <p:ph type="sldNum" sz="quarter" idx="12"/>
          </p:nvPr>
        </p:nvSpPr>
        <p:spPr>
          <a:xfrm>
            <a:off x="6444676" y="6041363"/>
            <a:ext cx="512638" cy="365125"/>
          </a:xfrm>
        </p:spPr>
        <p:txBody>
          <a:bodyPr/>
          <a:lstStyle/>
          <a:p>
            <a:pPr lvl="0"/>
            <a:fld id="{00000000-1234-1234-1234-123412341234}" type="slidenum">
              <a:rPr lang="en-US" smtClean="0"/>
              <a:pPr lvl="0"/>
              <a:t>48</a:t>
            </a:fld>
            <a:endParaRPr lang="en-US"/>
          </a:p>
        </p:txBody>
      </p:sp>
    </p:spTree>
    <p:extLst>
      <p:ext uri="{BB962C8B-B14F-4D97-AF65-F5344CB8AC3E}">
        <p14:creationId xmlns:p14="http://schemas.microsoft.com/office/powerpoint/2010/main" val="76858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91"/>
          <p:cNvSpPr txBox="1">
            <a:spLocks noGrp="1"/>
          </p:cNvSpPr>
          <p:nvPr>
            <p:ph type="title"/>
          </p:nvPr>
        </p:nvSpPr>
        <p:spPr/>
        <p:txBody>
          <a:bodyPr/>
          <a:lstStyle/>
          <a:p>
            <a:pPr lvl="0"/>
            <a:r>
              <a:rPr lang="en-US">
                <a:sym typeface="Trebuchet MS"/>
              </a:rPr>
              <a:t>Caso de estudio</a:t>
            </a:r>
            <a:endParaRPr lang="en-US"/>
          </a:p>
        </p:txBody>
      </p:sp>
      <p:sp>
        <p:nvSpPr>
          <p:cNvPr id="895" name="Google Shape;895;p91"/>
          <p:cNvSpPr txBox="1">
            <a:spLocks noGrp="1"/>
          </p:cNvSpPr>
          <p:nvPr>
            <p:ph idx="1"/>
          </p:nvPr>
        </p:nvSpPr>
        <p:spPr/>
        <p:txBody>
          <a:bodyPr>
            <a:normAutofit fontScale="85000" lnSpcReduction="20000"/>
          </a:bodyPr>
          <a:lstStyle/>
          <a:p>
            <a:pPr lvl="0"/>
            <a:r>
              <a:rPr lang="es-AR" dirty="0">
                <a:sym typeface="Trebuchet MS"/>
              </a:rPr>
              <a:t>“... en el problema de la determinación de electrodos para la soldadura eléctrica, juegan un papel importante distintas características finales que la soldadura debe tener, como ser: penetración, propiedades mecánicas, operatividad, contenido de hidrógeno, terminación del cordón. </a:t>
            </a:r>
            <a:endParaRPr lang="es-AR" dirty="0"/>
          </a:p>
          <a:p>
            <a:pPr lvl="0"/>
            <a:r>
              <a:rPr lang="es-AR" dirty="0">
                <a:sym typeface="Trebuchet MS"/>
              </a:rPr>
              <a:t>Los tipos de electrodos a tener presente son: </a:t>
            </a:r>
            <a:r>
              <a:rPr lang="es-AR" dirty="0" err="1">
                <a:sym typeface="Trebuchet MS"/>
              </a:rPr>
              <a:t>rutílicos</a:t>
            </a:r>
            <a:r>
              <a:rPr lang="es-AR" dirty="0">
                <a:sym typeface="Trebuchet MS"/>
              </a:rPr>
              <a:t>, básicos, celulósicos y </a:t>
            </a:r>
            <a:r>
              <a:rPr lang="es-AR" dirty="0" err="1">
                <a:sym typeface="Trebuchet MS"/>
              </a:rPr>
              <a:t>rutilcelulósicos</a:t>
            </a:r>
            <a:r>
              <a:rPr lang="es-AR" dirty="0">
                <a:sym typeface="Trebuchet MS"/>
              </a:rPr>
              <a:t>. Los </a:t>
            </a:r>
            <a:r>
              <a:rPr lang="es-AR" dirty="0" err="1">
                <a:sym typeface="Trebuchet MS"/>
              </a:rPr>
              <a:t>rutilcelulósicos</a:t>
            </a:r>
            <a:r>
              <a:rPr lang="es-AR" dirty="0">
                <a:sym typeface="Trebuchet MS"/>
              </a:rPr>
              <a:t> tienen penetración media, propiedades mecánicas entre regulares y malas, operatividad buena, contenido de hidrógeno entre medio y alto y terminación del cordón entre buena y regular.</a:t>
            </a:r>
            <a:endParaRPr lang="es-AR" dirty="0"/>
          </a:p>
          <a:p>
            <a:pPr lvl="0"/>
            <a:r>
              <a:rPr lang="es-AR" dirty="0">
                <a:sym typeface="Trebuchet MS"/>
              </a:rPr>
              <a:t>Los </a:t>
            </a:r>
            <a:r>
              <a:rPr lang="es-AR" dirty="0" err="1">
                <a:sym typeface="Trebuchet MS"/>
              </a:rPr>
              <a:t>rutílicos</a:t>
            </a:r>
            <a:r>
              <a:rPr lang="es-AR" dirty="0">
                <a:sym typeface="Trebuchet MS"/>
              </a:rPr>
              <a:t> tienen penetración baja, propiedades mecánicas malas, operatividad buena, contenido de hidrógeno medio y terminación del cordón buena. Los celulósicos tienen penetración alta, propiedades mecánicas regulares, operatividad buena, contenido de hidrógeno medio y terminación del cordón mala. </a:t>
            </a:r>
            <a:endParaRPr lang="es-AR" dirty="0"/>
          </a:p>
          <a:p>
            <a:pPr lvl="0"/>
            <a:r>
              <a:rPr lang="es-AR" dirty="0">
                <a:sym typeface="Trebuchet MS"/>
              </a:rPr>
              <a:t>Los básicos tienen penetración media, propiedades mecánicas buenas, operatividad mala, contenido de hidrógeno bajo y terminación del cordón regular...”</a:t>
            </a:r>
            <a:endParaRPr lang="es-AR" dirty="0"/>
          </a:p>
        </p:txBody>
      </p:sp>
      <p:sp>
        <p:nvSpPr>
          <p:cNvPr id="2" name="Marcador de número de diapositiva 1">
            <a:extLst>
              <a:ext uri="{FF2B5EF4-FFF2-40B4-BE49-F238E27FC236}">
                <a16:creationId xmlns:a16="http://schemas.microsoft.com/office/drawing/2014/main" id="{2BA14E87-3570-EBC4-7FBB-D125586BC0E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372132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3"/>
          <p:cNvSpPr txBox="1">
            <a:spLocks noGrp="1"/>
          </p:cNvSpPr>
          <p:nvPr>
            <p:ph type="title"/>
          </p:nvPr>
        </p:nvSpPr>
        <p:spPr/>
        <p:txBody>
          <a:bodyPr/>
          <a:lstStyle/>
          <a:p>
            <a:pPr lvl="0"/>
            <a:r>
              <a:rPr lang="en-US">
                <a:sym typeface="Trebuchet MS"/>
              </a:rPr>
              <a:t>Fuentes</a:t>
            </a:r>
            <a:endParaRPr lang="en-US"/>
          </a:p>
        </p:txBody>
      </p:sp>
      <p:sp>
        <p:nvSpPr>
          <p:cNvPr id="598" name="Google Shape;598;p63"/>
          <p:cNvSpPr txBox="1">
            <a:spLocks noGrp="1"/>
          </p:cNvSpPr>
          <p:nvPr>
            <p:ph idx="1"/>
          </p:nvPr>
        </p:nvSpPr>
        <p:spPr/>
        <p:txBody>
          <a:bodyPr>
            <a:normAutofit fontScale="92500" lnSpcReduction="10000"/>
          </a:bodyPr>
          <a:lstStyle/>
          <a:p>
            <a:pPr lvl="0"/>
            <a:r>
              <a:rPr lang="en-US">
                <a:sym typeface="Trebuchet MS"/>
              </a:rPr>
              <a:t>Públicos:</a:t>
            </a:r>
            <a:endParaRPr lang="en-US"/>
          </a:p>
          <a:p>
            <a:pPr lvl="1"/>
            <a:r>
              <a:rPr lang="en-US">
                <a:sym typeface="Trebuchet MS"/>
              </a:rPr>
              <a:t>Libros,</a:t>
            </a:r>
            <a:endParaRPr lang="en-US"/>
          </a:p>
          <a:p>
            <a:pPr lvl="1"/>
            <a:r>
              <a:rPr lang="en-US">
                <a:sym typeface="Trebuchet MS"/>
              </a:rPr>
              <a:t>Documentos formales,</a:t>
            </a:r>
            <a:endParaRPr lang="en-US"/>
          </a:p>
          <a:p>
            <a:pPr lvl="1"/>
            <a:r>
              <a:rPr lang="en-US">
                <a:sym typeface="Trebuchet MS"/>
              </a:rPr>
              <a:t>Publicaciones,</a:t>
            </a:r>
            <a:endParaRPr lang="en-US"/>
          </a:p>
          <a:p>
            <a:pPr lvl="1"/>
            <a:r>
              <a:rPr lang="en-US">
                <a:sym typeface="Trebuchet MS"/>
              </a:rPr>
              <a:t>Investigaciones.</a:t>
            </a:r>
            <a:endParaRPr lang="en-US"/>
          </a:p>
          <a:p>
            <a:pPr lvl="0"/>
            <a:r>
              <a:rPr lang="en-US">
                <a:sym typeface="Trebuchet MS"/>
              </a:rPr>
              <a:t>Públicos- Privados:</a:t>
            </a:r>
            <a:endParaRPr lang="en-US"/>
          </a:p>
          <a:p>
            <a:pPr lvl="1"/>
            <a:r>
              <a:rPr lang="en-US">
                <a:sym typeface="Trebuchet MS"/>
              </a:rPr>
              <a:t>Presentaciones,</a:t>
            </a:r>
            <a:endParaRPr lang="en-US"/>
          </a:p>
          <a:p>
            <a:pPr lvl="1"/>
            <a:r>
              <a:rPr lang="en-US">
                <a:sym typeface="Trebuchet MS"/>
              </a:rPr>
              <a:t>Documentación informal.</a:t>
            </a:r>
            <a:endParaRPr lang="en-US"/>
          </a:p>
          <a:p>
            <a:pPr lvl="0"/>
            <a:r>
              <a:rPr lang="en-US">
                <a:sym typeface="Trebuchet MS"/>
              </a:rPr>
              <a:t>Privados:</a:t>
            </a:r>
            <a:endParaRPr lang="en-US"/>
          </a:p>
          <a:p>
            <a:pPr lvl="1"/>
            <a:r>
              <a:rPr lang="en-US">
                <a:sym typeface="Trebuchet MS"/>
              </a:rPr>
              <a:t>Visitas,</a:t>
            </a:r>
            <a:endParaRPr lang="en-US"/>
          </a:p>
          <a:p>
            <a:pPr lvl="1"/>
            <a:r>
              <a:rPr lang="en-US">
                <a:sym typeface="Trebuchet MS"/>
              </a:rPr>
              <a:t>Personas.</a:t>
            </a:r>
            <a:endParaRPr lang="en-US"/>
          </a:p>
        </p:txBody>
      </p:sp>
      <p:sp>
        <p:nvSpPr>
          <p:cNvPr id="599" name="Google Shape;599;p63"/>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5</a:t>
            </a:fld>
            <a:endParaRPr/>
          </a:p>
        </p:txBody>
      </p:sp>
      <p:sp>
        <p:nvSpPr>
          <p:cNvPr id="2" name="Marcador de número de diapositiva 1">
            <a:extLst>
              <a:ext uri="{FF2B5EF4-FFF2-40B4-BE49-F238E27FC236}">
                <a16:creationId xmlns:a16="http://schemas.microsoft.com/office/drawing/2014/main" id="{0AC43237-97E7-BBF4-1A06-8828A014AD7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92"/>
          <p:cNvSpPr txBox="1">
            <a:spLocks noGrp="1"/>
          </p:cNvSpPr>
          <p:nvPr>
            <p:ph type="title"/>
          </p:nvPr>
        </p:nvSpPr>
        <p:spPr/>
        <p:txBody>
          <a:bodyPr/>
          <a:lstStyle/>
          <a:p>
            <a:pPr lvl="0"/>
            <a:r>
              <a:rPr lang="en-US">
                <a:sym typeface="Trebuchet MS"/>
              </a:rPr>
              <a:t>Modelo estático – Conocimientos Fácticos</a:t>
            </a:r>
            <a:endParaRPr lang="en-US"/>
          </a:p>
        </p:txBody>
      </p:sp>
      <p:sp>
        <p:nvSpPr>
          <p:cNvPr id="902" name="Google Shape;902;p92"/>
          <p:cNvSpPr txBox="1">
            <a:spLocks noGrp="1"/>
          </p:cNvSpPr>
          <p:nvPr>
            <p:ph idx="1"/>
          </p:nvPr>
        </p:nvSpPr>
        <p:spPr/>
        <p:txBody>
          <a:bodyPr/>
          <a:lstStyle/>
          <a:p>
            <a:pPr lvl="0"/>
            <a:r>
              <a:rPr lang="en-US">
                <a:sym typeface="Trebuchet MS"/>
              </a:rPr>
              <a:t>Diccionario de conceptos</a:t>
            </a:r>
            <a:endParaRPr lang="en-US"/>
          </a:p>
        </p:txBody>
      </p:sp>
      <p:graphicFrame>
        <p:nvGraphicFramePr>
          <p:cNvPr id="904" name="Google Shape;904;p92"/>
          <p:cNvGraphicFramePr/>
          <p:nvPr/>
        </p:nvGraphicFramePr>
        <p:xfrm>
          <a:off x="611187" y="3357562"/>
          <a:ext cx="8077175" cy="3028925"/>
        </p:xfrm>
        <a:graphic>
          <a:graphicData uri="http://schemas.openxmlformats.org/drawingml/2006/table">
            <a:tbl>
              <a:tblPr>
                <a:noFill/>
                <a:tableStyleId>{E1656CCA-4161-4C33-9B49-088103CC148C}</a:tableStyleId>
              </a:tblPr>
              <a:tblGrid>
                <a:gridCol w="1395400">
                  <a:extLst>
                    <a:ext uri="{9D8B030D-6E8A-4147-A177-3AD203B41FA5}">
                      <a16:colId xmlns:a16="http://schemas.microsoft.com/office/drawing/2014/main" val="20000"/>
                    </a:ext>
                  </a:extLst>
                </a:gridCol>
                <a:gridCol w="1909750">
                  <a:extLst>
                    <a:ext uri="{9D8B030D-6E8A-4147-A177-3AD203B41FA5}">
                      <a16:colId xmlns:a16="http://schemas.microsoft.com/office/drawing/2014/main" val="20001"/>
                    </a:ext>
                  </a:extLst>
                </a:gridCol>
                <a:gridCol w="1190625">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457200">
                <a:tc>
                  <a:txBody>
                    <a:bodyPr/>
                    <a:lstStyle/>
                    <a:p>
                      <a:pPr marL="0" marR="0" lvl="0" indent="0" algn="ctr"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Concepto</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Función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Sinónimo</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Atributos</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Derivado de</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199230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Soldadura</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Característica de soldadura a realizar</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Penetración </a:t>
                      </a:r>
                      <a:endParaRPr/>
                    </a:p>
                    <a:p>
                      <a:pPr marL="0" marR="0" lvl="0" indent="0" algn="l" rtl="0">
                        <a:lnSpc>
                          <a:spcPct val="100000"/>
                        </a:lnSpc>
                        <a:spcBef>
                          <a:spcPts val="28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Prop. mecánicas</a:t>
                      </a:r>
                      <a:endParaRPr/>
                    </a:p>
                    <a:p>
                      <a:pPr marL="0" marR="0" lvl="0" indent="0" algn="l" rtl="0">
                        <a:lnSpc>
                          <a:spcPct val="100000"/>
                        </a:lnSpc>
                        <a:spcBef>
                          <a:spcPts val="28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Operatividad</a:t>
                      </a:r>
                      <a:endParaRPr/>
                    </a:p>
                    <a:p>
                      <a:pPr marL="0" marR="0" lvl="0" indent="0" algn="l" rtl="0">
                        <a:lnSpc>
                          <a:spcPct val="100000"/>
                        </a:lnSpc>
                        <a:spcBef>
                          <a:spcPts val="28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Cont. de hidrogeno</a:t>
                      </a:r>
                      <a:endParaRPr/>
                    </a:p>
                    <a:p>
                      <a:pPr marL="0" marR="0" lvl="0" indent="0" algn="l" rtl="0">
                        <a:lnSpc>
                          <a:spcPct val="100000"/>
                        </a:lnSpc>
                        <a:spcBef>
                          <a:spcPts val="28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Terminación de cordón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Tipo de soldadura a realizar</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79425">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Electrodo</a:t>
                      </a:r>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Tipo de electrodo seleccionado</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Tipo de electrodo</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Características de la soldadura</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Marcador de número de diapositiva 1">
            <a:extLst>
              <a:ext uri="{FF2B5EF4-FFF2-40B4-BE49-F238E27FC236}">
                <a16:creationId xmlns:a16="http://schemas.microsoft.com/office/drawing/2014/main" id="{B583A3D2-C3B9-E493-2751-44CB8C86817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3118182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93"/>
          <p:cNvSpPr txBox="1">
            <a:spLocks noGrp="1"/>
          </p:cNvSpPr>
          <p:nvPr>
            <p:ph type="title"/>
          </p:nvPr>
        </p:nvSpPr>
        <p:spPr/>
        <p:txBody>
          <a:bodyPr/>
          <a:lstStyle/>
          <a:p>
            <a:pPr lvl="0"/>
            <a:r>
              <a:rPr lang="en-US">
                <a:sym typeface="Trebuchet MS"/>
              </a:rPr>
              <a:t>Modelo estático – Conocimientos Fácticos</a:t>
            </a:r>
            <a:endParaRPr lang="en-US"/>
          </a:p>
        </p:txBody>
      </p:sp>
      <p:sp>
        <p:nvSpPr>
          <p:cNvPr id="911" name="Google Shape;911;p93"/>
          <p:cNvSpPr txBox="1"/>
          <p:nvPr/>
        </p:nvSpPr>
        <p:spPr>
          <a:xfrm>
            <a:off x="676275" y="2368550"/>
            <a:ext cx="8153400" cy="685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1800"/>
              <a:buFont typeface="Trebuchet MS"/>
              <a:buChar char="•"/>
            </a:pPr>
            <a:r>
              <a:rPr lang="en-US" sz="1800" b="0" i="0" u="none">
                <a:solidFill>
                  <a:schemeClr val="lt1"/>
                </a:solidFill>
                <a:latin typeface="Trebuchet MS"/>
                <a:ea typeface="Trebuchet MS"/>
                <a:cs typeface="Trebuchet MS"/>
                <a:sym typeface="Trebuchet MS"/>
              </a:rPr>
              <a:t>Tabla concepto – atributo – valor (TCAV)</a:t>
            </a:r>
            <a:endParaRPr/>
          </a:p>
        </p:txBody>
      </p:sp>
      <p:graphicFrame>
        <p:nvGraphicFramePr>
          <p:cNvPr id="912" name="Google Shape;912;p93"/>
          <p:cNvGraphicFramePr/>
          <p:nvPr/>
        </p:nvGraphicFramePr>
        <p:xfrm>
          <a:off x="866775" y="3284537"/>
          <a:ext cx="7772400" cy="3094025"/>
        </p:xfrm>
        <a:graphic>
          <a:graphicData uri="http://schemas.openxmlformats.org/drawingml/2006/table">
            <a:tbl>
              <a:tblPr>
                <a:noFill/>
                <a:tableStyleId>{E1656CCA-4161-4C33-9B49-088103CC148C}</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19100">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1" i="0" u="none" strike="noStrike" cap="none">
                          <a:solidFill>
                            <a:schemeClr val="lt1"/>
                          </a:solidFill>
                          <a:latin typeface="Comic Sans MS"/>
                          <a:ea typeface="Comic Sans MS"/>
                          <a:cs typeface="Comic Sans MS"/>
                          <a:sym typeface="Comic Sans MS"/>
                        </a:rPr>
                        <a:t>Concepto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1" i="0" u="none" strike="noStrike" cap="none">
                          <a:solidFill>
                            <a:schemeClr val="lt1"/>
                          </a:solidFill>
                          <a:latin typeface="Comic Sans MS"/>
                          <a:ea typeface="Comic Sans MS"/>
                          <a:cs typeface="Comic Sans MS"/>
                          <a:sym typeface="Comic Sans MS"/>
                        </a:rPr>
                        <a:t>Atributo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800"/>
                        <a:buFont typeface="Comic Sans MS"/>
                        <a:buNone/>
                      </a:pPr>
                      <a:r>
                        <a:rPr lang="en-US" sz="1800" b="1" i="0" u="none" strike="noStrike" cap="none">
                          <a:solidFill>
                            <a:schemeClr val="lt1"/>
                          </a:solidFill>
                          <a:latin typeface="Comic Sans MS"/>
                          <a:ea typeface="Comic Sans MS"/>
                          <a:cs typeface="Comic Sans MS"/>
                          <a:sym typeface="Comic Sans MS"/>
                        </a:rPr>
                        <a:t>Valor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419100">
                <a:tc rowSpan="5">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Soldadura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Penetración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Alta, Media, Baja.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19100">
                <a:tc vMerge="1">
                  <a:txBody>
                    <a:bodyPr/>
                    <a:lstStyle/>
                    <a:p>
                      <a:endParaRPr lang="es-AR"/>
                    </a:p>
                  </a:txBody>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Prop. Mecánicas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Buena, Regular, Mala.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19100">
                <a:tc vMerge="1">
                  <a:txBody>
                    <a:bodyPr/>
                    <a:lstStyle/>
                    <a:p>
                      <a:endParaRPr lang="es-AR"/>
                    </a:p>
                  </a:txBody>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Operatividad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Buena, Mala.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19100">
                <a:tc vMerge="1">
                  <a:txBody>
                    <a:bodyPr/>
                    <a:lstStyle/>
                    <a:p>
                      <a:endParaRPr lang="es-AR"/>
                    </a:p>
                  </a:txBody>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Cont. de Hidrógeno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Alto, Medio, Bajo.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19100">
                <a:tc vMerge="1">
                  <a:txBody>
                    <a:bodyPr/>
                    <a:lstStyle/>
                    <a:p>
                      <a:endParaRPr lang="es-AR"/>
                    </a:p>
                  </a:txBody>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Terminación de cordón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Buena, Regular, Mala.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579425">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Electrodo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Tipo de electrodo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Básico, Rutílico, Celulósico, Ruticelulósico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7301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94"/>
          <p:cNvSpPr txBox="1">
            <a:spLocks noGrp="1"/>
          </p:cNvSpPr>
          <p:nvPr>
            <p:ph type="title"/>
          </p:nvPr>
        </p:nvSpPr>
        <p:spPr>
          <a:xfrm>
            <a:off x="609599" y="654570"/>
            <a:ext cx="6347713" cy="1320800"/>
          </a:xfrm>
        </p:spPr>
        <p:txBody>
          <a:bodyPr/>
          <a:lstStyle/>
          <a:p>
            <a:pPr lvl="0"/>
            <a:r>
              <a:rPr lang="en-US">
                <a:sym typeface="Trebuchet MS"/>
              </a:rPr>
              <a:t>Modelo estático – Conocimientos Fácticos</a:t>
            </a:r>
            <a:endParaRPr lang="en-US"/>
          </a:p>
        </p:txBody>
      </p:sp>
      <p:grpSp>
        <p:nvGrpSpPr>
          <p:cNvPr id="920" name="Google Shape;920;p94"/>
          <p:cNvGrpSpPr/>
          <p:nvPr/>
        </p:nvGrpSpPr>
        <p:grpSpPr>
          <a:xfrm>
            <a:off x="1752600" y="3092450"/>
            <a:ext cx="6629400" cy="1069975"/>
            <a:chOff x="576" y="1778"/>
            <a:chExt cx="4176" cy="674"/>
          </a:xfrm>
        </p:grpSpPr>
        <p:sp>
          <p:nvSpPr>
            <p:cNvPr id="921" name="Google Shape;921;p94"/>
            <p:cNvSpPr txBox="1"/>
            <p:nvPr/>
          </p:nvSpPr>
          <p:spPr>
            <a:xfrm>
              <a:off x="576" y="1872"/>
              <a:ext cx="1584" cy="480"/>
            </a:xfrm>
            <a:prstGeom prst="rect">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Trebuchet MS"/>
                <a:buNone/>
              </a:pPr>
              <a:r>
                <a:rPr lang="en-US" sz="2000" b="0" i="0" u="none">
                  <a:solidFill>
                    <a:schemeClr val="lt1"/>
                  </a:solidFill>
                  <a:latin typeface="Trebuchet MS"/>
                  <a:ea typeface="Trebuchet MS"/>
                  <a:cs typeface="Trebuchet MS"/>
                  <a:sym typeface="Trebuchet MS"/>
                </a:rPr>
                <a:t>Soldadura</a:t>
              </a:r>
              <a:endParaRPr/>
            </a:p>
          </p:txBody>
        </p:sp>
        <p:sp>
          <p:nvSpPr>
            <p:cNvPr id="922" name="Google Shape;922;p94"/>
            <p:cNvSpPr txBox="1"/>
            <p:nvPr/>
          </p:nvSpPr>
          <p:spPr>
            <a:xfrm>
              <a:off x="3168" y="1872"/>
              <a:ext cx="1584" cy="480"/>
            </a:xfrm>
            <a:prstGeom prst="rect">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Trebuchet MS"/>
                <a:buNone/>
              </a:pPr>
              <a:r>
                <a:rPr lang="en-US" sz="2000" b="0" i="0" u="none">
                  <a:solidFill>
                    <a:schemeClr val="lt1"/>
                  </a:solidFill>
                  <a:latin typeface="Trebuchet MS"/>
                  <a:ea typeface="Trebuchet MS"/>
                  <a:cs typeface="Trebuchet MS"/>
                  <a:sym typeface="Trebuchet MS"/>
                </a:rPr>
                <a:t>Electrodo</a:t>
              </a:r>
              <a:endParaRPr/>
            </a:p>
          </p:txBody>
        </p:sp>
        <p:cxnSp>
          <p:nvCxnSpPr>
            <p:cNvPr id="923" name="Google Shape;923;p94"/>
            <p:cNvCxnSpPr/>
            <p:nvPr/>
          </p:nvCxnSpPr>
          <p:spPr>
            <a:xfrm>
              <a:off x="2160" y="2112"/>
              <a:ext cx="1008" cy="0"/>
            </a:xfrm>
            <a:prstGeom prst="straightConnector1">
              <a:avLst/>
            </a:prstGeom>
            <a:noFill/>
            <a:ln w="12700" cap="sq" cmpd="sng">
              <a:solidFill>
                <a:schemeClr val="lt1"/>
              </a:solidFill>
              <a:prstDash val="solid"/>
              <a:miter lim="800000"/>
              <a:headEnd type="none" w="med" len="med"/>
              <a:tailEnd type="none" w="med" len="med"/>
            </a:ln>
          </p:spPr>
        </p:cxnSp>
        <p:cxnSp>
          <p:nvCxnSpPr>
            <p:cNvPr id="924" name="Google Shape;924;p94"/>
            <p:cNvCxnSpPr/>
            <p:nvPr/>
          </p:nvCxnSpPr>
          <p:spPr>
            <a:xfrm>
              <a:off x="2160" y="2016"/>
              <a:ext cx="96" cy="96"/>
            </a:xfrm>
            <a:prstGeom prst="straightConnector1">
              <a:avLst/>
            </a:prstGeom>
            <a:noFill/>
            <a:ln w="12700" cap="sq" cmpd="sng">
              <a:solidFill>
                <a:schemeClr val="lt1"/>
              </a:solidFill>
              <a:prstDash val="solid"/>
              <a:miter lim="800000"/>
              <a:headEnd type="none" w="med" len="med"/>
              <a:tailEnd type="none" w="med" len="med"/>
            </a:ln>
          </p:spPr>
        </p:cxnSp>
        <p:cxnSp>
          <p:nvCxnSpPr>
            <p:cNvPr id="925" name="Google Shape;925;p94"/>
            <p:cNvCxnSpPr/>
            <p:nvPr/>
          </p:nvCxnSpPr>
          <p:spPr>
            <a:xfrm flipH="1">
              <a:off x="2160" y="2112"/>
              <a:ext cx="96" cy="144"/>
            </a:xfrm>
            <a:prstGeom prst="straightConnector1">
              <a:avLst/>
            </a:prstGeom>
            <a:noFill/>
            <a:ln w="12700" cap="sq" cmpd="sng">
              <a:solidFill>
                <a:schemeClr val="lt1"/>
              </a:solidFill>
              <a:prstDash val="solid"/>
              <a:miter lim="800000"/>
              <a:headEnd type="none" w="med" len="med"/>
              <a:tailEnd type="none" w="med" len="med"/>
            </a:ln>
          </p:spPr>
        </p:cxnSp>
        <p:cxnSp>
          <p:nvCxnSpPr>
            <p:cNvPr id="926" name="Google Shape;926;p94"/>
            <p:cNvCxnSpPr/>
            <p:nvPr/>
          </p:nvCxnSpPr>
          <p:spPr>
            <a:xfrm>
              <a:off x="3120" y="2016"/>
              <a:ext cx="0" cy="192"/>
            </a:xfrm>
            <a:prstGeom prst="straightConnector1">
              <a:avLst/>
            </a:prstGeom>
            <a:noFill/>
            <a:ln w="12700" cap="sq" cmpd="sng">
              <a:solidFill>
                <a:schemeClr val="lt1"/>
              </a:solidFill>
              <a:prstDash val="solid"/>
              <a:miter lim="800000"/>
              <a:headEnd type="none" w="med" len="med"/>
              <a:tailEnd type="none" w="med" len="med"/>
            </a:ln>
          </p:spPr>
        </p:cxnSp>
        <p:cxnSp>
          <p:nvCxnSpPr>
            <p:cNvPr id="927" name="Google Shape;927;p94"/>
            <p:cNvCxnSpPr/>
            <p:nvPr/>
          </p:nvCxnSpPr>
          <p:spPr>
            <a:xfrm>
              <a:off x="3072" y="2016"/>
              <a:ext cx="0" cy="192"/>
            </a:xfrm>
            <a:prstGeom prst="straightConnector1">
              <a:avLst/>
            </a:prstGeom>
            <a:noFill/>
            <a:ln w="12700" cap="sq" cmpd="sng">
              <a:solidFill>
                <a:schemeClr val="lt1"/>
              </a:solidFill>
              <a:prstDash val="solid"/>
              <a:miter lim="800000"/>
              <a:headEnd type="none" w="med" len="med"/>
              <a:tailEnd type="none" w="med" len="med"/>
            </a:ln>
          </p:spPr>
        </p:cxnSp>
        <p:sp>
          <p:nvSpPr>
            <p:cNvPr id="928" name="Google Shape;928;p94"/>
            <p:cNvSpPr/>
            <p:nvPr/>
          </p:nvSpPr>
          <p:spPr>
            <a:xfrm>
              <a:off x="2256" y="2016"/>
              <a:ext cx="96" cy="192"/>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Trebuchet MS"/>
                <a:ea typeface="Trebuchet MS"/>
                <a:cs typeface="Trebuchet MS"/>
                <a:sym typeface="Trebuchet MS"/>
              </a:endParaRPr>
            </a:p>
          </p:txBody>
        </p:sp>
        <p:sp>
          <p:nvSpPr>
            <p:cNvPr id="929" name="Google Shape;929;p94"/>
            <p:cNvSpPr txBox="1"/>
            <p:nvPr/>
          </p:nvSpPr>
          <p:spPr>
            <a:xfrm>
              <a:off x="2208" y="2258"/>
              <a:ext cx="692" cy="1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Resulta de</a:t>
              </a:r>
              <a:endParaRPr/>
            </a:p>
          </p:txBody>
        </p:sp>
        <p:sp>
          <p:nvSpPr>
            <p:cNvPr id="930" name="Google Shape;930;p94"/>
            <p:cNvSpPr txBox="1"/>
            <p:nvPr/>
          </p:nvSpPr>
          <p:spPr>
            <a:xfrm>
              <a:off x="2760" y="1778"/>
              <a:ext cx="403" cy="19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Tiene</a:t>
              </a:r>
              <a:endParaRPr/>
            </a:p>
          </p:txBody>
        </p:sp>
      </p:grpSp>
      <p:sp>
        <p:nvSpPr>
          <p:cNvPr id="2" name="Marcador de número de diapositiva 1">
            <a:extLst>
              <a:ext uri="{FF2B5EF4-FFF2-40B4-BE49-F238E27FC236}">
                <a16:creationId xmlns:a16="http://schemas.microsoft.com/office/drawing/2014/main" id="{B1249220-C3FD-7B76-999D-0EC647ED8E5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1971477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95"/>
          <p:cNvSpPr txBox="1">
            <a:spLocks noGrp="1"/>
          </p:cNvSpPr>
          <p:nvPr>
            <p:ph type="title"/>
          </p:nvPr>
        </p:nvSpPr>
        <p:spPr/>
        <p:txBody>
          <a:bodyPr/>
          <a:lstStyle/>
          <a:p>
            <a:pPr lvl="0"/>
            <a:r>
              <a:rPr lang="en-US">
                <a:sym typeface="Trebuchet MS"/>
              </a:rPr>
              <a:t>Modelo estático – Conocimientos Estratégico</a:t>
            </a:r>
            <a:endParaRPr lang="en-US"/>
          </a:p>
        </p:txBody>
      </p:sp>
      <p:sp>
        <p:nvSpPr>
          <p:cNvPr id="936" name="Google Shape;936;p95"/>
          <p:cNvSpPr txBox="1">
            <a:spLocks noGrp="1"/>
          </p:cNvSpPr>
          <p:nvPr>
            <p:ph idx="1"/>
          </p:nvPr>
        </p:nvSpPr>
        <p:spPr/>
        <p:txBody>
          <a:bodyPr/>
          <a:lstStyle/>
          <a:p>
            <a:pPr lvl="0"/>
            <a:r>
              <a:rPr lang="en-US">
                <a:sym typeface="Trebuchet MS"/>
              </a:rPr>
              <a:t>Árbol de descomposición funcional</a:t>
            </a:r>
            <a:endParaRPr lang="en-US"/>
          </a:p>
        </p:txBody>
      </p:sp>
      <p:sp>
        <p:nvSpPr>
          <p:cNvPr id="938" name="Google Shape;938;p95"/>
          <p:cNvSpPr txBox="1"/>
          <p:nvPr/>
        </p:nvSpPr>
        <p:spPr>
          <a:xfrm>
            <a:off x="1728787" y="2614612"/>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Trebuchet MS"/>
              <a:ea typeface="Trebuchet MS"/>
              <a:cs typeface="Trebuchet MS"/>
              <a:sym typeface="Trebuchet MS"/>
            </a:endParaRPr>
          </a:p>
        </p:txBody>
      </p:sp>
      <p:pic>
        <p:nvPicPr>
          <p:cNvPr id="939" name="Google Shape;939;p95"/>
          <p:cNvPicPr preferRelativeResize="0"/>
          <p:nvPr/>
        </p:nvPicPr>
        <p:blipFill rotWithShape="1">
          <a:blip r:embed="rId3">
            <a:alphaModFix/>
          </a:blip>
          <a:srcRect/>
          <a:stretch/>
        </p:blipFill>
        <p:spPr>
          <a:xfrm>
            <a:off x="3276600" y="3111500"/>
            <a:ext cx="2684462" cy="2908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Marcador de número de diapositiva 1">
            <a:extLst>
              <a:ext uri="{FF2B5EF4-FFF2-40B4-BE49-F238E27FC236}">
                <a16:creationId xmlns:a16="http://schemas.microsoft.com/office/drawing/2014/main" id="{DA072B7E-FADD-2888-71E1-80AB305C031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53</a:t>
            </a:fld>
            <a:endParaRPr lang="en-US"/>
          </a:p>
        </p:txBody>
      </p:sp>
    </p:spTree>
    <p:extLst>
      <p:ext uri="{BB962C8B-B14F-4D97-AF65-F5344CB8AC3E}">
        <p14:creationId xmlns:p14="http://schemas.microsoft.com/office/powerpoint/2010/main" val="2650003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96"/>
          <p:cNvSpPr txBox="1">
            <a:spLocks noGrp="1"/>
          </p:cNvSpPr>
          <p:nvPr>
            <p:ph type="title"/>
          </p:nvPr>
        </p:nvSpPr>
        <p:spPr/>
        <p:txBody>
          <a:bodyPr/>
          <a:lstStyle/>
          <a:p>
            <a:pPr lvl="0"/>
            <a:r>
              <a:rPr lang="en-US">
                <a:sym typeface="Trebuchet MS"/>
              </a:rPr>
              <a:t>Modelo estático – Conocimientos Estratégico</a:t>
            </a:r>
            <a:endParaRPr lang="en-US"/>
          </a:p>
        </p:txBody>
      </p:sp>
      <p:sp>
        <p:nvSpPr>
          <p:cNvPr id="946" name="Google Shape;946;p96"/>
          <p:cNvSpPr txBox="1"/>
          <p:nvPr/>
        </p:nvSpPr>
        <p:spPr>
          <a:xfrm>
            <a:off x="1728787" y="2614612"/>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Trebuchet MS"/>
              <a:ea typeface="Trebuchet MS"/>
              <a:cs typeface="Trebuchet MS"/>
              <a:sym typeface="Trebuchet MS"/>
            </a:endParaRPr>
          </a:p>
        </p:txBody>
      </p:sp>
      <p:graphicFrame>
        <p:nvGraphicFramePr>
          <p:cNvPr id="947" name="Google Shape;947;p96"/>
          <p:cNvGraphicFramePr/>
          <p:nvPr/>
        </p:nvGraphicFramePr>
        <p:xfrm>
          <a:off x="1066800" y="2209800"/>
          <a:ext cx="7696175" cy="3294090"/>
        </p:xfrm>
        <a:graphic>
          <a:graphicData uri="http://schemas.openxmlformats.org/drawingml/2006/table">
            <a:tbl>
              <a:tblPr>
                <a:noFill/>
                <a:tableStyleId>{E1656CCA-4161-4C33-9B49-088103CC148C}</a:tableStyleId>
              </a:tblPr>
              <a:tblGrid>
                <a:gridCol w="3287700">
                  <a:extLst>
                    <a:ext uri="{9D8B030D-6E8A-4147-A177-3AD203B41FA5}">
                      <a16:colId xmlns:a16="http://schemas.microsoft.com/office/drawing/2014/main" val="20000"/>
                    </a:ext>
                  </a:extLst>
                </a:gridCol>
                <a:gridCol w="4408475">
                  <a:extLst>
                    <a:ext uri="{9D8B030D-6E8A-4147-A177-3AD203B41FA5}">
                      <a16:colId xmlns:a16="http://schemas.microsoft.com/office/drawing/2014/main" val="20001"/>
                    </a:ext>
                  </a:extLst>
                </a:gridCol>
              </a:tblGrid>
              <a:tr h="6397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strike="noStrike" cap="none">
                          <a:solidFill>
                            <a:schemeClr val="lt1"/>
                          </a:solidFill>
                          <a:latin typeface="Comic Sans MS"/>
                          <a:ea typeface="Comic Sans MS"/>
                          <a:cs typeface="Comic Sans MS"/>
                          <a:sym typeface="Comic Sans MS"/>
                        </a:rPr>
                        <a:t>Nombre de la estrategia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0. Determinar el tipo de electrodo a utilizar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9144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Objetivo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Establecer el tipo de electrodo a utilizar de acuerdo a las características ingresadas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Precondiciones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Entrada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Particularidades de la soldadura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413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Razonamiento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Características de los tipos de electrodos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Salida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Tipo de electrodo a utilizar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3691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97"/>
          <p:cNvSpPr txBox="1">
            <a:spLocks noGrp="1"/>
          </p:cNvSpPr>
          <p:nvPr>
            <p:ph type="title"/>
          </p:nvPr>
        </p:nvSpPr>
        <p:spPr/>
        <p:txBody>
          <a:bodyPr/>
          <a:lstStyle/>
          <a:p>
            <a:pPr lvl="0"/>
            <a:r>
              <a:rPr lang="en-US">
                <a:sym typeface="Trebuchet MS"/>
              </a:rPr>
              <a:t>Modelo estático – Conocimientos Estratégico</a:t>
            </a:r>
            <a:endParaRPr lang="en-US"/>
          </a:p>
        </p:txBody>
      </p:sp>
      <p:sp>
        <p:nvSpPr>
          <p:cNvPr id="954" name="Google Shape;954;p97"/>
          <p:cNvSpPr txBox="1"/>
          <p:nvPr/>
        </p:nvSpPr>
        <p:spPr>
          <a:xfrm>
            <a:off x="1728787" y="2614612"/>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Trebuchet MS"/>
              <a:ea typeface="Trebuchet MS"/>
              <a:cs typeface="Trebuchet MS"/>
              <a:sym typeface="Trebuchet MS"/>
            </a:endParaRPr>
          </a:p>
        </p:txBody>
      </p:sp>
      <p:graphicFrame>
        <p:nvGraphicFramePr>
          <p:cNvPr id="955" name="Google Shape;955;p97"/>
          <p:cNvGraphicFramePr/>
          <p:nvPr/>
        </p:nvGraphicFramePr>
        <p:xfrm>
          <a:off x="1143000" y="2209800"/>
          <a:ext cx="7315200" cy="2745120"/>
        </p:xfrm>
        <a:graphic>
          <a:graphicData uri="http://schemas.openxmlformats.org/drawingml/2006/table">
            <a:tbl>
              <a:tblPr>
                <a:noFill/>
                <a:tableStyleId>{E1656CCA-4161-4C33-9B49-088103CC148C}</a:tableStyleId>
              </a:tblPr>
              <a:tblGrid>
                <a:gridCol w="3124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6397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strike="noStrike" cap="none">
                          <a:solidFill>
                            <a:schemeClr val="lt1"/>
                          </a:solidFill>
                          <a:latin typeface="Comic Sans MS"/>
                          <a:ea typeface="Comic Sans MS"/>
                          <a:cs typeface="Comic Sans MS"/>
                          <a:sym typeface="Comic Sans MS"/>
                        </a:rPr>
                        <a:t>Nombre de la estrategia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1. Ingresar características de la soldadura a realizar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397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Objetivo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Incorporar las características de las soldadura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Precondiciones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Entrada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Particularidades de la soldadura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6670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Razonamiento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65125">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Salida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0" u="none" strike="noStrike" cap="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8632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8" descr="Large confetti"/>
          <p:cNvSpPr txBox="1">
            <a:spLocks noGrp="1"/>
          </p:cNvSpPr>
          <p:nvPr>
            <p:ph type="title"/>
          </p:nvPr>
        </p:nvSpPr>
        <p:spPr/>
        <p:txBody>
          <a:bodyPr/>
          <a:lstStyle/>
          <a:p>
            <a:pPr lvl="0"/>
            <a:r>
              <a:rPr lang="en-US">
                <a:sym typeface="Trebuchet MS"/>
              </a:rPr>
              <a:t>Modelo estático – Conocimientos Táctico</a:t>
            </a:r>
            <a:endParaRPr lang="en-US"/>
          </a:p>
        </p:txBody>
      </p:sp>
      <p:sp>
        <p:nvSpPr>
          <p:cNvPr id="962" name="Google Shape;962;p98"/>
          <p:cNvSpPr txBox="1">
            <a:spLocks noGrp="1"/>
          </p:cNvSpPr>
          <p:nvPr>
            <p:ph type="body" idx="4294967295"/>
          </p:nvPr>
        </p:nvSpPr>
        <p:spPr>
          <a:xfrm>
            <a:off x="0" y="1989138"/>
            <a:ext cx="7467600" cy="6096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1"/>
              </a:buClr>
              <a:buSzPts val="2400"/>
              <a:buFont typeface="Arial"/>
              <a:buChar char="•"/>
            </a:pPr>
            <a:r>
              <a:rPr lang="en-US" sz="2400" b="0" i="0" u="none" strike="noStrike" cap="none">
                <a:solidFill>
                  <a:schemeClr val="lt1"/>
                </a:solidFill>
                <a:latin typeface="Trebuchet MS"/>
                <a:ea typeface="Trebuchet MS"/>
                <a:cs typeface="Trebuchet MS"/>
                <a:sym typeface="Trebuchet MS"/>
              </a:rPr>
              <a:t>Tabla de decisión</a:t>
            </a:r>
            <a:endParaRPr/>
          </a:p>
        </p:txBody>
      </p:sp>
      <p:graphicFrame>
        <p:nvGraphicFramePr>
          <p:cNvPr id="963" name="Google Shape;963;p98"/>
          <p:cNvGraphicFramePr/>
          <p:nvPr/>
        </p:nvGraphicFramePr>
        <p:xfrm>
          <a:off x="866775" y="2708275"/>
          <a:ext cx="7780300" cy="3704875"/>
        </p:xfrm>
        <a:graphic>
          <a:graphicData uri="http://schemas.openxmlformats.org/drawingml/2006/table">
            <a:tbl>
              <a:tblPr>
                <a:noFill/>
                <a:tableStyleId>{E1656CCA-4161-4C33-9B49-088103CC148C}</a:tableStyleId>
              </a:tblPr>
              <a:tblGrid>
                <a:gridCol w="1557325">
                  <a:extLst>
                    <a:ext uri="{9D8B030D-6E8A-4147-A177-3AD203B41FA5}">
                      <a16:colId xmlns:a16="http://schemas.microsoft.com/office/drawing/2014/main" val="20000"/>
                    </a:ext>
                  </a:extLst>
                </a:gridCol>
                <a:gridCol w="550850">
                  <a:extLst>
                    <a:ext uri="{9D8B030D-6E8A-4147-A177-3AD203B41FA5}">
                      <a16:colId xmlns:a16="http://schemas.microsoft.com/office/drawing/2014/main" val="20001"/>
                    </a:ext>
                  </a:extLst>
                </a:gridCol>
                <a:gridCol w="574675">
                  <a:extLst>
                    <a:ext uri="{9D8B030D-6E8A-4147-A177-3AD203B41FA5}">
                      <a16:colId xmlns:a16="http://schemas.microsoft.com/office/drawing/2014/main" val="20002"/>
                    </a:ext>
                  </a:extLst>
                </a:gridCol>
                <a:gridCol w="54927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74675">
                  <a:extLst>
                    <a:ext uri="{9D8B030D-6E8A-4147-A177-3AD203B41FA5}">
                      <a16:colId xmlns:a16="http://schemas.microsoft.com/office/drawing/2014/main" val="20006"/>
                    </a:ext>
                  </a:extLst>
                </a:gridCol>
                <a:gridCol w="550850">
                  <a:extLst>
                    <a:ext uri="{9D8B030D-6E8A-4147-A177-3AD203B41FA5}">
                      <a16:colId xmlns:a16="http://schemas.microsoft.com/office/drawing/2014/main" val="20007"/>
                    </a:ext>
                  </a:extLst>
                </a:gridCol>
                <a:gridCol w="574675">
                  <a:extLst>
                    <a:ext uri="{9D8B030D-6E8A-4147-A177-3AD203B41FA5}">
                      <a16:colId xmlns:a16="http://schemas.microsoft.com/office/drawing/2014/main" val="20008"/>
                    </a:ext>
                  </a:extLst>
                </a:gridCol>
                <a:gridCol w="574675">
                  <a:extLst>
                    <a:ext uri="{9D8B030D-6E8A-4147-A177-3AD203B41FA5}">
                      <a16:colId xmlns:a16="http://schemas.microsoft.com/office/drawing/2014/main" val="20009"/>
                    </a:ext>
                  </a:extLst>
                </a:gridCol>
                <a:gridCol w="574675">
                  <a:extLst>
                    <a:ext uri="{9D8B030D-6E8A-4147-A177-3AD203B41FA5}">
                      <a16:colId xmlns:a16="http://schemas.microsoft.com/office/drawing/2014/main" val="20010"/>
                    </a:ext>
                  </a:extLst>
                </a:gridCol>
                <a:gridCol w="574675">
                  <a:extLst>
                    <a:ext uri="{9D8B030D-6E8A-4147-A177-3AD203B41FA5}">
                      <a16:colId xmlns:a16="http://schemas.microsoft.com/office/drawing/2014/main" val="20011"/>
                    </a:ext>
                  </a:extLst>
                </a:gridCol>
              </a:tblGrid>
              <a:tr h="334950">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Condición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R10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strike="noStrike" cap="none">
                          <a:solidFill>
                            <a:schemeClr val="lt1"/>
                          </a:solidFill>
                          <a:latin typeface="Trebuchet MS"/>
                          <a:ea typeface="Trebuchet MS"/>
                          <a:cs typeface="Trebuchet MS"/>
                          <a:sym typeface="Trebuchet MS"/>
                        </a:rPr>
                        <a:t>R11</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3508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Penetración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794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Propiedades mecánicas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34950">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Operatividad</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794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Contenido de hidrogeno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794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Terminación del cordón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BU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RE</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34950">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strike="noStrike" cap="none">
                          <a:solidFill>
                            <a:schemeClr val="lt1"/>
                          </a:solidFill>
                          <a:latin typeface="Trebuchet MS"/>
                          <a:ea typeface="Trebuchet MS"/>
                          <a:cs typeface="Trebuchet MS"/>
                          <a:sym typeface="Trebuchet MS"/>
                        </a:rPr>
                        <a:t>Acción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6"/>
                  </a:ext>
                </a:extLst>
              </a:tr>
              <a:tr h="5794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Utilizar soldadura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RU</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CE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BA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4767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99" descr="Large confetti"/>
          <p:cNvSpPr txBox="1">
            <a:spLocks noGrp="1"/>
          </p:cNvSpPr>
          <p:nvPr>
            <p:ph type="title"/>
          </p:nvPr>
        </p:nvSpPr>
        <p:spPr/>
        <p:txBody>
          <a:bodyPr/>
          <a:lstStyle/>
          <a:p>
            <a:pPr lvl="0"/>
            <a:r>
              <a:rPr lang="en-US">
                <a:sym typeface="Trebuchet MS"/>
              </a:rPr>
              <a:t>Modelo estático – Conocimientos Táctico</a:t>
            </a:r>
            <a:endParaRPr lang="en-US"/>
          </a:p>
        </p:txBody>
      </p:sp>
      <p:sp>
        <p:nvSpPr>
          <p:cNvPr id="970" name="Google Shape;970;p99"/>
          <p:cNvSpPr txBox="1"/>
          <p:nvPr/>
        </p:nvSpPr>
        <p:spPr>
          <a:xfrm>
            <a:off x="933450" y="2060575"/>
            <a:ext cx="74676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1"/>
              </a:buClr>
              <a:buSzPts val="2000"/>
              <a:buFont typeface="Trebuchet MS"/>
              <a:buChar char="•"/>
            </a:pPr>
            <a:r>
              <a:rPr lang="en-US" sz="2000" b="0" i="0" u="none">
                <a:solidFill>
                  <a:schemeClr val="lt1"/>
                </a:solidFill>
                <a:latin typeface="Trebuchet MS"/>
                <a:ea typeface="Trebuchet MS"/>
                <a:cs typeface="Trebuchet MS"/>
                <a:sym typeface="Trebuchet MS"/>
              </a:rPr>
              <a:t>Seudoreglas</a:t>
            </a:r>
            <a:endParaRPr/>
          </a:p>
        </p:txBody>
      </p:sp>
      <p:graphicFrame>
        <p:nvGraphicFramePr>
          <p:cNvPr id="971" name="Google Shape;971;p99"/>
          <p:cNvGraphicFramePr/>
          <p:nvPr/>
        </p:nvGraphicFramePr>
        <p:xfrm>
          <a:off x="952500" y="2852737"/>
          <a:ext cx="7543775" cy="3772190"/>
        </p:xfrm>
        <a:graphic>
          <a:graphicData uri="http://schemas.openxmlformats.org/drawingml/2006/table">
            <a:tbl>
              <a:tblPr>
                <a:noFill/>
                <a:tableStyleId>{E1656CCA-4161-4C33-9B49-088103CC148C}</a:tableStyleId>
              </a:tblPr>
              <a:tblGrid>
                <a:gridCol w="2582850">
                  <a:extLst>
                    <a:ext uri="{9D8B030D-6E8A-4147-A177-3AD203B41FA5}">
                      <a16:colId xmlns:a16="http://schemas.microsoft.com/office/drawing/2014/main" val="20000"/>
                    </a:ext>
                  </a:extLst>
                </a:gridCol>
                <a:gridCol w="4960925">
                  <a:extLst>
                    <a:ext uri="{9D8B030D-6E8A-4147-A177-3AD203B41FA5}">
                      <a16:colId xmlns:a16="http://schemas.microsoft.com/office/drawing/2014/main" val="20001"/>
                    </a:ext>
                  </a:extLst>
                </a:gridCol>
              </a:tblGrid>
              <a:tr h="334950">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Estado de la regla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Texto de la regla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4270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Palabras del experto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Regla R1 de tabla de decisión.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20907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Formulación externa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SI  </a:t>
                      </a:r>
                      <a:r>
                        <a:rPr lang="en-US" sz="1600" b="0" i="1" u="none">
                          <a:solidFill>
                            <a:schemeClr val="lt1"/>
                          </a:solidFill>
                          <a:latin typeface="Trebuchet MS"/>
                          <a:ea typeface="Trebuchet MS"/>
                          <a:cs typeface="Trebuchet MS"/>
                          <a:sym typeface="Trebuchet MS"/>
                        </a:rPr>
                        <a:t>Penetración </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Media </a:t>
                      </a:r>
                      <a:endParaRPr/>
                    </a:p>
                    <a:p>
                      <a:pPr marL="0" marR="0" lvl="0" indent="0" algn="just" rtl="0">
                        <a:lnSpc>
                          <a:spcPct val="100000"/>
                        </a:lnSpc>
                        <a:spcBef>
                          <a:spcPts val="32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    </a:t>
                      </a:r>
                      <a:r>
                        <a:rPr lang="en-US" sz="1600" b="1" i="0" u="none">
                          <a:solidFill>
                            <a:schemeClr val="lt1"/>
                          </a:solidFill>
                          <a:latin typeface="Trebuchet MS"/>
                          <a:ea typeface="Trebuchet MS"/>
                          <a:cs typeface="Trebuchet MS"/>
                          <a:sym typeface="Trebuchet MS"/>
                        </a:rPr>
                        <a:t>Y</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Prop. Mecánicas </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Regula</a:t>
                      </a:r>
                      <a:r>
                        <a:rPr lang="en-US" sz="1600" b="0" i="0" u="none">
                          <a:solidFill>
                            <a:schemeClr val="lt1"/>
                          </a:solidFill>
                          <a:latin typeface="Trebuchet MS"/>
                          <a:ea typeface="Trebuchet MS"/>
                          <a:cs typeface="Trebuchet MS"/>
                          <a:sym typeface="Trebuchet MS"/>
                        </a:rPr>
                        <a:t>r</a:t>
                      </a:r>
                      <a:endParaRPr/>
                    </a:p>
                    <a:p>
                      <a:pPr marL="0" marR="0" lvl="0" indent="0" algn="just" rtl="0">
                        <a:lnSpc>
                          <a:spcPct val="100000"/>
                        </a:lnSpc>
                        <a:spcBef>
                          <a:spcPts val="32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   </a:t>
                      </a:r>
                      <a:r>
                        <a:rPr lang="en-US" sz="1600" b="1" i="1" u="none">
                          <a:solidFill>
                            <a:schemeClr val="lt1"/>
                          </a:solidFill>
                          <a:latin typeface="Trebuchet MS"/>
                          <a:ea typeface="Trebuchet MS"/>
                          <a:cs typeface="Trebuchet MS"/>
                          <a:sym typeface="Trebuchet MS"/>
                        </a:rPr>
                        <a:t> </a:t>
                      </a:r>
                      <a:r>
                        <a:rPr lang="en-US" sz="1600" b="1" i="0" u="none">
                          <a:solidFill>
                            <a:schemeClr val="lt1"/>
                          </a:solidFill>
                          <a:latin typeface="Trebuchet MS"/>
                          <a:ea typeface="Trebuchet MS"/>
                          <a:cs typeface="Trebuchet MS"/>
                          <a:sym typeface="Trebuchet MS"/>
                        </a:rPr>
                        <a:t>Y</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Operatividad</a:t>
                      </a:r>
                      <a:r>
                        <a:rPr lang="en-US" sz="1600" b="0" i="0" u="none">
                          <a:solidFill>
                            <a:schemeClr val="lt1"/>
                          </a:solidFill>
                          <a:latin typeface="Trebuchet MS"/>
                          <a:ea typeface="Trebuchet MS"/>
                          <a:cs typeface="Trebuchet MS"/>
                          <a:sym typeface="Trebuchet MS"/>
                        </a:rPr>
                        <a:t> = </a:t>
                      </a:r>
                      <a:r>
                        <a:rPr lang="en-US" sz="1600" b="0" i="1" u="none">
                          <a:solidFill>
                            <a:schemeClr val="lt1"/>
                          </a:solidFill>
                          <a:latin typeface="Trebuchet MS"/>
                          <a:ea typeface="Trebuchet MS"/>
                          <a:cs typeface="Trebuchet MS"/>
                          <a:sym typeface="Trebuchet MS"/>
                        </a:rPr>
                        <a:t>Buena </a:t>
                      </a:r>
                      <a:endParaRPr/>
                    </a:p>
                    <a:p>
                      <a:pPr marL="0" marR="0" lvl="0" indent="0" algn="just" rtl="0">
                        <a:lnSpc>
                          <a:spcPct val="100000"/>
                        </a:lnSpc>
                        <a:spcBef>
                          <a:spcPts val="320"/>
                        </a:spcBef>
                        <a:spcAft>
                          <a:spcPts val="0"/>
                        </a:spcAft>
                        <a:buClr>
                          <a:schemeClr val="lt1"/>
                        </a:buClr>
                        <a:buSzPts val="1600"/>
                        <a:buFont typeface="Trebuchet MS"/>
                        <a:buNone/>
                      </a:pPr>
                      <a:r>
                        <a:rPr lang="en-US" sz="1600" b="0" i="1" u="none">
                          <a:solidFill>
                            <a:schemeClr val="lt1"/>
                          </a:solidFill>
                          <a:latin typeface="Trebuchet MS"/>
                          <a:ea typeface="Trebuchet MS"/>
                          <a:cs typeface="Trebuchet MS"/>
                          <a:sym typeface="Trebuchet MS"/>
                        </a:rPr>
                        <a:t>    </a:t>
                      </a:r>
                      <a:r>
                        <a:rPr lang="en-US" sz="1600" b="1" i="0" u="none">
                          <a:solidFill>
                            <a:schemeClr val="lt1"/>
                          </a:solidFill>
                          <a:latin typeface="Trebuchet MS"/>
                          <a:ea typeface="Trebuchet MS"/>
                          <a:cs typeface="Trebuchet MS"/>
                          <a:sym typeface="Trebuchet MS"/>
                        </a:rPr>
                        <a:t>Y</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Cont. Hidrogeno </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Medio</a:t>
                      </a:r>
                      <a:r>
                        <a:rPr lang="en-US" sz="1600" b="0" i="0" u="none">
                          <a:solidFill>
                            <a:schemeClr val="lt1"/>
                          </a:solidFill>
                          <a:latin typeface="Trebuchet MS"/>
                          <a:ea typeface="Trebuchet MS"/>
                          <a:cs typeface="Trebuchet MS"/>
                          <a:sym typeface="Trebuchet MS"/>
                        </a:rPr>
                        <a:t> </a:t>
                      </a:r>
                      <a:endParaRPr/>
                    </a:p>
                    <a:p>
                      <a:pPr marL="0" marR="0" lvl="0" indent="0" algn="just" rtl="0">
                        <a:lnSpc>
                          <a:spcPct val="100000"/>
                        </a:lnSpc>
                        <a:spcBef>
                          <a:spcPts val="32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    </a:t>
                      </a:r>
                      <a:r>
                        <a:rPr lang="en-US" sz="1600" b="1" i="0" u="none">
                          <a:solidFill>
                            <a:schemeClr val="lt1"/>
                          </a:solidFill>
                          <a:latin typeface="Trebuchet MS"/>
                          <a:ea typeface="Trebuchet MS"/>
                          <a:cs typeface="Trebuchet MS"/>
                          <a:sym typeface="Trebuchet MS"/>
                        </a:rPr>
                        <a:t>Y </a:t>
                      </a:r>
                      <a:r>
                        <a:rPr lang="en-US" sz="1600" b="0" i="1" u="none">
                          <a:solidFill>
                            <a:schemeClr val="lt1"/>
                          </a:solidFill>
                          <a:latin typeface="Trebuchet MS"/>
                          <a:ea typeface="Trebuchet MS"/>
                          <a:cs typeface="Trebuchet MS"/>
                          <a:sym typeface="Trebuchet MS"/>
                        </a:rPr>
                        <a:t>Terminación de cordón</a:t>
                      </a:r>
                      <a:r>
                        <a:rPr lang="en-US" sz="1600" b="0" i="0" u="none">
                          <a:solidFill>
                            <a:schemeClr val="lt1"/>
                          </a:solidFill>
                          <a:latin typeface="Trebuchet MS"/>
                          <a:ea typeface="Trebuchet MS"/>
                          <a:cs typeface="Trebuchet MS"/>
                          <a:sym typeface="Trebuchet MS"/>
                        </a:rPr>
                        <a:t> = </a:t>
                      </a:r>
                      <a:r>
                        <a:rPr lang="en-US" sz="1600" b="0" i="1" u="none">
                          <a:solidFill>
                            <a:schemeClr val="lt1"/>
                          </a:solidFill>
                          <a:latin typeface="Trebuchet MS"/>
                          <a:ea typeface="Trebuchet MS"/>
                          <a:cs typeface="Trebuchet MS"/>
                          <a:sym typeface="Trebuchet MS"/>
                        </a:rPr>
                        <a:t>Buena</a:t>
                      </a:r>
                      <a:endParaRPr/>
                    </a:p>
                    <a:p>
                      <a:pPr marL="0" marR="0" lvl="0" indent="0" algn="just" rtl="0">
                        <a:lnSpc>
                          <a:spcPct val="100000"/>
                        </a:lnSpc>
                        <a:spcBef>
                          <a:spcPts val="32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ENTONCES</a:t>
                      </a:r>
                      <a:endParaRPr/>
                    </a:p>
                    <a:p>
                      <a:pPr marL="0" marR="0" lvl="0" indent="0" algn="just" rtl="0">
                        <a:lnSpc>
                          <a:spcPct val="100000"/>
                        </a:lnSpc>
                        <a:spcBef>
                          <a:spcPts val="32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Tipo de cordón </a:t>
                      </a:r>
                      <a:r>
                        <a:rPr lang="en-US" sz="1600" b="0" i="0" u="none">
                          <a:solidFill>
                            <a:schemeClr val="lt1"/>
                          </a:solidFill>
                          <a:latin typeface="Trebuchet MS"/>
                          <a:ea typeface="Trebuchet MS"/>
                          <a:cs typeface="Trebuchet MS"/>
                          <a:sym typeface="Trebuchet MS"/>
                        </a:rPr>
                        <a:t>= </a:t>
                      </a:r>
                      <a:r>
                        <a:rPr lang="en-US" sz="1600" b="0" i="1" u="none">
                          <a:solidFill>
                            <a:schemeClr val="lt1"/>
                          </a:solidFill>
                          <a:latin typeface="Trebuchet MS"/>
                          <a:ea typeface="Trebuchet MS"/>
                          <a:cs typeface="Trebuchet MS"/>
                          <a:sym typeface="Trebuchet MS"/>
                        </a:rPr>
                        <a:t>Ruticelulósico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794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Formulación en la herramienta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Relación con formalización e implementación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39725">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Nombre de la regla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R1 – Ruticelulósico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0594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00"/>
          <p:cNvSpPr txBox="1">
            <a:spLocks noGrp="1"/>
          </p:cNvSpPr>
          <p:nvPr>
            <p:ph type="title"/>
          </p:nvPr>
        </p:nvSpPr>
        <p:spPr/>
        <p:txBody>
          <a:bodyPr/>
          <a:lstStyle/>
          <a:p>
            <a:pPr lvl="0"/>
            <a:r>
              <a:rPr lang="en-US">
                <a:sym typeface="Trebuchet MS"/>
              </a:rPr>
              <a:t>Modelo estático – Conocimientos Táctico</a:t>
            </a:r>
            <a:endParaRPr lang="en-US"/>
          </a:p>
        </p:txBody>
      </p:sp>
      <p:sp>
        <p:nvSpPr>
          <p:cNvPr id="977" name="Google Shape;977;p100"/>
          <p:cNvSpPr txBox="1">
            <a:spLocks noGrp="1"/>
          </p:cNvSpPr>
          <p:nvPr>
            <p:ph idx="1"/>
          </p:nvPr>
        </p:nvSpPr>
        <p:spPr/>
        <p:txBody>
          <a:bodyPr/>
          <a:lstStyle/>
          <a:p>
            <a:pPr lvl="0"/>
            <a:r>
              <a:rPr lang="en-US">
                <a:sym typeface="Trebuchet MS"/>
              </a:rPr>
              <a:t>Fórmula</a:t>
            </a:r>
            <a:endParaRPr lang="en-US"/>
          </a:p>
        </p:txBody>
      </p:sp>
      <p:graphicFrame>
        <p:nvGraphicFramePr>
          <p:cNvPr id="979" name="Google Shape;979;p100"/>
          <p:cNvGraphicFramePr/>
          <p:nvPr/>
        </p:nvGraphicFramePr>
        <p:xfrm>
          <a:off x="1042987" y="2819400"/>
          <a:ext cx="7543800" cy="2971750"/>
        </p:xfrm>
        <a:graphic>
          <a:graphicData uri="http://schemas.openxmlformats.org/drawingml/2006/table">
            <a:tbl>
              <a:tblPr>
                <a:noFill/>
                <a:tableStyleId>{E1656CCA-4161-4C33-9B49-088103CC148C}</a:tableStyleId>
              </a:tblPr>
              <a:tblGrid>
                <a:gridCol w="2298700">
                  <a:extLst>
                    <a:ext uri="{9D8B030D-6E8A-4147-A177-3AD203B41FA5}">
                      <a16:colId xmlns:a16="http://schemas.microsoft.com/office/drawing/2014/main" val="20000"/>
                    </a:ext>
                  </a:extLst>
                </a:gridCol>
                <a:gridCol w="5245100">
                  <a:extLst>
                    <a:ext uri="{9D8B030D-6E8A-4147-A177-3AD203B41FA5}">
                      <a16:colId xmlns:a16="http://schemas.microsoft.com/office/drawing/2014/main" val="20001"/>
                    </a:ext>
                  </a:extLst>
                </a:gridCol>
              </a:tblGrid>
              <a:tr h="4254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Información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1" i="0" u="none">
                          <a:solidFill>
                            <a:schemeClr val="lt1"/>
                          </a:solidFill>
                          <a:latin typeface="Comic Sans MS"/>
                          <a:ea typeface="Comic Sans MS"/>
                          <a:cs typeface="Comic Sans MS"/>
                          <a:sym typeface="Comic Sans MS"/>
                        </a:rPr>
                        <a:t>Descripción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4238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Atributo conclusión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238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Fórmula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254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Descripción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238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Atributos básicos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238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Precisión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25450">
                <a:tc>
                  <a:txBody>
                    <a:bodyPr/>
                    <a:lstStyle/>
                    <a:p>
                      <a:pPr marL="0" marR="0" lvl="0" indent="0" algn="l" rtl="0">
                        <a:lnSpc>
                          <a:spcPct val="100000"/>
                        </a:lnSpc>
                        <a:spcBef>
                          <a:spcPts val="0"/>
                        </a:spcBef>
                        <a:spcAft>
                          <a:spcPts val="0"/>
                        </a:spcAft>
                        <a:buClr>
                          <a:schemeClr val="lt1"/>
                        </a:buClr>
                        <a:buSzPts val="1800"/>
                        <a:buFont typeface="Comic Sans MS"/>
                        <a:buNone/>
                      </a:pPr>
                      <a:r>
                        <a:rPr lang="en-US" sz="1800" b="0" i="1" u="none">
                          <a:solidFill>
                            <a:schemeClr val="lt1"/>
                          </a:solidFill>
                          <a:latin typeface="Comic Sans MS"/>
                          <a:ea typeface="Comic Sans MS"/>
                          <a:cs typeface="Comic Sans MS"/>
                          <a:sym typeface="Comic Sans MS"/>
                        </a:rPr>
                        <a:t>Restricciones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980" name="Google Shape;980;p100"/>
          <p:cNvSpPr txBox="1"/>
          <p:nvPr/>
        </p:nvSpPr>
        <p:spPr>
          <a:xfrm>
            <a:off x="1143000" y="5791200"/>
            <a:ext cx="3206750"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No aplica para este problema</a:t>
            </a:r>
            <a:endParaRPr/>
          </a:p>
        </p:txBody>
      </p:sp>
      <p:sp>
        <p:nvSpPr>
          <p:cNvPr id="2" name="Marcador de número de diapositiva 1">
            <a:extLst>
              <a:ext uri="{FF2B5EF4-FFF2-40B4-BE49-F238E27FC236}">
                <a16:creationId xmlns:a16="http://schemas.microsoft.com/office/drawing/2014/main" id="{B111971A-5244-B8E9-6046-7018AB27FA6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2803085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101"/>
          <p:cNvSpPr txBox="1">
            <a:spLocks noGrp="1"/>
          </p:cNvSpPr>
          <p:nvPr>
            <p:ph type="title"/>
          </p:nvPr>
        </p:nvSpPr>
        <p:spPr/>
        <p:txBody>
          <a:bodyPr/>
          <a:lstStyle/>
          <a:p>
            <a:pPr lvl="0"/>
            <a:r>
              <a:rPr lang="en-US">
                <a:sym typeface="Trebuchet MS"/>
              </a:rPr>
              <a:t>Modelo estático –</a:t>
            </a:r>
            <a:br>
              <a:rPr lang="en-US">
                <a:sym typeface="Trebuchet MS"/>
              </a:rPr>
            </a:br>
            <a:r>
              <a:rPr lang="en-US">
                <a:sym typeface="Trebuchet MS"/>
              </a:rPr>
              <a:t>Conocimiento Fáctico</a:t>
            </a:r>
            <a:endParaRPr lang="en-US"/>
          </a:p>
        </p:txBody>
      </p:sp>
      <p:sp>
        <p:nvSpPr>
          <p:cNvPr id="986" name="Google Shape;986;p101"/>
          <p:cNvSpPr txBox="1">
            <a:spLocks noGrp="1"/>
          </p:cNvSpPr>
          <p:nvPr>
            <p:ph idx="1"/>
          </p:nvPr>
        </p:nvSpPr>
        <p:spPr/>
        <p:txBody>
          <a:bodyPr/>
          <a:lstStyle/>
          <a:p>
            <a:pPr lvl="0"/>
            <a:r>
              <a:rPr lang="en-US">
                <a:sym typeface="Trebuchet MS"/>
              </a:rPr>
              <a:t>Descripción de atributos</a:t>
            </a:r>
            <a:endParaRPr lang="en-US"/>
          </a:p>
        </p:txBody>
      </p:sp>
      <p:graphicFrame>
        <p:nvGraphicFramePr>
          <p:cNvPr id="988" name="Google Shape;988;p101"/>
          <p:cNvGraphicFramePr/>
          <p:nvPr/>
        </p:nvGraphicFramePr>
        <p:xfrm>
          <a:off x="755650" y="2625725"/>
          <a:ext cx="8001000" cy="4203685"/>
        </p:xfrm>
        <a:graphic>
          <a:graphicData uri="http://schemas.openxmlformats.org/drawingml/2006/table">
            <a:tbl>
              <a:tblPr>
                <a:noFill/>
                <a:tableStyleId>{E1656CCA-4161-4C33-9B49-088103CC148C}</a:tableStyleId>
              </a:tblPr>
              <a:tblGrid>
                <a:gridCol w="3200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96875">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Información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1" i="0" u="none">
                          <a:solidFill>
                            <a:schemeClr val="lt1"/>
                          </a:solidFill>
                          <a:latin typeface="Trebuchet MS"/>
                          <a:ea typeface="Trebuchet MS"/>
                          <a:cs typeface="Trebuchet MS"/>
                          <a:sym typeface="Trebuchet MS"/>
                        </a:rPr>
                        <a:t>Descripción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32385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Nombre del atributo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Penetración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2385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Concepto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Soldadura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Descripción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Tipo de penetración que requiere la soldadura a realizar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2385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Tipo de valor</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Alta, media, baja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2385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Rango de valores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0480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Numero de valores por caso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Uno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2385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Fuente</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Palabras del experto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520700">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Detalle acerca del método para obtener esta información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Entrevista</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325425">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Uso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Inferencia de tipo de electrodo a utilizar</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517525">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1" u="none">
                          <a:solidFill>
                            <a:schemeClr val="lt1"/>
                          </a:solidFill>
                          <a:latin typeface="Trebuchet MS"/>
                          <a:ea typeface="Trebuchet MS"/>
                          <a:cs typeface="Trebuchet MS"/>
                          <a:sym typeface="Trebuchet MS"/>
                        </a:rPr>
                        <a:t>Formato de los resultados de salida</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Trebuchet MS"/>
                        <a:buNone/>
                      </a:pPr>
                      <a:r>
                        <a:rPr lang="en-US" sz="1400" b="0" i="0" u="none">
                          <a:solidFill>
                            <a:schemeClr val="lt1"/>
                          </a:solidFill>
                          <a:latin typeface="Trebuchet MS"/>
                          <a:ea typeface="Trebuchet MS"/>
                          <a:cs typeface="Trebuchet MS"/>
                          <a:sym typeface="Trebuchet MS"/>
                        </a:rPr>
                        <a:t>Conjunto de caracteres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2" name="Marcador de número de diapositiva 1">
            <a:extLst>
              <a:ext uri="{FF2B5EF4-FFF2-40B4-BE49-F238E27FC236}">
                <a16:creationId xmlns:a16="http://schemas.microsoft.com/office/drawing/2014/main" id="{203B7E2A-86F0-634C-5401-87AC798C4DA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59</a:t>
            </a:fld>
            <a:endParaRPr lang="en-US"/>
          </a:p>
        </p:txBody>
      </p:sp>
    </p:spTree>
    <p:extLst>
      <p:ext uri="{BB962C8B-B14F-4D97-AF65-F5344CB8AC3E}">
        <p14:creationId xmlns:p14="http://schemas.microsoft.com/office/powerpoint/2010/main" val="41223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9"/>
          <p:cNvSpPr txBox="1">
            <a:spLocks noGrp="1"/>
          </p:cNvSpPr>
          <p:nvPr>
            <p:ph type="title"/>
          </p:nvPr>
        </p:nvSpPr>
        <p:spPr>
          <a:xfrm>
            <a:off x="1660387" y="173851"/>
            <a:ext cx="6589199" cy="1280890"/>
          </a:xfrm>
        </p:spPr>
        <p:txBody>
          <a:bodyPr/>
          <a:lstStyle/>
          <a:p>
            <a:pPr lvl="0"/>
            <a:r>
              <a:rPr lang="en-US" dirty="0" err="1">
                <a:sym typeface="Trebuchet MS"/>
              </a:rPr>
              <a:t>Fases</a:t>
            </a:r>
            <a:r>
              <a:rPr lang="en-US" dirty="0">
                <a:sym typeface="Trebuchet MS"/>
              </a:rPr>
              <a:t> de IDEAL</a:t>
            </a:r>
            <a:endParaRPr lang="en-US" dirty="0"/>
          </a:p>
        </p:txBody>
      </p:sp>
      <p:sp>
        <p:nvSpPr>
          <p:cNvPr id="475" name="Google Shape;475;p49"/>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Trebuchet MS"/>
              <a:buNone/>
            </a:pPr>
            <a:fld id="{00000000-1234-1234-1234-123412341234}" type="slidenum">
              <a:rPr lang="en-US" sz="1200" b="0" i="0" u="none">
                <a:solidFill>
                  <a:schemeClr val="dk1"/>
                </a:solidFill>
                <a:latin typeface="Trebuchet MS"/>
                <a:ea typeface="Trebuchet MS"/>
                <a:cs typeface="Trebuchet MS"/>
                <a:sym typeface="Trebuchet MS"/>
              </a:rPr>
              <a:t>6</a:t>
            </a:fld>
            <a:endParaRPr/>
          </a:p>
        </p:txBody>
      </p:sp>
      <p:sp>
        <p:nvSpPr>
          <p:cNvPr id="476" name="Google Shape;476;p49"/>
          <p:cNvSpPr/>
          <p:nvPr/>
        </p:nvSpPr>
        <p:spPr>
          <a:xfrm>
            <a:off x="228600" y="1828800"/>
            <a:ext cx="2133600" cy="609600"/>
          </a:xfrm>
          <a:prstGeom prst="roundRect">
            <a:avLst>
              <a:gd name="adj" fmla="val 16667"/>
            </a:avLst>
          </a:prstGeom>
          <a:solidFill>
            <a:schemeClr val="accent2"/>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Desconocimiento</a:t>
            </a:r>
            <a:endParaRPr/>
          </a:p>
        </p:txBody>
      </p:sp>
      <p:sp>
        <p:nvSpPr>
          <p:cNvPr id="477" name="Google Shape;477;p49"/>
          <p:cNvSpPr/>
          <p:nvPr/>
        </p:nvSpPr>
        <p:spPr>
          <a:xfrm>
            <a:off x="6781800" y="18288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Técnicas y </a:t>
            </a:r>
            <a:endParaRPr/>
          </a:p>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métodos de IA</a:t>
            </a:r>
            <a:endParaRPr/>
          </a:p>
        </p:txBody>
      </p:sp>
      <p:sp>
        <p:nvSpPr>
          <p:cNvPr id="478" name="Google Shape;478;p49"/>
          <p:cNvSpPr/>
          <p:nvPr/>
        </p:nvSpPr>
        <p:spPr>
          <a:xfrm>
            <a:off x="3124200" y="1905000"/>
            <a:ext cx="2819400" cy="762000"/>
          </a:xfrm>
          <a:prstGeom prst="downArrowCallout">
            <a:avLst>
              <a:gd name="adj1" fmla="val 25000"/>
              <a:gd name="adj2" fmla="val 25000"/>
              <a:gd name="adj3" fmla="val 25000"/>
              <a:gd name="adj4" fmla="val 64977"/>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Identificación de la tarea</a:t>
            </a:r>
            <a:endParaRPr/>
          </a:p>
        </p:txBody>
      </p:sp>
      <p:sp>
        <p:nvSpPr>
          <p:cNvPr id="479" name="Google Shape;479;p49"/>
          <p:cNvSpPr/>
          <p:nvPr/>
        </p:nvSpPr>
        <p:spPr>
          <a:xfrm>
            <a:off x="3124200" y="1066800"/>
            <a:ext cx="2819400" cy="762000"/>
          </a:xfrm>
          <a:prstGeom prst="downArrowCallout">
            <a:avLst>
              <a:gd name="adj1" fmla="val 25000"/>
              <a:gd name="adj2" fmla="val 25000"/>
              <a:gd name="adj3" fmla="val 25000"/>
              <a:gd name="adj4" fmla="val 64977"/>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TAREAS Y PROBLEMAS</a:t>
            </a:r>
            <a:endParaRPr/>
          </a:p>
        </p:txBody>
      </p:sp>
      <p:sp>
        <p:nvSpPr>
          <p:cNvPr id="480" name="Google Shape;480;p49"/>
          <p:cNvSpPr/>
          <p:nvPr/>
        </p:nvSpPr>
        <p:spPr>
          <a:xfrm>
            <a:off x="3124200" y="2743200"/>
            <a:ext cx="2819400" cy="762000"/>
          </a:xfrm>
          <a:prstGeom prst="downArrowCallout">
            <a:avLst>
              <a:gd name="adj1" fmla="val 25000"/>
              <a:gd name="adj2" fmla="val 25000"/>
              <a:gd name="adj3" fmla="val 25000"/>
              <a:gd name="adj4" fmla="val 64977"/>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Desarrollo de prototipos</a:t>
            </a:r>
            <a:endParaRPr/>
          </a:p>
        </p:txBody>
      </p:sp>
      <p:sp>
        <p:nvSpPr>
          <p:cNvPr id="481" name="Google Shape;481;p49"/>
          <p:cNvSpPr/>
          <p:nvPr/>
        </p:nvSpPr>
        <p:spPr>
          <a:xfrm>
            <a:off x="3124200" y="3581400"/>
            <a:ext cx="2819400" cy="1219200"/>
          </a:xfrm>
          <a:prstGeom prst="downArrowCallout">
            <a:avLst>
              <a:gd name="adj1" fmla="val 25000"/>
              <a:gd name="adj2" fmla="val 25000"/>
              <a:gd name="adj3" fmla="val 25000"/>
              <a:gd name="adj4" fmla="val 64977"/>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Construcción y ejecución</a:t>
            </a:r>
            <a:endParaRPr/>
          </a:p>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 del sistema integrado</a:t>
            </a:r>
            <a:endParaRPr/>
          </a:p>
        </p:txBody>
      </p:sp>
      <p:sp>
        <p:nvSpPr>
          <p:cNvPr id="482" name="Google Shape;482;p49"/>
          <p:cNvSpPr/>
          <p:nvPr/>
        </p:nvSpPr>
        <p:spPr>
          <a:xfrm>
            <a:off x="3124200" y="5105400"/>
            <a:ext cx="2819400" cy="762000"/>
          </a:xfrm>
          <a:prstGeom prst="downArrowCallout">
            <a:avLst>
              <a:gd name="adj1" fmla="val 25000"/>
              <a:gd name="adj2" fmla="val 25000"/>
              <a:gd name="adj3" fmla="val 25000"/>
              <a:gd name="adj4" fmla="val 64977"/>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Mantenimiento perfectivo</a:t>
            </a:r>
            <a:endParaRPr/>
          </a:p>
        </p:txBody>
      </p:sp>
      <p:sp>
        <p:nvSpPr>
          <p:cNvPr id="483" name="Google Shape;483;p49"/>
          <p:cNvSpPr txBox="1"/>
          <p:nvPr/>
        </p:nvSpPr>
        <p:spPr>
          <a:xfrm>
            <a:off x="3124200" y="5943600"/>
            <a:ext cx="2819400" cy="533400"/>
          </a:xfrm>
          <a:prstGeom prst="rect">
            <a:avLst/>
          </a:prstGeom>
          <a:solidFill>
            <a:srgbClr val="339966"/>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Transferencia tecnológica</a:t>
            </a:r>
            <a:endParaRPr/>
          </a:p>
        </p:txBody>
      </p:sp>
      <p:sp>
        <p:nvSpPr>
          <p:cNvPr id="484" name="Google Shape;484;p49"/>
          <p:cNvSpPr/>
          <p:nvPr/>
        </p:nvSpPr>
        <p:spPr>
          <a:xfrm>
            <a:off x="6781800" y="26670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Herramientas</a:t>
            </a:r>
            <a:endParaRPr/>
          </a:p>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de IC</a:t>
            </a:r>
            <a:endParaRPr/>
          </a:p>
        </p:txBody>
      </p:sp>
      <p:sp>
        <p:nvSpPr>
          <p:cNvPr id="485" name="Google Shape;485;p49"/>
          <p:cNvSpPr/>
          <p:nvPr/>
        </p:nvSpPr>
        <p:spPr>
          <a:xfrm>
            <a:off x="6781800" y="34290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Especificaciones</a:t>
            </a:r>
            <a:endParaRPr/>
          </a:p>
        </p:txBody>
      </p:sp>
      <p:sp>
        <p:nvSpPr>
          <p:cNvPr id="486" name="Google Shape;486;p49"/>
          <p:cNvSpPr/>
          <p:nvPr/>
        </p:nvSpPr>
        <p:spPr>
          <a:xfrm>
            <a:off x="6781800" y="50292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Hard y soft</a:t>
            </a:r>
            <a:endParaRPr/>
          </a:p>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adecuados</a:t>
            </a:r>
            <a:endParaRPr/>
          </a:p>
        </p:txBody>
      </p:sp>
      <p:sp>
        <p:nvSpPr>
          <p:cNvPr id="487" name="Google Shape;487;p49"/>
          <p:cNvSpPr/>
          <p:nvPr/>
        </p:nvSpPr>
        <p:spPr>
          <a:xfrm>
            <a:off x="6781800" y="58674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700"/>
              <a:buFont typeface="Trebuchet MS"/>
              <a:buNone/>
            </a:pPr>
            <a:r>
              <a:rPr lang="en-US" b="0" i="0" u="none">
                <a:solidFill>
                  <a:schemeClr val="dk1"/>
                </a:solidFill>
                <a:latin typeface="Trebuchet MS"/>
                <a:ea typeface="Trebuchet MS"/>
                <a:cs typeface="Trebuchet MS"/>
                <a:sym typeface="Trebuchet MS"/>
              </a:rPr>
              <a:t>Lograr una buena</a:t>
            </a:r>
            <a:endParaRPr/>
          </a:p>
          <a:p>
            <a:pPr marL="0" marR="0" lvl="0" indent="0" algn="ctr" rtl="0">
              <a:lnSpc>
                <a:spcPct val="100000"/>
              </a:lnSpc>
              <a:spcBef>
                <a:spcPts val="0"/>
              </a:spcBef>
              <a:spcAft>
                <a:spcPts val="0"/>
              </a:spcAft>
              <a:buClr>
                <a:schemeClr val="dk1"/>
              </a:buClr>
              <a:buSzPts val="1700"/>
              <a:buFont typeface="Trebuchet MS"/>
              <a:buNone/>
            </a:pPr>
            <a:r>
              <a:rPr lang="en-US" b="0" i="0" u="none">
                <a:solidFill>
                  <a:schemeClr val="dk1"/>
                </a:solidFill>
                <a:latin typeface="Trebuchet MS"/>
                <a:ea typeface="Trebuchet MS"/>
                <a:cs typeface="Trebuchet MS"/>
                <a:sym typeface="Trebuchet MS"/>
              </a:rPr>
              <a:t>transferencia</a:t>
            </a:r>
            <a:endParaRPr/>
          </a:p>
        </p:txBody>
      </p:sp>
      <p:sp>
        <p:nvSpPr>
          <p:cNvPr id="488" name="Google Shape;488;p49"/>
          <p:cNvSpPr/>
          <p:nvPr/>
        </p:nvSpPr>
        <p:spPr>
          <a:xfrm>
            <a:off x="6781800" y="4191000"/>
            <a:ext cx="2133600" cy="685800"/>
          </a:xfrm>
          <a:prstGeom prst="ellipse">
            <a:avLst/>
          </a:prstGeom>
          <a:solidFill>
            <a:srgbClr val="DFDECB"/>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rebuchet MS"/>
              <a:buNone/>
            </a:pPr>
            <a:r>
              <a:rPr lang="en-US" b="0" i="0" u="none">
                <a:solidFill>
                  <a:schemeClr val="dk1"/>
                </a:solidFill>
                <a:latin typeface="Trebuchet MS"/>
                <a:ea typeface="Trebuchet MS"/>
                <a:cs typeface="Trebuchet MS"/>
                <a:sym typeface="Trebuchet MS"/>
              </a:rPr>
              <a:t>Fondos</a:t>
            </a:r>
            <a:endParaRPr/>
          </a:p>
        </p:txBody>
      </p:sp>
      <p:sp>
        <p:nvSpPr>
          <p:cNvPr id="489" name="Google Shape;489;p49"/>
          <p:cNvSpPr/>
          <p:nvPr/>
        </p:nvSpPr>
        <p:spPr>
          <a:xfrm>
            <a:off x="228600" y="2667000"/>
            <a:ext cx="2133600" cy="609600"/>
          </a:xfrm>
          <a:prstGeom prst="roundRect">
            <a:avLst>
              <a:gd name="adj" fmla="val 16667"/>
            </a:avLst>
          </a:prstGeom>
          <a:solidFill>
            <a:schemeClr val="accent2"/>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Desconocimiento</a:t>
            </a:r>
            <a:endParaRPr/>
          </a:p>
        </p:txBody>
      </p:sp>
      <p:sp>
        <p:nvSpPr>
          <p:cNvPr id="490" name="Google Shape;490;p49"/>
          <p:cNvSpPr/>
          <p:nvPr/>
        </p:nvSpPr>
        <p:spPr>
          <a:xfrm>
            <a:off x="228600" y="3581400"/>
            <a:ext cx="2133600" cy="914400"/>
          </a:xfrm>
          <a:prstGeom prst="roundRect">
            <a:avLst>
              <a:gd name="adj" fmla="val 16667"/>
            </a:avLst>
          </a:prstGeom>
          <a:solidFill>
            <a:schemeClr val="accent2"/>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Carencia de </a:t>
            </a:r>
            <a:endParaRPr/>
          </a:p>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herramientas</a:t>
            </a:r>
            <a:endParaRPr/>
          </a:p>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especialistas</a:t>
            </a:r>
            <a:endParaRPr/>
          </a:p>
        </p:txBody>
      </p:sp>
      <p:sp>
        <p:nvSpPr>
          <p:cNvPr id="491" name="Google Shape;491;p49"/>
          <p:cNvSpPr/>
          <p:nvPr/>
        </p:nvSpPr>
        <p:spPr>
          <a:xfrm>
            <a:off x="228600" y="5029200"/>
            <a:ext cx="2133600" cy="609600"/>
          </a:xfrm>
          <a:prstGeom prst="roundRect">
            <a:avLst>
              <a:gd name="adj" fmla="val 16667"/>
            </a:avLst>
          </a:prstGeom>
          <a:solidFill>
            <a:schemeClr val="accent2"/>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Renuncia de las</a:t>
            </a:r>
            <a:endParaRPr/>
          </a:p>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estructuras org.</a:t>
            </a:r>
            <a:endParaRPr/>
          </a:p>
        </p:txBody>
      </p:sp>
      <p:sp>
        <p:nvSpPr>
          <p:cNvPr id="492" name="Google Shape;492;p49"/>
          <p:cNvSpPr/>
          <p:nvPr/>
        </p:nvSpPr>
        <p:spPr>
          <a:xfrm>
            <a:off x="228600" y="5867400"/>
            <a:ext cx="2133600" cy="609600"/>
          </a:xfrm>
          <a:prstGeom prst="roundRect">
            <a:avLst>
              <a:gd name="adj" fmla="val 16667"/>
            </a:avLst>
          </a:prstGeom>
          <a:solidFill>
            <a:schemeClr val="accent2"/>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rebuchet MS"/>
              <a:buNone/>
            </a:pPr>
            <a:r>
              <a:rPr lang="en-US" b="0" i="0" u="none">
                <a:solidFill>
                  <a:schemeClr val="lt1"/>
                </a:solidFill>
                <a:latin typeface="Trebuchet MS"/>
                <a:ea typeface="Trebuchet MS"/>
                <a:cs typeface="Trebuchet MS"/>
                <a:sym typeface="Trebuchet MS"/>
              </a:rPr>
              <a:t>Inercia cultura</a:t>
            </a:r>
            <a:endParaRPr/>
          </a:p>
        </p:txBody>
      </p:sp>
      <p:cxnSp>
        <p:nvCxnSpPr>
          <p:cNvPr id="493" name="Google Shape;493;p49"/>
          <p:cNvCxnSpPr/>
          <p:nvPr/>
        </p:nvCxnSpPr>
        <p:spPr>
          <a:xfrm>
            <a:off x="2362200" y="2133600"/>
            <a:ext cx="7620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494" name="Google Shape;494;p49"/>
          <p:cNvCxnSpPr/>
          <p:nvPr/>
        </p:nvCxnSpPr>
        <p:spPr>
          <a:xfrm>
            <a:off x="2362200" y="2971800"/>
            <a:ext cx="7620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495" name="Google Shape;495;p49"/>
          <p:cNvCxnSpPr/>
          <p:nvPr/>
        </p:nvCxnSpPr>
        <p:spPr>
          <a:xfrm>
            <a:off x="2362200" y="4038600"/>
            <a:ext cx="7620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496" name="Google Shape;496;p49"/>
          <p:cNvCxnSpPr/>
          <p:nvPr/>
        </p:nvCxnSpPr>
        <p:spPr>
          <a:xfrm>
            <a:off x="2362200" y="5334000"/>
            <a:ext cx="7620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497" name="Google Shape;497;p49"/>
          <p:cNvCxnSpPr/>
          <p:nvPr/>
        </p:nvCxnSpPr>
        <p:spPr>
          <a:xfrm>
            <a:off x="2362200" y="6248400"/>
            <a:ext cx="7620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498" name="Google Shape;498;p49"/>
          <p:cNvCxnSpPr/>
          <p:nvPr/>
        </p:nvCxnSpPr>
        <p:spPr>
          <a:xfrm>
            <a:off x="5943600" y="6248400"/>
            <a:ext cx="762000" cy="0"/>
          </a:xfrm>
          <a:prstGeom prst="straightConnector1">
            <a:avLst/>
          </a:prstGeom>
          <a:noFill/>
          <a:ln w="12700" cap="sq" cmpd="sng">
            <a:solidFill>
              <a:schemeClr val="lt1"/>
            </a:solidFill>
            <a:prstDash val="solid"/>
            <a:miter lim="800000"/>
            <a:headEnd type="triangle" w="med" len="med"/>
            <a:tailEnd type="none" w="med" len="med"/>
          </a:ln>
        </p:spPr>
      </p:cxnSp>
      <p:cxnSp>
        <p:nvCxnSpPr>
          <p:cNvPr id="499" name="Google Shape;499;p49"/>
          <p:cNvCxnSpPr/>
          <p:nvPr/>
        </p:nvCxnSpPr>
        <p:spPr>
          <a:xfrm>
            <a:off x="5943600" y="5410200"/>
            <a:ext cx="762000" cy="0"/>
          </a:xfrm>
          <a:prstGeom prst="straightConnector1">
            <a:avLst/>
          </a:prstGeom>
          <a:noFill/>
          <a:ln w="12700" cap="sq" cmpd="sng">
            <a:solidFill>
              <a:schemeClr val="lt1"/>
            </a:solidFill>
            <a:prstDash val="solid"/>
            <a:miter lim="800000"/>
            <a:headEnd type="triangle" w="med" len="med"/>
            <a:tailEnd type="none" w="med" len="med"/>
          </a:ln>
        </p:spPr>
      </p:cxnSp>
      <p:cxnSp>
        <p:nvCxnSpPr>
          <p:cNvPr id="500" name="Google Shape;500;p49"/>
          <p:cNvCxnSpPr/>
          <p:nvPr/>
        </p:nvCxnSpPr>
        <p:spPr>
          <a:xfrm>
            <a:off x="5943600" y="2971800"/>
            <a:ext cx="762000" cy="0"/>
          </a:xfrm>
          <a:prstGeom prst="straightConnector1">
            <a:avLst/>
          </a:prstGeom>
          <a:noFill/>
          <a:ln w="12700" cap="sq" cmpd="sng">
            <a:solidFill>
              <a:schemeClr val="lt1"/>
            </a:solidFill>
            <a:prstDash val="solid"/>
            <a:miter lim="800000"/>
            <a:headEnd type="triangle" w="med" len="med"/>
            <a:tailEnd type="none" w="med" len="med"/>
          </a:ln>
        </p:spPr>
      </p:cxnSp>
      <p:cxnSp>
        <p:nvCxnSpPr>
          <p:cNvPr id="501" name="Google Shape;501;p49"/>
          <p:cNvCxnSpPr/>
          <p:nvPr/>
        </p:nvCxnSpPr>
        <p:spPr>
          <a:xfrm>
            <a:off x="5943600" y="2133600"/>
            <a:ext cx="762000" cy="0"/>
          </a:xfrm>
          <a:prstGeom prst="straightConnector1">
            <a:avLst/>
          </a:prstGeom>
          <a:noFill/>
          <a:ln w="12700" cap="sq" cmpd="sng">
            <a:solidFill>
              <a:schemeClr val="lt1"/>
            </a:solidFill>
            <a:prstDash val="solid"/>
            <a:miter lim="800000"/>
            <a:headEnd type="triangle" w="med" len="med"/>
            <a:tailEnd type="none" w="med" len="med"/>
          </a:ln>
        </p:spPr>
      </p:cxnSp>
      <p:cxnSp>
        <p:nvCxnSpPr>
          <p:cNvPr id="502" name="Google Shape;502;p49"/>
          <p:cNvCxnSpPr/>
          <p:nvPr/>
        </p:nvCxnSpPr>
        <p:spPr>
          <a:xfrm>
            <a:off x="6019800" y="3886200"/>
            <a:ext cx="762000" cy="0"/>
          </a:xfrm>
          <a:prstGeom prst="straightConnector1">
            <a:avLst/>
          </a:prstGeom>
          <a:noFill/>
          <a:ln w="12700" cap="sq" cmpd="sng">
            <a:solidFill>
              <a:schemeClr val="lt1"/>
            </a:solidFill>
            <a:prstDash val="solid"/>
            <a:miter lim="800000"/>
            <a:headEnd type="triangle" w="med" len="med"/>
            <a:tailEnd type="none" w="med" len="med"/>
          </a:ln>
        </p:spPr>
      </p:cxnSp>
      <p:cxnSp>
        <p:nvCxnSpPr>
          <p:cNvPr id="503" name="Google Shape;503;p49"/>
          <p:cNvCxnSpPr/>
          <p:nvPr/>
        </p:nvCxnSpPr>
        <p:spPr>
          <a:xfrm>
            <a:off x="6019800" y="4114800"/>
            <a:ext cx="762000" cy="304800"/>
          </a:xfrm>
          <a:prstGeom prst="straightConnector1">
            <a:avLst/>
          </a:prstGeom>
          <a:noFill/>
          <a:ln w="12700" cap="sq" cmpd="sng">
            <a:solidFill>
              <a:schemeClr val="lt1"/>
            </a:solidFill>
            <a:prstDash val="solid"/>
            <a:miter lim="800000"/>
            <a:headEnd type="triangle" w="med" len="med"/>
            <a:tailEnd type="none" w="med" len="med"/>
          </a:ln>
        </p:spPr>
      </p:cxnSp>
      <p:sp>
        <p:nvSpPr>
          <p:cNvPr id="2" name="Marcador de número de diapositiva 1">
            <a:extLst>
              <a:ext uri="{FF2B5EF4-FFF2-40B4-BE49-F238E27FC236}">
                <a16:creationId xmlns:a16="http://schemas.microsoft.com/office/drawing/2014/main" id="{1E9D4740-DCA6-273D-9417-96A0FA9D8E5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40409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02"/>
          <p:cNvSpPr txBox="1">
            <a:spLocks noGrp="1"/>
          </p:cNvSpPr>
          <p:nvPr>
            <p:ph type="title"/>
          </p:nvPr>
        </p:nvSpPr>
        <p:spPr/>
        <p:txBody>
          <a:bodyPr/>
          <a:lstStyle/>
          <a:p>
            <a:pPr lvl="0"/>
            <a:r>
              <a:rPr lang="en-US">
                <a:sym typeface="Trebuchet MS"/>
              </a:rPr>
              <a:t>Modelo dinámico –</a:t>
            </a:r>
            <a:br>
              <a:rPr lang="en-US">
                <a:sym typeface="Trebuchet MS"/>
              </a:rPr>
            </a:br>
            <a:r>
              <a:rPr lang="en-US">
                <a:sym typeface="Trebuchet MS"/>
              </a:rPr>
              <a:t>Árbol jerárquico de tareas</a:t>
            </a:r>
            <a:endParaRPr lang="en-US"/>
          </a:p>
        </p:txBody>
      </p:sp>
      <p:sp>
        <p:nvSpPr>
          <p:cNvPr id="2" name="Marcador de número de diapositiva 1">
            <a:extLst>
              <a:ext uri="{FF2B5EF4-FFF2-40B4-BE49-F238E27FC236}">
                <a16:creationId xmlns:a16="http://schemas.microsoft.com/office/drawing/2014/main" id="{F54E5661-B7D5-C507-7C75-D95903F3A42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60</a:t>
            </a:fld>
            <a:endParaRPr lang="en-US"/>
          </a:p>
        </p:txBody>
      </p:sp>
      <p:pic>
        <p:nvPicPr>
          <p:cNvPr id="995" name="Google Shape;995;p102"/>
          <p:cNvPicPr preferRelativeResize="0"/>
          <p:nvPr/>
        </p:nvPicPr>
        <p:blipFill rotWithShape="1">
          <a:blip r:embed="rId3">
            <a:alphaModFix/>
          </a:blip>
          <a:srcRect/>
          <a:stretch/>
        </p:blipFill>
        <p:spPr>
          <a:xfrm>
            <a:off x="685800" y="2022475"/>
            <a:ext cx="6491287" cy="4606925"/>
          </a:xfrm>
          <a:prstGeom prst="rect">
            <a:avLst/>
          </a:prstGeom>
          <a:noFill/>
          <a:ln>
            <a:noFill/>
          </a:ln>
        </p:spPr>
      </p:pic>
      <p:sp>
        <p:nvSpPr>
          <p:cNvPr id="996" name="Google Shape;996;p102"/>
          <p:cNvSpPr txBox="1"/>
          <p:nvPr/>
        </p:nvSpPr>
        <p:spPr>
          <a:xfrm>
            <a:off x="6194425" y="2555875"/>
            <a:ext cx="285750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rebuchet MS"/>
              <a:buNone/>
            </a:pPr>
            <a:r>
              <a:rPr lang="en-US" sz="2400" b="1" i="0" u="none">
                <a:solidFill>
                  <a:schemeClr val="lt1"/>
                </a:solidFill>
                <a:latin typeface="Trebuchet MS"/>
                <a:ea typeface="Trebuchet MS"/>
                <a:cs typeface="Trebuchet MS"/>
                <a:sym typeface="Trebuchet MS"/>
              </a:rPr>
              <a:t>Conoc. Estratégico</a:t>
            </a:r>
            <a:endParaRPr/>
          </a:p>
        </p:txBody>
      </p:sp>
      <p:cxnSp>
        <p:nvCxnSpPr>
          <p:cNvPr id="998" name="Google Shape;998;p102"/>
          <p:cNvCxnSpPr/>
          <p:nvPr/>
        </p:nvCxnSpPr>
        <p:spPr>
          <a:xfrm flipH="1">
            <a:off x="6172200" y="3089275"/>
            <a:ext cx="1066800" cy="1752600"/>
          </a:xfrm>
          <a:prstGeom prst="straightConnector1">
            <a:avLst/>
          </a:prstGeom>
          <a:noFill/>
          <a:ln w="12700" cap="sq" cmpd="sng">
            <a:solidFill>
              <a:schemeClr val="dk2"/>
            </a:solidFill>
            <a:prstDash val="solid"/>
            <a:miter lim="800000"/>
            <a:headEnd type="none" w="med" len="med"/>
            <a:tailEnd type="triangle" w="med" len="med"/>
          </a:ln>
        </p:spPr>
      </p:cxnSp>
      <p:sp>
        <p:nvSpPr>
          <p:cNvPr id="999" name="Google Shape;999;p102"/>
          <p:cNvSpPr txBox="1"/>
          <p:nvPr/>
        </p:nvSpPr>
        <p:spPr>
          <a:xfrm>
            <a:off x="6477000" y="5146675"/>
            <a:ext cx="23145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rebuchet MS"/>
              <a:buNone/>
            </a:pPr>
            <a:r>
              <a:rPr lang="en-US" sz="2400" b="1" i="0" u="none">
                <a:solidFill>
                  <a:schemeClr val="lt1"/>
                </a:solidFill>
                <a:latin typeface="Trebuchet MS"/>
                <a:ea typeface="Trebuchet MS"/>
                <a:cs typeface="Trebuchet MS"/>
                <a:sym typeface="Trebuchet MS"/>
              </a:rPr>
              <a:t>Conoc. Táctico</a:t>
            </a:r>
            <a:endParaRPr/>
          </a:p>
        </p:txBody>
      </p:sp>
      <p:cxnSp>
        <p:nvCxnSpPr>
          <p:cNvPr id="1000" name="Google Shape;1000;p102"/>
          <p:cNvCxnSpPr/>
          <p:nvPr/>
        </p:nvCxnSpPr>
        <p:spPr>
          <a:xfrm rot="10800000">
            <a:off x="5943600" y="3546475"/>
            <a:ext cx="2057400" cy="1524000"/>
          </a:xfrm>
          <a:prstGeom prst="straightConnector1">
            <a:avLst/>
          </a:prstGeom>
          <a:noFill/>
          <a:ln w="12700" cap="sq" cmpd="sng">
            <a:solidFill>
              <a:schemeClr val="hlink"/>
            </a:solidFill>
            <a:prstDash val="solid"/>
            <a:miter lim="800000"/>
            <a:headEnd type="none" w="med" len="med"/>
            <a:tailEnd type="triangle" w="med" len="med"/>
          </a:ln>
        </p:spPr>
      </p:cxnSp>
      <p:cxnSp>
        <p:nvCxnSpPr>
          <p:cNvPr id="1001" name="Google Shape;1001;p102"/>
          <p:cNvCxnSpPr/>
          <p:nvPr/>
        </p:nvCxnSpPr>
        <p:spPr>
          <a:xfrm flipH="1">
            <a:off x="4800600" y="5603875"/>
            <a:ext cx="2590800" cy="228600"/>
          </a:xfrm>
          <a:prstGeom prst="straightConnector1">
            <a:avLst/>
          </a:prstGeom>
          <a:noFill/>
          <a:ln w="12700" cap="sq" cmpd="sng">
            <a:solidFill>
              <a:schemeClr val="hlink"/>
            </a:solidFill>
            <a:prstDash val="solid"/>
            <a:miter lim="800000"/>
            <a:headEnd type="none" w="med" len="med"/>
            <a:tailEnd type="triangle" w="med" len="med"/>
          </a:ln>
        </p:spPr>
      </p:cxnSp>
      <p:sp>
        <p:nvSpPr>
          <p:cNvPr id="1002" name="Google Shape;1002;p102"/>
          <p:cNvSpPr txBox="1"/>
          <p:nvPr/>
        </p:nvSpPr>
        <p:spPr>
          <a:xfrm>
            <a:off x="685800" y="3927475"/>
            <a:ext cx="248285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rebuchet MS"/>
              <a:buNone/>
            </a:pPr>
            <a:r>
              <a:rPr lang="en-US" sz="2400" b="1" i="0" u="none">
                <a:solidFill>
                  <a:schemeClr val="lt1"/>
                </a:solidFill>
                <a:latin typeface="Trebuchet MS"/>
                <a:ea typeface="Trebuchet MS"/>
                <a:cs typeface="Trebuchet MS"/>
                <a:sym typeface="Trebuchet MS"/>
              </a:rPr>
              <a:t>Conoc. Fáctico</a:t>
            </a:r>
            <a:endParaRPr/>
          </a:p>
        </p:txBody>
      </p:sp>
      <p:cxnSp>
        <p:nvCxnSpPr>
          <p:cNvPr id="1003" name="Google Shape;1003;p102"/>
          <p:cNvCxnSpPr/>
          <p:nvPr/>
        </p:nvCxnSpPr>
        <p:spPr>
          <a:xfrm rot="10800000" flipH="1">
            <a:off x="1044575" y="2784475"/>
            <a:ext cx="708025" cy="990600"/>
          </a:xfrm>
          <a:prstGeom prst="straightConnector1">
            <a:avLst/>
          </a:prstGeom>
          <a:noFill/>
          <a:ln w="12700" cap="sq" cmpd="sng">
            <a:solidFill>
              <a:schemeClr val="lt1"/>
            </a:solidFill>
            <a:prstDash val="solid"/>
            <a:miter lim="800000"/>
            <a:headEnd type="none" w="med" len="med"/>
            <a:tailEnd type="triangle" w="med" len="med"/>
          </a:ln>
        </p:spPr>
      </p:cxnSp>
      <p:cxnSp>
        <p:nvCxnSpPr>
          <p:cNvPr id="1004" name="Google Shape;1004;p102"/>
          <p:cNvCxnSpPr/>
          <p:nvPr/>
        </p:nvCxnSpPr>
        <p:spPr>
          <a:xfrm rot="10800000" flipH="1">
            <a:off x="1196975" y="3851275"/>
            <a:ext cx="784225" cy="76200"/>
          </a:xfrm>
          <a:prstGeom prst="straightConnector1">
            <a:avLst/>
          </a:prstGeom>
          <a:noFill/>
          <a:ln w="12700" cap="sq" cmpd="sng">
            <a:solidFill>
              <a:schemeClr val="lt1"/>
            </a:solidFill>
            <a:prstDash val="solid"/>
            <a:miter lim="800000"/>
            <a:headEnd type="none" w="med" len="med"/>
            <a:tailEnd type="triangle" w="med" len="med"/>
          </a:ln>
        </p:spPr>
      </p:cxnSp>
      <p:cxnSp>
        <p:nvCxnSpPr>
          <p:cNvPr id="1005" name="Google Shape;1005;p102"/>
          <p:cNvCxnSpPr/>
          <p:nvPr/>
        </p:nvCxnSpPr>
        <p:spPr>
          <a:xfrm>
            <a:off x="1219200" y="4384675"/>
            <a:ext cx="762000" cy="838200"/>
          </a:xfrm>
          <a:prstGeom prst="straightConnector1">
            <a:avLst/>
          </a:prstGeom>
          <a:noFill/>
          <a:ln w="12700" cap="sq" cmpd="sng">
            <a:solidFill>
              <a:schemeClr val="lt1"/>
            </a:solidFill>
            <a:prstDash val="solid"/>
            <a:miter lim="800000"/>
            <a:headEnd type="none" w="med" len="med"/>
            <a:tailEnd type="triangle" w="med" len="med"/>
          </a:ln>
        </p:spPr>
      </p:cxnSp>
      <p:cxnSp>
        <p:nvCxnSpPr>
          <p:cNvPr id="1006" name="Google Shape;1006;p102"/>
          <p:cNvCxnSpPr/>
          <p:nvPr/>
        </p:nvCxnSpPr>
        <p:spPr>
          <a:xfrm>
            <a:off x="838200" y="4384675"/>
            <a:ext cx="1143000" cy="1752600"/>
          </a:xfrm>
          <a:prstGeom prst="straightConnector1">
            <a:avLst/>
          </a:prstGeom>
          <a:noFill/>
          <a:ln w="12700" cap="sq" cmpd="sng">
            <a:solidFill>
              <a:schemeClr val="lt1"/>
            </a:solidFill>
            <a:prstDash val="solid"/>
            <a:miter lim="800000"/>
            <a:headEnd type="none" w="med" len="med"/>
            <a:tailEnd type="triangle" w="med" len="med"/>
          </a:ln>
        </p:spPr>
      </p:cxnSp>
    </p:spTree>
    <p:extLst>
      <p:ext uri="{BB962C8B-B14F-4D97-AF65-F5344CB8AC3E}">
        <p14:creationId xmlns:p14="http://schemas.microsoft.com/office/powerpoint/2010/main" val="4162476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103"/>
          <p:cNvSpPr txBox="1">
            <a:spLocks noGrp="1"/>
          </p:cNvSpPr>
          <p:nvPr>
            <p:ph type="title"/>
          </p:nvPr>
        </p:nvSpPr>
        <p:spPr/>
        <p:txBody>
          <a:bodyPr/>
          <a:lstStyle/>
          <a:p>
            <a:pPr lvl="0"/>
            <a:r>
              <a:rPr lang="es-AR">
                <a:sym typeface="Trebuchet MS"/>
              </a:rPr>
              <a:t>Modelo dinámico -</a:t>
            </a:r>
            <a:br>
              <a:rPr lang="es-AR">
                <a:sym typeface="Trebuchet MS"/>
              </a:rPr>
            </a:br>
            <a:r>
              <a:rPr lang="es-AR">
                <a:sym typeface="Trebuchet MS"/>
              </a:rPr>
              <a:t>Mapa de conocimientos</a:t>
            </a:r>
            <a:endParaRPr lang="es-AR"/>
          </a:p>
        </p:txBody>
      </p:sp>
      <p:sp>
        <p:nvSpPr>
          <p:cNvPr id="2" name="Marcador de número de diapositiva 1">
            <a:extLst>
              <a:ext uri="{FF2B5EF4-FFF2-40B4-BE49-F238E27FC236}">
                <a16:creationId xmlns:a16="http://schemas.microsoft.com/office/drawing/2014/main" id="{86E90A10-A1D1-313A-B15C-4FCEB7497F9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61</a:t>
            </a:fld>
            <a:endParaRPr lang="en-US"/>
          </a:p>
        </p:txBody>
      </p:sp>
      <p:grpSp>
        <p:nvGrpSpPr>
          <p:cNvPr id="1013" name="Google Shape;1013;p103"/>
          <p:cNvGrpSpPr/>
          <p:nvPr/>
        </p:nvGrpSpPr>
        <p:grpSpPr>
          <a:xfrm>
            <a:off x="3505200" y="2057400"/>
            <a:ext cx="2209800" cy="1752600"/>
            <a:chOff x="1680" y="1872"/>
            <a:chExt cx="1392" cy="1104"/>
          </a:xfrm>
        </p:grpSpPr>
        <p:sp>
          <p:nvSpPr>
            <p:cNvPr id="1014" name="Google Shape;1014;p103"/>
            <p:cNvSpPr txBox="1"/>
            <p:nvPr/>
          </p:nvSpPr>
          <p:spPr>
            <a:xfrm>
              <a:off x="1680" y="1872"/>
              <a:ext cx="1392" cy="336"/>
            </a:xfrm>
            <a:prstGeom prst="rect">
              <a:avLst/>
            </a:prstGeom>
            <a:solidFill>
              <a:schemeClr val="lt1">
                <a:alpha val="49803"/>
              </a:schemeClr>
            </a:solidFill>
            <a:ln w="28575"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Tipo de electrodo</a:t>
              </a:r>
              <a:endParaRPr/>
            </a:p>
          </p:txBody>
        </p:sp>
        <p:sp>
          <p:nvSpPr>
            <p:cNvPr id="1015" name="Google Shape;1015;p103"/>
            <p:cNvSpPr txBox="1"/>
            <p:nvPr/>
          </p:nvSpPr>
          <p:spPr>
            <a:xfrm>
              <a:off x="1680" y="2208"/>
              <a:ext cx="1392" cy="768"/>
            </a:xfrm>
            <a:prstGeom prst="rect">
              <a:avLst/>
            </a:prstGeom>
            <a:noFill/>
            <a:ln w="28575"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Básico,</a:t>
              </a:r>
              <a:endParaRPr/>
            </a:p>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Rutílico</a:t>
              </a:r>
              <a:endParaRPr/>
            </a:p>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Celulósico,</a:t>
              </a:r>
              <a:endParaRPr/>
            </a:p>
            <a:p>
              <a:pPr marL="0" marR="0" lvl="0" indent="0" algn="l" rtl="0">
                <a:lnSpc>
                  <a:spcPct val="100000"/>
                </a:lnSpc>
                <a:spcBef>
                  <a:spcPts val="0"/>
                </a:spcBef>
                <a:spcAft>
                  <a:spcPts val="0"/>
                </a:spcAft>
                <a:buClr>
                  <a:schemeClr val="lt1"/>
                </a:buClr>
                <a:buSzPts val="1600"/>
                <a:buFont typeface="Trebuchet MS"/>
                <a:buNone/>
              </a:pPr>
              <a:r>
                <a:rPr lang="en-US" sz="1600" b="1" i="1" u="none">
                  <a:solidFill>
                    <a:schemeClr val="lt1"/>
                  </a:solidFill>
                  <a:latin typeface="Trebuchet MS"/>
                  <a:ea typeface="Trebuchet MS"/>
                  <a:cs typeface="Trebuchet MS"/>
                  <a:sym typeface="Trebuchet MS"/>
                </a:rPr>
                <a:t>Ruticelulósico.</a:t>
              </a:r>
              <a:endParaRPr/>
            </a:p>
          </p:txBody>
        </p:sp>
      </p:grpSp>
      <p:grpSp>
        <p:nvGrpSpPr>
          <p:cNvPr id="1016" name="Google Shape;1016;p103"/>
          <p:cNvGrpSpPr/>
          <p:nvPr/>
        </p:nvGrpSpPr>
        <p:grpSpPr>
          <a:xfrm>
            <a:off x="6553200" y="1981200"/>
            <a:ext cx="2209800" cy="1752600"/>
            <a:chOff x="3552" y="1104"/>
            <a:chExt cx="1392" cy="1104"/>
          </a:xfrm>
        </p:grpSpPr>
        <p:sp>
          <p:nvSpPr>
            <p:cNvPr id="1017" name="Google Shape;1017;p103"/>
            <p:cNvSpPr txBox="1"/>
            <p:nvPr/>
          </p:nvSpPr>
          <p:spPr>
            <a:xfrm>
              <a:off x="3552" y="1104"/>
              <a:ext cx="1392" cy="336"/>
            </a:xfrm>
            <a:prstGeom prst="rect">
              <a:avLst/>
            </a:prstGeom>
            <a:solidFill>
              <a:schemeClr val="hlink">
                <a:alpha val="49803"/>
              </a:schemeClr>
            </a:solid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Penetración</a:t>
              </a:r>
              <a:endParaRPr/>
            </a:p>
          </p:txBody>
        </p:sp>
        <p:sp>
          <p:nvSpPr>
            <p:cNvPr id="1018" name="Google Shape;1018;p103"/>
            <p:cNvSpPr txBox="1"/>
            <p:nvPr/>
          </p:nvSpPr>
          <p:spPr>
            <a:xfrm>
              <a:off x="3552" y="1440"/>
              <a:ext cx="1392" cy="768"/>
            </a:xfrm>
            <a:prstGeom prst="rect">
              <a:avLst/>
            </a:prstGeom>
            <a:no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Alta,</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Media,</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Baja</a:t>
              </a:r>
              <a:endParaRPr/>
            </a:p>
          </p:txBody>
        </p:sp>
      </p:grpSp>
      <p:grpSp>
        <p:nvGrpSpPr>
          <p:cNvPr id="1019" name="Google Shape;1019;p103"/>
          <p:cNvGrpSpPr/>
          <p:nvPr/>
        </p:nvGrpSpPr>
        <p:grpSpPr>
          <a:xfrm>
            <a:off x="6553200" y="4038600"/>
            <a:ext cx="2209800" cy="1752600"/>
            <a:chOff x="3552" y="1104"/>
            <a:chExt cx="1392" cy="1104"/>
          </a:xfrm>
        </p:grpSpPr>
        <p:sp>
          <p:nvSpPr>
            <p:cNvPr id="1020" name="Google Shape;1020;p103"/>
            <p:cNvSpPr txBox="1"/>
            <p:nvPr/>
          </p:nvSpPr>
          <p:spPr>
            <a:xfrm>
              <a:off x="3552" y="1104"/>
              <a:ext cx="1392" cy="336"/>
            </a:xfrm>
            <a:prstGeom prst="rect">
              <a:avLst/>
            </a:prstGeom>
            <a:solidFill>
              <a:schemeClr val="hlink">
                <a:alpha val="49803"/>
              </a:schemeClr>
            </a:solid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Prop. Mecánicas</a:t>
              </a:r>
              <a:endParaRPr/>
            </a:p>
          </p:txBody>
        </p:sp>
        <p:sp>
          <p:nvSpPr>
            <p:cNvPr id="1021" name="Google Shape;1021;p103"/>
            <p:cNvSpPr txBox="1"/>
            <p:nvPr/>
          </p:nvSpPr>
          <p:spPr>
            <a:xfrm>
              <a:off x="3552" y="1440"/>
              <a:ext cx="1392" cy="768"/>
            </a:xfrm>
            <a:prstGeom prst="rect">
              <a:avLst/>
            </a:prstGeom>
            <a:no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Buena,</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Regular,</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Mala</a:t>
              </a:r>
              <a:endParaRPr/>
            </a:p>
          </p:txBody>
        </p:sp>
      </p:grpSp>
      <p:grpSp>
        <p:nvGrpSpPr>
          <p:cNvPr id="1022" name="Google Shape;1022;p103"/>
          <p:cNvGrpSpPr/>
          <p:nvPr/>
        </p:nvGrpSpPr>
        <p:grpSpPr>
          <a:xfrm>
            <a:off x="3505200" y="4724400"/>
            <a:ext cx="2209800" cy="1752600"/>
            <a:chOff x="3552" y="1104"/>
            <a:chExt cx="1392" cy="1104"/>
          </a:xfrm>
        </p:grpSpPr>
        <p:sp>
          <p:nvSpPr>
            <p:cNvPr id="1023" name="Google Shape;1023;p103"/>
            <p:cNvSpPr txBox="1"/>
            <p:nvPr/>
          </p:nvSpPr>
          <p:spPr>
            <a:xfrm>
              <a:off x="3552" y="1104"/>
              <a:ext cx="1392" cy="336"/>
            </a:xfrm>
            <a:prstGeom prst="rect">
              <a:avLst/>
            </a:prstGeom>
            <a:solidFill>
              <a:schemeClr val="hlink">
                <a:alpha val="49803"/>
              </a:schemeClr>
            </a:solid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Operatividad</a:t>
              </a:r>
              <a:endParaRPr/>
            </a:p>
          </p:txBody>
        </p:sp>
        <p:sp>
          <p:nvSpPr>
            <p:cNvPr id="1024" name="Google Shape;1024;p103"/>
            <p:cNvSpPr txBox="1"/>
            <p:nvPr/>
          </p:nvSpPr>
          <p:spPr>
            <a:xfrm>
              <a:off x="3552" y="1440"/>
              <a:ext cx="1392" cy="768"/>
            </a:xfrm>
            <a:prstGeom prst="rect">
              <a:avLst/>
            </a:prstGeom>
            <a:no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Buena,</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Mala</a:t>
              </a:r>
              <a:endParaRPr/>
            </a:p>
          </p:txBody>
        </p:sp>
      </p:grpSp>
      <p:grpSp>
        <p:nvGrpSpPr>
          <p:cNvPr id="1025" name="Google Shape;1025;p103"/>
          <p:cNvGrpSpPr/>
          <p:nvPr/>
        </p:nvGrpSpPr>
        <p:grpSpPr>
          <a:xfrm>
            <a:off x="762000" y="1981200"/>
            <a:ext cx="2209800" cy="1752600"/>
            <a:chOff x="3552" y="1104"/>
            <a:chExt cx="1392" cy="1104"/>
          </a:xfrm>
        </p:grpSpPr>
        <p:sp>
          <p:nvSpPr>
            <p:cNvPr id="1026" name="Google Shape;1026;p103"/>
            <p:cNvSpPr txBox="1"/>
            <p:nvPr/>
          </p:nvSpPr>
          <p:spPr>
            <a:xfrm>
              <a:off x="3552" y="1104"/>
              <a:ext cx="1392" cy="336"/>
            </a:xfrm>
            <a:prstGeom prst="rect">
              <a:avLst/>
            </a:prstGeom>
            <a:solidFill>
              <a:schemeClr val="hlink">
                <a:alpha val="49803"/>
              </a:schemeClr>
            </a:solid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Terminación de </a:t>
              </a:r>
              <a:endParaRPr/>
            </a:p>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cordón</a:t>
              </a:r>
              <a:endParaRPr/>
            </a:p>
          </p:txBody>
        </p:sp>
        <p:sp>
          <p:nvSpPr>
            <p:cNvPr id="1027" name="Google Shape;1027;p103"/>
            <p:cNvSpPr txBox="1"/>
            <p:nvPr/>
          </p:nvSpPr>
          <p:spPr>
            <a:xfrm>
              <a:off x="3552" y="1440"/>
              <a:ext cx="1392" cy="768"/>
            </a:xfrm>
            <a:prstGeom prst="rect">
              <a:avLst/>
            </a:prstGeom>
            <a:no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Buena,</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Regular,</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Mala.</a:t>
              </a:r>
              <a:endParaRPr/>
            </a:p>
          </p:txBody>
        </p:sp>
      </p:grpSp>
      <p:grpSp>
        <p:nvGrpSpPr>
          <p:cNvPr id="1028" name="Google Shape;1028;p103"/>
          <p:cNvGrpSpPr/>
          <p:nvPr/>
        </p:nvGrpSpPr>
        <p:grpSpPr>
          <a:xfrm>
            <a:off x="762000" y="4038600"/>
            <a:ext cx="2209800" cy="1752600"/>
            <a:chOff x="3552" y="1104"/>
            <a:chExt cx="1392" cy="1104"/>
          </a:xfrm>
        </p:grpSpPr>
        <p:sp>
          <p:nvSpPr>
            <p:cNvPr id="1029" name="Google Shape;1029;p103"/>
            <p:cNvSpPr txBox="1"/>
            <p:nvPr/>
          </p:nvSpPr>
          <p:spPr>
            <a:xfrm>
              <a:off x="3552" y="1104"/>
              <a:ext cx="1392" cy="336"/>
            </a:xfrm>
            <a:prstGeom prst="rect">
              <a:avLst/>
            </a:prstGeom>
            <a:solidFill>
              <a:schemeClr val="hlink">
                <a:alpha val="49803"/>
              </a:schemeClr>
            </a:solid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Cont. de Hidrógeno</a:t>
              </a:r>
              <a:endParaRPr/>
            </a:p>
          </p:txBody>
        </p:sp>
        <p:sp>
          <p:nvSpPr>
            <p:cNvPr id="1030" name="Google Shape;1030;p103"/>
            <p:cNvSpPr txBox="1"/>
            <p:nvPr/>
          </p:nvSpPr>
          <p:spPr>
            <a:xfrm>
              <a:off x="3552" y="1440"/>
              <a:ext cx="1392" cy="768"/>
            </a:xfrm>
            <a:prstGeom prst="rect">
              <a:avLst/>
            </a:prstGeom>
            <a:noFill/>
            <a:ln w="12700" cap="sq" cmpd="sng">
              <a:solidFill>
                <a:schemeClr va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Alto,</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Medio,</a:t>
              </a:r>
              <a:endParaRPr/>
            </a:p>
            <a:p>
              <a:pPr marL="0" marR="0" lvl="0" indent="0" algn="l" rtl="0">
                <a:lnSpc>
                  <a:spcPct val="100000"/>
                </a:lnSpc>
                <a:spcBef>
                  <a:spcPts val="0"/>
                </a:spcBef>
                <a:spcAft>
                  <a:spcPts val="0"/>
                </a:spcAft>
                <a:buClr>
                  <a:schemeClr val="lt1"/>
                </a:buClr>
                <a:buSzPts val="1600"/>
                <a:buFont typeface="Trebuchet MS"/>
                <a:buNone/>
              </a:pPr>
              <a:r>
                <a:rPr lang="en-US" sz="1600" b="1" i="0" u="none">
                  <a:solidFill>
                    <a:schemeClr val="lt1"/>
                  </a:solidFill>
                  <a:latin typeface="Trebuchet MS"/>
                  <a:ea typeface="Trebuchet MS"/>
                  <a:cs typeface="Trebuchet MS"/>
                  <a:sym typeface="Trebuchet MS"/>
                </a:rPr>
                <a:t>Bajo.</a:t>
              </a:r>
              <a:endParaRPr/>
            </a:p>
          </p:txBody>
        </p:sp>
      </p:grpSp>
      <p:cxnSp>
        <p:nvCxnSpPr>
          <p:cNvPr id="1031" name="Google Shape;1031;p103"/>
          <p:cNvCxnSpPr/>
          <p:nvPr/>
        </p:nvCxnSpPr>
        <p:spPr>
          <a:xfrm>
            <a:off x="2971800" y="2895600"/>
            <a:ext cx="5334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1032" name="Google Shape;1032;p103"/>
          <p:cNvCxnSpPr/>
          <p:nvPr/>
        </p:nvCxnSpPr>
        <p:spPr>
          <a:xfrm rot="10800000" flipH="1">
            <a:off x="2971800" y="3505200"/>
            <a:ext cx="533400" cy="838200"/>
          </a:xfrm>
          <a:prstGeom prst="straightConnector1">
            <a:avLst/>
          </a:prstGeom>
          <a:noFill/>
          <a:ln w="12700" cap="sq" cmpd="sng">
            <a:solidFill>
              <a:schemeClr val="lt1"/>
            </a:solidFill>
            <a:prstDash val="solid"/>
            <a:miter lim="800000"/>
            <a:headEnd type="none" w="med" len="med"/>
            <a:tailEnd type="triangle" w="med" len="med"/>
          </a:ln>
        </p:spPr>
      </p:cxnSp>
      <p:cxnSp>
        <p:nvCxnSpPr>
          <p:cNvPr id="1033" name="Google Shape;1033;p103"/>
          <p:cNvCxnSpPr/>
          <p:nvPr/>
        </p:nvCxnSpPr>
        <p:spPr>
          <a:xfrm rot="10800000">
            <a:off x="4724400" y="3810000"/>
            <a:ext cx="0" cy="914400"/>
          </a:xfrm>
          <a:prstGeom prst="straightConnector1">
            <a:avLst/>
          </a:prstGeom>
          <a:noFill/>
          <a:ln w="12700" cap="sq" cmpd="sng">
            <a:solidFill>
              <a:schemeClr val="lt1"/>
            </a:solidFill>
            <a:prstDash val="solid"/>
            <a:miter lim="800000"/>
            <a:headEnd type="none" w="med" len="med"/>
            <a:tailEnd type="triangle" w="med" len="med"/>
          </a:ln>
        </p:spPr>
      </p:cxnSp>
      <p:cxnSp>
        <p:nvCxnSpPr>
          <p:cNvPr id="1034" name="Google Shape;1034;p103"/>
          <p:cNvCxnSpPr/>
          <p:nvPr/>
        </p:nvCxnSpPr>
        <p:spPr>
          <a:xfrm rot="10800000">
            <a:off x="5715000" y="2971800"/>
            <a:ext cx="838200" cy="0"/>
          </a:xfrm>
          <a:prstGeom prst="straightConnector1">
            <a:avLst/>
          </a:prstGeom>
          <a:noFill/>
          <a:ln w="12700" cap="sq" cmpd="sng">
            <a:solidFill>
              <a:schemeClr val="lt1"/>
            </a:solidFill>
            <a:prstDash val="solid"/>
            <a:miter lim="800000"/>
            <a:headEnd type="none" w="med" len="med"/>
            <a:tailEnd type="triangle" w="med" len="med"/>
          </a:ln>
        </p:spPr>
      </p:cxnSp>
      <p:cxnSp>
        <p:nvCxnSpPr>
          <p:cNvPr id="1035" name="Google Shape;1035;p103"/>
          <p:cNvCxnSpPr/>
          <p:nvPr/>
        </p:nvCxnSpPr>
        <p:spPr>
          <a:xfrm rot="10800000">
            <a:off x="5715000" y="3657600"/>
            <a:ext cx="838200" cy="1143000"/>
          </a:xfrm>
          <a:prstGeom prst="straightConnector1">
            <a:avLst/>
          </a:prstGeom>
          <a:noFill/>
          <a:ln w="12700" cap="sq" cmpd="sng">
            <a:solidFill>
              <a:schemeClr val="lt1"/>
            </a:solidFill>
            <a:prstDash val="solid"/>
            <a:miter lim="800000"/>
            <a:headEnd type="none" w="med" len="med"/>
            <a:tailEnd type="triangle" w="med" len="med"/>
          </a:ln>
        </p:spPr>
      </p:cxnSp>
    </p:spTree>
    <p:extLst>
      <p:ext uri="{BB962C8B-B14F-4D97-AF65-F5344CB8AC3E}">
        <p14:creationId xmlns:p14="http://schemas.microsoft.com/office/powerpoint/2010/main" val="2354364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05"/>
          <p:cNvSpPr txBox="1">
            <a:spLocks noGrp="1"/>
          </p:cNvSpPr>
          <p:nvPr>
            <p:ph type="title"/>
          </p:nvPr>
        </p:nvSpPr>
        <p:spPr/>
        <p:txBody>
          <a:bodyPr/>
          <a:lstStyle/>
          <a:p>
            <a:pPr lvl="0"/>
            <a:r>
              <a:rPr lang="en-US" dirty="0" err="1">
                <a:sym typeface="Trebuchet MS"/>
              </a:rPr>
              <a:t>Formalización</a:t>
            </a:r>
            <a:endParaRPr lang="en-US" dirty="0"/>
          </a:p>
        </p:txBody>
      </p:sp>
      <p:sp>
        <p:nvSpPr>
          <p:cNvPr id="1047" name="Google Shape;1047;p105"/>
          <p:cNvSpPr txBox="1">
            <a:spLocks noGrp="1"/>
          </p:cNvSpPr>
          <p:nvPr>
            <p:ph idx="1"/>
          </p:nvPr>
        </p:nvSpPr>
        <p:spPr/>
        <p:txBody>
          <a:bodyPr/>
          <a:lstStyle/>
          <a:p>
            <a:pPr lvl="0"/>
            <a:r>
              <a:rPr lang="es-AR">
                <a:sym typeface="Trebuchet MS"/>
              </a:rPr>
              <a:t>Expresar los conocimientos sobre el problema y su resolución en estructuras que puedan ser utilizadas por una computadora </a:t>
            </a:r>
            <a:endParaRPr lang="es-AR"/>
          </a:p>
        </p:txBody>
      </p:sp>
      <p:sp>
        <p:nvSpPr>
          <p:cNvPr id="1048" name="Google Shape;1048;p105"/>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62</a:t>
            </a:fld>
            <a:endParaRPr/>
          </a:p>
        </p:txBody>
      </p:sp>
      <p:sp>
        <p:nvSpPr>
          <p:cNvPr id="2" name="Marcador de número de diapositiva 1">
            <a:extLst>
              <a:ext uri="{FF2B5EF4-FFF2-40B4-BE49-F238E27FC236}">
                <a16:creationId xmlns:a16="http://schemas.microsoft.com/office/drawing/2014/main" id="{28FB5F82-8320-59A0-FA06-4E57FB4D7648}"/>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62</a:t>
            </a:fld>
            <a:endParaRPr lang="en-US"/>
          </a:p>
        </p:txBody>
      </p:sp>
    </p:spTree>
    <p:extLst>
      <p:ext uri="{BB962C8B-B14F-4D97-AF65-F5344CB8AC3E}">
        <p14:creationId xmlns:p14="http://schemas.microsoft.com/office/powerpoint/2010/main" val="831488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06"/>
          <p:cNvSpPr txBox="1">
            <a:spLocks noGrp="1"/>
          </p:cNvSpPr>
          <p:nvPr>
            <p:ph type="title"/>
          </p:nvPr>
        </p:nvSpPr>
        <p:spPr/>
        <p:txBody>
          <a:bodyPr/>
          <a:lstStyle/>
          <a:p>
            <a:pPr lvl="0"/>
            <a:r>
              <a:rPr lang="en-US">
                <a:sym typeface="Trebuchet MS"/>
              </a:rPr>
              <a:t>Tipos de formalismos</a:t>
            </a:r>
            <a:endParaRPr lang="en-US"/>
          </a:p>
        </p:txBody>
      </p:sp>
      <p:sp>
        <p:nvSpPr>
          <p:cNvPr id="1054" name="Google Shape;1054;p106"/>
          <p:cNvSpPr txBox="1">
            <a:spLocks noGrp="1"/>
          </p:cNvSpPr>
          <p:nvPr>
            <p:ph idx="1"/>
          </p:nvPr>
        </p:nvSpPr>
        <p:spPr/>
        <p:txBody>
          <a:bodyPr/>
          <a:lstStyle/>
          <a:p>
            <a:pPr lvl="0"/>
            <a:r>
              <a:rPr lang="es-AR">
                <a:sym typeface="Trebuchet MS"/>
              </a:rPr>
              <a:t>Basado en conceptos</a:t>
            </a:r>
            <a:endParaRPr lang="es-AR"/>
          </a:p>
          <a:p>
            <a:pPr lvl="1"/>
            <a:r>
              <a:rPr lang="es-AR">
                <a:sym typeface="Trebuchet MS"/>
              </a:rPr>
              <a:t>Marcos</a:t>
            </a:r>
            <a:endParaRPr lang="es-AR"/>
          </a:p>
          <a:p>
            <a:pPr lvl="0"/>
            <a:r>
              <a:rPr lang="es-AR">
                <a:sym typeface="Trebuchet MS"/>
              </a:rPr>
              <a:t>Basado en relaciones</a:t>
            </a:r>
            <a:endParaRPr lang="es-AR"/>
          </a:p>
          <a:p>
            <a:pPr lvl="1"/>
            <a:r>
              <a:rPr lang="es-AR">
                <a:sym typeface="Trebuchet MS"/>
              </a:rPr>
              <a:t>Redes semánticas</a:t>
            </a:r>
            <a:endParaRPr lang="es-AR"/>
          </a:p>
          <a:p>
            <a:pPr lvl="1"/>
            <a:r>
              <a:rPr lang="es-AR">
                <a:sym typeface="Trebuchet MS"/>
              </a:rPr>
              <a:t>Teoría de la dependencia conceptual</a:t>
            </a:r>
            <a:endParaRPr lang="es-AR"/>
          </a:p>
          <a:p>
            <a:pPr lvl="0"/>
            <a:r>
              <a:rPr lang="es-AR">
                <a:sym typeface="Trebuchet MS"/>
              </a:rPr>
              <a:t>Basado en acciones</a:t>
            </a:r>
            <a:endParaRPr lang="es-AR"/>
          </a:p>
          <a:p>
            <a:pPr lvl="1"/>
            <a:r>
              <a:rPr lang="es-AR">
                <a:sym typeface="Trebuchet MS"/>
              </a:rPr>
              <a:t>Sistemas de producción</a:t>
            </a:r>
            <a:endParaRPr lang="es-AR"/>
          </a:p>
          <a:p>
            <a:pPr lvl="1"/>
            <a:r>
              <a:rPr lang="es-AR">
                <a:sym typeface="Trebuchet MS"/>
              </a:rPr>
              <a:t>Guiones</a:t>
            </a:r>
            <a:endParaRPr lang="es-AR"/>
          </a:p>
        </p:txBody>
      </p:sp>
      <p:sp>
        <p:nvSpPr>
          <p:cNvPr id="1055" name="Google Shape;1055;p106"/>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63</a:t>
            </a:fld>
            <a:endParaRPr/>
          </a:p>
        </p:txBody>
      </p:sp>
      <p:sp>
        <p:nvSpPr>
          <p:cNvPr id="2" name="Marcador de número de diapositiva 1">
            <a:extLst>
              <a:ext uri="{FF2B5EF4-FFF2-40B4-BE49-F238E27FC236}">
                <a16:creationId xmlns:a16="http://schemas.microsoft.com/office/drawing/2014/main" id="{49948E43-D706-23DB-8EC1-2FC24DE90E7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63</a:t>
            </a:fld>
            <a:endParaRPr lang="en-US"/>
          </a:p>
        </p:txBody>
      </p:sp>
    </p:spTree>
    <p:extLst>
      <p:ext uri="{BB962C8B-B14F-4D97-AF65-F5344CB8AC3E}">
        <p14:creationId xmlns:p14="http://schemas.microsoft.com/office/powerpoint/2010/main" val="59169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07"/>
          <p:cNvSpPr txBox="1">
            <a:spLocks noGrp="1"/>
          </p:cNvSpPr>
          <p:nvPr>
            <p:ph type="title"/>
          </p:nvPr>
        </p:nvSpPr>
        <p:spPr/>
        <p:txBody>
          <a:bodyPr>
            <a:normAutofit fontScale="90000"/>
          </a:bodyPr>
          <a:lstStyle/>
          <a:p>
            <a:pPr lvl="0"/>
            <a:r>
              <a:rPr lang="es-AR">
                <a:sym typeface="Trebuchet MS"/>
              </a:rPr>
              <a:t>Relación entre conceptualización y formalización</a:t>
            </a:r>
            <a:endParaRPr lang="es-AR"/>
          </a:p>
        </p:txBody>
      </p:sp>
      <p:graphicFrame>
        <p:nvGraphicFramePr>
          <p:cNvPr id="1062" name="Google Shape;1062;p107"/>
          <p:cNvGraphicFramePr/>
          <p:nvPr/>
        </p:nvGraphicFramePr>
        <p:xfrm>
          <a:off x="990600" y="2438400"/>
          <a:ext cx="7848600" cy="2443150"/>
        </p:xfrm>
        <a:graphic>
          <a:graphicData uri="http://schemas.openxmlformats.org/drawingml/2006/table">
            <a:tbl>
              <a:tblPr>
                <a:noFill/>
                <a:tableStyleId>{E1656CCA-4161-4C33-9B49-088103CC148C}</a:tableStyleId>
              </a:tblPr>
              <a:tblGrid>
                <a:gridCol w="3889375">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368300">
                <a:tc>
                  <a:txBody>
                    <a:bodyPr/>
                    <a:lstStyle/>
                    <a:p>
                      <a:pPr marL="0" marR="0" lvl="0" indent="0" algn="ctr"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Conceptualización</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600"/>
                        <a:buFont typeface="Trebuchet MS"/>
                        <a:buNone/>
                      </a:pPr>
                      <a:r>
                        <a:rPr lang="en-US" sz="1600" b="0" i="0" u="none">
                          <a:solidFill>
                            <a:schemeClr val="lt1"/>
                          </a:solidFill>
                          <a:latin typeface="Trebuchet MS"/>
                          <a:ea typeface="Trebuchet MS"/>
                          <a:cs typeface="Trebuchet MS"/>
                          <a:sym typeface="Trebuchet MS"/>
                        </a:rPr>
                        <a:t>Formalización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368300">
                <a:tc rowSpan="2">
                  <a:txBody>
                    <a:bodyPr/>
                    <a:lstStyle/>
                    <a:p>
                      <a:pPr marL="296862" marR="0" lvl="0" indent="-296862"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Tabla concepto – atributo – valor</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60960"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 Marcos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68300">
                <a:tc vMerge="1">
                  <a:txBody>
                    <a:bodyPr/>
                    <a:lstStyle/>
                    <a:p>
                      <a:endParaRPr lang="es-AR"/>
                    </a:p>
                  </a:txBody>
                  <a:tcPr/>
                </a:tc>
                <a:tc>
                  <a:txBody>
                    <a:bodyPr/>
                    <a:lstStyle/>
                    <a:p>
                      <a:pPr marL="0" marR="0" lvl="0" indent="-60960"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 Redes semánticas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68300">
                <a:tc>
                  <a:txBody>
                    <a:bodyPr/>
                    <a:lstStyle/>
                    <a:p>
                      <a:pPr marL="0" marR="0" lvl="0" indent="-60960"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 Seudoreglas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60960"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 Sistemas de producción</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969950">
                <a:tc>
                  <a:txBody>
                    <a:bodyPr/>
                    <a:lstStyle/>
                    <a:p>
                      <a:pPr marL="296862" marR="0" lvl="0" indent="-296862"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Tabla concepto – atributo – valor</a:t>
                      </a:r>
                      <a:endParaRPr/>
                    </a:p>
                    <a:p>
                      <a:pPr marL="296862" marR="0" lvl="0" indent="-296862" algn="l" rtl="0">
                        <a:lnSpc>
                          <a:spcPct val="100000"/>
                        </a:lnSpc>
                        <a:spcBef>
                          <a:spcPts val="32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Seudoreglas</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60960" algn="l" rtl="0">
                        <a:lnSpc>
                          <a:spcPct val="100000"/>
                        </a:lnSpc>
                        <a:spcBef>
                          <a:spcPts val="0"/>
                        </a:spcBef>
                        <a:spcAft>
                          <a:spcPts val="0"/>
                        </a:spcAft>
                        <a:buClr>
                          <a:schemeClr val="folHlink"/>
                        </a:buClr>
                        <a:buSzPts val="960"/>
                        <a:buFont typeface="Noto Sans Symbols"/>
                        <a:buChar char="■"/>
                      </a:pPr>
                      <a:r>
                        <a:rPr lang="en-US" sz="1600" b="0" i="0" u="none">
                          <a:solidFill>
                            <a:schemeClr val="lt1"/>
                          </a:solidFill>
                          <a:latin typeface="Trebuchet MS"/>
                          <a:ea typeface="Trebuchet MS"/>
                          <a:cs typeface="Trebuchet MS"/>
                          <a:sym typeface="Trebuchet MS"/>
                        </a:rPr>
                        <a:t> Guiones</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Marcador de número de diapositiva 1">
            <a:extLst>
              <a:ext uri="{FF2B5EF4-FFF2-40B4-BE49-F238E27FC236}">
                <a16:creationId xmlns:a16="http://schemas.microsoft.com/office/drawing/2014/main" id="{60C862C0-A61A-EDB0-A3B0-7851BD0CDFE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64</a:t>
            </a:fld>
            <a:endParaRPr lang="en-US"/>
          </a:p>
        </p:txBody>
      </p:sp>
    </p:spTree>
    <p:extLst>
      <p:ext uri="{BB962C8B-B14F-4D97-AF65-F5344CB8AC3E}">
        <p14:creationId xmlns:p14="http://schemas.microsoft.com/office/powerpoint/2010/main" val="20300329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8"/>
          <p:cNvSpPr txBox="1">
            <a:spLocks noGrp="1"/>
          </p:cNvSpPr>
          <p:nvPr>
            <p:ph type="title"/>
          </p:nvPr>
        </p:nvSpPr>
        <p:spPr/>
        <p:txBody>
          <a:bodyPr/>
          <a:lstStyle/>
          <a:p>
            <a:pPr lvl="0"/>
            <a:r>
              <a:rPr lang="en-US">
                <a:sym typeface="Trebuchet MS"/>
              </a:rPr>
              <a:t>Sistemas de producción</a:t>
            </a:r>
            <a:endParaRPr lang="en-US"/>
          </a:p>
        </p:txBody>
      </p:sp>
      <p:sp>
        <p:nvSpPr>
          <p:cNvPr id="1068" name="Google Shape;1068;p108"/>
          <p:cNvSpPr txBox="1">
            <a:spLocks noGrp="1"/>
          </p:cNvSpPr>
          <p:nvPr>
            <p:ph idx="1"/>
          </p:nvPr>
        </p:nvSpPr>
        <p:spPr/>
        <p:txBody>
          <a:bodyPr/>
          <a:lstStyle/>
          <a:p>
            <a:pPr lvl="0"/>
            <a:r>
              <a:rPr lang="en-US">
                <a:sym typeface="Trebuchet MS"/>
              </a:rPr>
              <a:t>Elementos:</a:t>
            </a:r>
            <a:endParaRPr lang="en-US"/>
          </a:p>
          <a:p>
            <a:pPr lvl="1"/>
            <a:r>
              <a:rPr lang="en-US">
                <a:sym typeface="Trebuchet MS"/>
              </a:rPr>
              <a:t>Base de hechos:</a:t>
            </a:r>
            <a:endParaRPr lang="en-US"/>
          </a:p>
          <a:p>
            <a:pPr lvl="2"/>
            <a:r>
              <a:rPr lang="en-US">
                <a:sym typeface="Trebuchet MS"/>
              </a:rPr>
              <a:t>Estado inicial</a:t>
            </a:r>
            <a:endParaRPr lang="en-US"/>
          </a:p>
          <a:p>
            <a:pPr lvl="2"/>
            <a:r>
              <a:rPr lang="en-US">
                <a:sym typeface="Trebuchet MS"/>
              </a:rPr>
              <a:t>Estado intermedio</a:t>
            </a:r>
            <a:endParaRPr lang="en-US"/>
          </a:p>
          <a:p>
            <a:pPr lvl="2"/>
            <a:r>
              <a:rPr lang="en-US">
                <a:sym typeface="Trebuchet MS"/>
              </a:rPr>
              <a:t>Estado metas</a:t>
            </a:r>
            <a:endParaRPr lang="en-US"/>
          </a:p>
          <a:p>
            <a:pPr lvl="1"/>
            <a:r>
              <a:rPr lang="en-US">
                <a:sym typeface="Trebuchet MS"/>
              </a:rPr>
              <a:t>Base de reglas:</a:t>
            </a:r>
            <a:endParaRPr lang="en-US"/>
          </a:p>
          <a:p>
            <a:pPr lvl="2"/>
            <a:r>
              <a:rPr lang="en-US">
                <a:sym typeface="Trebuchet MS"/>
              </a:rPr>
              <a:t>Si ... Entonces ....</a:t>
            </a:r>
            <a:endParaRPr lang="en-US"/>
          </a:p>
          <a:p>
            <a:pPr lvl="1"/>
            <a:r>
              <a:rPr lang="en-US">
                <a:sym typeface="Trebuchet MS"/>
              </a:rPr>
              <a:t>Estrategia de control:</a:t>
            </a:r>
            <a:endParaRPr lang="en-US"/>
          </a:p>
          <a:p>
            <a:pPr lvl="2"/>
            <a:r>
              <a:rPr lang="en-US">
                <a:sym typeface="Trebuchet MS"/>
              </a:rPr>
              <a:t>Motor de inferencia</a:t>
            </a:r>
            <a:endParaRPr lang="en-US"/>
          </a:p>
          <a:p>
            <a:pPr lvl="0"/>
            <a:endParaRPr lang="en-US">
              <a:sym typeface="Trebuchet MS"/>
            </a:endParaRPr>
          </a:p>
        </p:txBody>
      </p:sp>
      <p:sp>
        <p:nvSpPr>
          <p:cNvPr id="2" name="Marcador de número de diapositiva 1">
            <a:extLst>
              <a:ext uri="{FF2B5EF4-FFF2-40B4-BE49-F238E27FC236}">
                <a16:creationId xmlns:a16="http://schemas.microsoft.com/office/drawing/2014/main" id="{543A8379-36D3-4F80-5191-1A139DDCE6F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65</a:t>
            </a:fld>
            <a:endParaRPr lang="en-US"/>
          </a:p>
        </p:txBody>
      </p:sp>
    </p:spTree>
    <p:extLst>
      <p:ext uri="{BB962C8B-B14F-4D97-AF65-F5344CB8AC3E}">
        <p14:creationId xmlns:p14="http://schemas.microsoft.com/office/powerpoint/2010/main" val="3984271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09"/>
          <p:cNvSpPr txBox="1">
            <a:spLocks noGrp="1"/>
          </p:cNvSpPr>
          <p:nvPr>
            <p:ph type="title"/>
          </p:nvPr>
        </p:nvSpPr>
        <p:spPr/>
        <p:txBody>
          <a:bodyPr/>
          <a:lstStyle/>
          <a:p>
            <a:pPr lvl="0"/>
            <a:r>
              <a:rPr lang="en-US">
                <a:sym typeface="Trebuchet MS"/>
              </a:rPr>
              <a:t>Redes semánticas</a:t>
            </a:r>
            <a:endParaRPr lang="en-US"/>
          </a:p>
        </p:txBody>
      </p:sp>
      <p:sp>
        <p:nvSpPr>
          <p:cNvPr id="1075" name="Google Shape;1075;p109"/>
          <p:cNvSpPr txBox="1">
            <a:spLocks noGrp="1"/>
          </p:cNvSpPr>
          <p:nvPr>
            <p:ph idx="1"/>
          </p:nvPr>
        </p:nvSpPr>
        <p:spPr/>
        <p:txBody>
          <a:bodyPr/>
          <a:lstStyle/>
          <a:p>
            <a:pPr lvl="0"/>
            <a:r>
              <a:rPr lang="es-AR">
                <a:sym typeface="Trebuchet MS"/>
              </a:rPr>
              <a:t>Técnica de representación de conocimientos para expresar relaciones entre conceptos de un dominio. </a:t>
            </a:r>
            <a:endParaRPr lang="es-AR"/>
          </a:p>
          <a:p>
            <a:pPr lvl="0"/>
            <a:r>
              <a:rPr lang="es-AR">
                <a:sym typeface="Trebuchet MS"/>
              </a:rPr>
              <a:t>Elementos:</a:t>
            </a:r>
            <a:endParaRPr lang="es-AR"/>
          </a:p>
          <a:p>
            <a:pPr lvl="1"/>
            <a:r>
              <a:rPr lang="es-AR">
                <a:sym typeface="Trebuchet MS"/>
              </a:rPr>
              <a:t>Nodos etiquetados: Conceptos e instancia de los conceptos.</a:t>
            </a:r>
            <a:endParaRPr lang="es-AR"/>
          </a:p>
          <a:p>
            <a:pPr lvl="1"/>
            <a:r>
              <a:rPr lang="es-AR">
                <a:sym typeface="Trebuchet MS"/>
              </a:rPr>
              <a:t>Arcos unidireccionales etiquetados: Representan relaciones binarias entre los nodos.</a:t>
            </a:r>
            <a:endParaRPr lang="es-AR"/>
          </a:p>
        </p:txBody>
      </p:sp>
      <p:sp>
        <p:nvSpPr>
          <p:cNvPr id="2" name="Marcador de número de diapositiva 1">
            <a:extLst>
              <a:ext uri="{FF2B5EF4-FFF2-40B4-BE49-F238E27FC236}">
                <a16:creationId xmlns:a16="http://schemas.microsoft.com/office/drawing/2014/main" id="{87079E77-CB7D-1041-AAEA-11B65401FFB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66</a:t>
            </a:fld>
            <a:endParaRPr lang="en-US"/>
          </a:p>
        </p:txBody>
      </p:sp>
    </p:spTree>
    <p:extLst>
      <p:ext uri="{BB962C8B-B14F-4D97-AF65-F5344CB8AC3E}">
        <p14:creationId xmlns:p14="http://schemas.microsoft.com/office/powerpoint/2010/main" val="3207303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10"/>
          <p:cNvSpPr txBox="1">
            <a:spLocks noGrp="1"/>
          </p:cNvSpPr>
          <p:nvPr>
            <p:ph type="title"/>
          </p:nvPr>
        </p:nvSpPr>
        <p:spPr/>
        <p:txBody>
          <a:bodyPr/>
          <a:lstStyle/>
          <a:p>
            <a:pPr lvl="0"/>
            <a:r>
              <a:rPr lang="en-US">
                <a:sym typeface="Trebuchet MS"/>
              </a:rPr>
              <a:t>Marcos</a:t>
            </a:r>
            <a:endParaRPr lang="en-US"/>
          </a:p>
        </p:txBody>
      </p:sp>
      <p:sp>
        <p:nvSpPr>
          <p:cNvPr id="3" name="Marcador de contenido 2">
            <a:extLst>
              <a:ext uri="{FF2B5EF4-FFF2-40B4-BE49-F238E27FC236}">
                <a16:creationId xmlns:a16="http://schemas.microsoft.com/office/drawing/2014/main" id="{FEFE7D0B-5243-C29E-D2D2-FA4331F7D7D7}"/>
              </a:ext>
            </a:extLst>
          </p:cNvPr>
          <p:cNvSpPr>
            <a:spLocks noGrp="1"/>
          </p:cNvSpPr>
          <p:nvPr>
            <p:ph idx="1"/>
          </p:nvPr>
        </p:nvSpPr>
        <p:spPr/>
        <p:txBody>
          <a:bodyPr/>
          <a:lstStyle/>
          <a:p>
            <a:endParaRPr lang="es-AR" dirty="0"/>
          </a:p>
        </p:txBody>
      </p:sp>
      <p:graphicFrame>
        <p:nvGraphicFramePr>
          <p:cNvPr id="1083" name="Google Shape;1083;p110"/>
          <p:cNvGraphicFramePr/>
          <p:nvPr/>
        </p:nvGraphicFramePr>
        <p:xfrm>
          <a:off x="611187" y="2349500"/>
          <a:ext cx="8153400" cy="2409210"/>
        </p:xfrm>
        <a:graphic>
          <a:graphicData uri="http://schemas.openxmlformats.org/drawingml/2006/table">
            <a:tbl>
              <a:tblPr>
                <a:noFill/>
                <a:tableStyleId>{E1656CCA-4161-4C33-9B49-088103CC148C}</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944550">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MC</a:t>
                      </a:r>
                      <a:endParaRPr/>
                    </a:p>
                    <a:p>
                      <a:pPr marL="0" marR="0" lvl="0" indent="0" algn="ctr" rtl="0">
                        <a:lnSpc>
                          <a:spcPct val="100000"/>
                        </a:lnSpc>
                        <a:spcBef>
                          <a:spcPts val="28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Electrodo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Tipo Ranura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Card - Modalid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Multiv.</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Prop. General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Valores permitidos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Valores por omisión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tc>
                  <a:txBody>
                    <a:bodyPr/>
                    <a:lstStyle/>
                    <a:p>
                      <a:pPr marL="0" marR="0" lvl="0" indent="0" algn="ctr"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Si necesito, borro, añado</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2">
                        <a:alpha val="49803"/>
                      </a:schemeClr>
                    </a:solidFill>
                  </a:tcPr>
                </a:tc>
                <a:extLst>
                  <a:ext uri="{0D108BD9-81ED-4DB2-BD59-A6C34878D82A}">
                    <a16:rowId xmlns:a16="http://schemas.microsoft.com/office/drawing/2014/main" val="10000"/>
                  </a:ext>
                </a:extLst>
              </a:tr>
              <a:tr h="946150">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Tipo de electrodo</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Conjunto de caracteres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1-1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Básico, Rutílico, Celulósico, Ruticelulósico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17525">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 Resulta de</a:t>
                      </a:r>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N-0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MC Soldadura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a:solidFill>
                            <a:schemeClr val="lt1"/>
                          </a:solidFill>
                          <a:latin typeface="Comic Sans MS"/>
                          <a:ea typeface="Comic Sans MS"/>
                          <a:cs typeface="Comic Sans MS"/>
                          <a:sym typeface="Comic Sans MS"/>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Comic Sans MS"/>
                        <a:buNone/>
                      </a:pPr>
                      <a:r>
                        <a:rPr lang="en-US" sz="1400" b="0" i="0" u="none" dirty="0">
                          <a:solidFill>
                            <a:schemeClr val="lt1"/>
                          </a:solidFill>
                          <a:latin typeface="Comic Sans MS"/>
                          <a:ea typeface="Comic Sans MS"/>
                          <a:cs typeface="Comic Sans MS"/>
                          <a:sym typeface="Comic Sans MS"/>
                        </a:rPr>
                        <a:t>-----</a:t>
                      </a:r>
                      <a:endParaRPr dirty="0"/>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84" name="Google Shape;1084;p110"/>
          <p:cNvSpPr txBox="1"/>
          <p:nvPr/>
        </p:nvSpPr>
        <p:spPr>
          <a:xfrm>
            <a:off x="839787" y="5859462"/>
            <a:ext cx="7712075" cy="701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70E03"/>
              </a:buClr>
              <a:buSzPts val="2000"/>
              <a:buFont typeface="Trebuchet MS"/>
              <a:buNone/>
            </a:pPr>
            <a:r>
              <a:rPr lang="en-US" sz="2000" b="0" i="0" u="none" dirty="0">
                <a:solidFill>
                  <a:schemeClr val="tx1"/>
                </a:solidFill>
                <a:latin typeface="Trebuchet MS"/>
                <a:ea typeface="Trebuchet MS"/>
                <a:cs typeface="Trebuchet MS"/>
                <a:sym typeface="Trebuchet MS"/>
              </a:rPr>
              <a:t>Los </a:t>
            </a:r>
            <a:r>
              <a:rPr lang="en-US" sz="2000" b="0" i="0" u="none" dirty="0" err="1">
                <a:solidFill>
                  <a:schemeClr val="tx1"/>
                </a:solidFill>
                <a:latin typeface="Trebuchet MS"/>
                <a:ea typeface="Trebuchet MS"/>
                <a:cs typeface="Trebuchet MS"/>
                <a:sym typeface="Trebuchet MS"/>
              </a:rPr>
              <a:t>procedimientos</a:t>
            </a:r>
            <a:r>
              <a:rPr lang="en-US" sz="2000" b="0" i="0" u="none" dirty="0">
                <a:solidFill>
                  <a:schemeClr val="tx1"/>
                </a:solidFill>
                <a:latin typeface="Trebuchet MS"/>
                <a:ea typeface="Trebuchet MS"/>
                <a:cs typeface="Trebuchet MS"/>
                <a:sym typeface="Trebuchet MS"/>
              </a:rPr>
              <a:t>: SI NECESITO, SI BORRO, SI MODIFICO se </a:t>
            </a:r>
            <a:r>
              <a:rPr lang="en-US" sz="2000" b="0" i="0" u="none" dirty="0" err="1">
                <a:solidFill>
                  <a:schemeClr val="tx1"/>
                </a:solidFill>
                <a:latin typeface="Trebuchet MS"/>
                <a:ea typeface="Trebuchet MS"/>
                <a:cs typeface="Trebuchet MS"/>
                <a:sym typeface="Trebuchet MS"/>
              </a:rPr>
              <a:t>deben</a:t>
            </a:r>
            <a:r>
              <a:rPr lang="en-US" sz="2000" b="0" i="0" u="none" dirty="0">
                <a:solidFill>
                  <a:schemeClr val="tx1"/>
                </a:solidFill>
                <a:latin typeface="Trebuchet MS"/>
                <a:ea typeface="Trebuchet MS"/>
                <a:cs typeface="Trebuchet MS"/>
                <a:sym typeface="Trebuchet MS"/>
              </a:rPr>
              <a:t> </a:t>
            </a:r>
            <a:r>
              <a:rPr lang="en-US" sz="2000" b="0" i="0" u="none" dirty="0" err="1">
                <a:solidFill>
                  <a:schemeClr val="tx1"/>
                </a:solidFill>
                <a:latin typeface="Trebuchet MS"/>
                <a:ea typeface="Trebuchet MS"/>
                <a:cs typeface="Trebuchet MS"/>
                <a:sym typeface="Trebuchet MS"/>
              </a:rPr>
              <a:t>representar</a:t>
            </a:r>
            <a:r>
              <a:rPr lang="en-US" sz="2000" b="0" i="0" u="none" dirty="0">
                <a:solidFill>
                  <a:schemeClr val="tx1"/>
                </a:solidFill>
                <a:latin typeface="Trebuchet MS"/>
                <a:ea typeface="Trebuchet MS"/>
                <a:cs typeface="Trebuchet MS"/>
                <a:sym typeface="Trebuchet MS"/>
              </a:rPr>
              <a:t> </a:t>
            </a:r>
            <a:r>
              <a:rPr lang="en-US" sz="2000" b="0" i="0" u="none" dirty="0" err="1">
                <a:solidFill>
                  <a:schemeClr val="tx1"/>
                </a:solidFill>
                <a:latin typeface="Trebuchet MS"/>
                <a:ea typeface="Trebuchet MS"/>
                <a:cs typeface="Trebuchet MS"/>
                <a:sym typeface="Trebuchet MS"/>
              </a:rPr>
              <a:t>en</a:t>
            </a:r>
            <a:r>
              <a:rPr lang="en-US" sz="2000" b="0" i="0" u="none" dirty="0">
                <a:solidFill>
                  <a:schemeClr val="tx1"/>
                </a:solidFill>
                <a:latin typeface="Trebuchet MS"/>
                <a:ea typeface="Trebuchet MS"/>
                <a:cs typeface="Trebuchet MS"/>
                <a:sym typeface="Trebuchet MS"/>
              </a:rPr>
              <a:t> 3 </a:t>
            </a:r>
            <a:r>
              <a:rPr lang="en-US" sz="2000" b="0" i="0" u="none" dirty="0" err="1">
                <a:solidFill>
                  <a:schemeClr val="tx1"/>
                </a:solidFill>
                <a:latin typeface="Trebuchet MS"/>
                <a:ea typeface="Trebuchet MS"/>
                <a:cs typeface="Trebuchet MS"/>
                <a:sym typeface="Trebuchet MS"/>
              </a:rPr>
              <a:t>columnas</a:t>
            </a:r>
            <a:r>
              <a:rPr lang="en-US" sz="2000" b="0" i="0" u="none" dirty="0">
                <a:solidFill>
                  <a:schemeClr val="tx1"/>
                </a:solidFill>
                <a:latin typeface="Trebuchet MS"/>
                <a:ea typeface="Trebuchet MS"/>
                <a:cs typeface="Trebuchet MS"/>
                <a:sym typeface="Trebuchet MS"/>
              </a:rPr>
              <a:t> </a:t>
            </a:r>
            <a:r>
              <a:rPr lang="en-US" sz="2000" b="0" i="0" u="none" dirty="0" err="1">
                <a:solidFill>
                  <a:schemeClr val="tx1"/>
                </a:solidFill>
                <a:latin typeface="Trebuchet MS"/>
                <a:ea typeface="Trebuchet MS"/>
                <a:cs typeface="Trebuchet MS"/>
                <a:sym typeface="Trebuchet MS"/>
              </a:rPr>
              <a:t>diferentes</a:t>
            </a:r>
            <a:r>
              <a:rPr lang="en-US" sz="2000" b="0" i="0" u="none" dirty="0">
                <a:solidFill>
                  <a:schemeClr val="tx1"/>
                </a:solidFill>
                <a:latin typeface="Trebuchet MS"/>
                <a:ea typeface="Trebuchet MS"/>
                <a:cs typeface="Trebuchet MS"/>
                <a:sym typeface="Trebuchet MS"/>
              </a:rPr>
              <a:t>.</a:t>
            </a:r>
            <a:endParaRPr dirty="0">
              <a:solidFill>
                <a:schemeClr val="tx1"/>
              </a:solidFill>
            </a:endParaRPr>
          </a:p>
        </p:txBody>
      </p:sp>
      <p:sp>
        <p:nvSpPr>
          <p:cNvPr id="1085" name="Google Shape;1085;p110"/>
          <p:cNvSpPr txBox="1"/>
          <p:nvPr/>
        </p:nvSpPr>
        <p:spPr>
          <a:xfrm>
            <a:off x="4654550" y="4957762"/>
            <a:ext cx="2682875"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70E03"/>
              </a:buClr>
              <a:buSzPts val="1600"/>
              <a:buFont typeface="Trebuchet MS"/>
              <a:buNone/>
            </a:pPr>
            <a:r>
              <a:rPr lang="en-US" sz="1600" b="0" i="0" u="none" dirty="0" err="1">
                <a:solidFill>
                  <a:schemeClr val="tx1"/>
                </a:solidFill>
                <a:latin typeface="Trebuchet MS"/>
                <a:ea typeface="Trebuchet MS"/>
                <a:cs typeface="Trebuchet MS"/>
                <a:sym typeface="Trebuchet MS"/>
              </a:rPr>
              <a:t>Relación</a:t>
            </a:r>
            <a:r>
              <a:rPr lang="en-US" sz="1600" b="0" i="0" u="none" dirty="0">
                <a:solidFill>
                  <a:schemeClr val="tx1"/>
                </a:solidFill>
                <a:latin typeface="Trebuchet MS"/>
                <a:ea typeface="Trebuchet MS"/>
                <a:cs typeface="Trebuchet MS"/>
                <a:sym typeface="Trebuchet MS"/>
              </a:rPr>
              <a:t> con </a:t>
            </a:r>
            <a:r>
              <a:rPr lang="en-US" sz="1600" b="0" i="0" u="none" dirty="0" err="1">
                <a:solidFill>
                  <a:schemeClr val="tx1"/>
                </a:solidFill>
                <a:latin typeface="Trebuchet MS"/>
                <a:ea typeface="Trebuchet MS"/>
                <a:cs typeface="Trebuchet MS"/>
                <a:sym typeface="Trebuchet MS"/>
              </a:rPr>
              <a:t>otro</a:t>
            </a:r>
            <a:r>
              <a:rPr lang="en-US" sz="1600" b="0" i="0" u="none" dirty="0">
                <a:solidFill>
                  <a:schemeClr val="tx1"/>
                </a:solidFill>
                <a:latin typeface="Trebuchet MS"/>
                <a:ea typeface="Trebuchet MS"/>
                <a:cs typeface="Trebuchet MS"/>
                <a:sym typeface="Trebuchet MS"/>
              </a:rPr>
              <a:t> </a:t>
            </a:r>
            <a:r>
              <a:rPr lang="en-US" sz="1600" b="0" i="0" u="none" dirty="0" err="1">
                <a:solidFill>
                  <a:schemeClr val="tx1"/>
                </a:solidFill>
                <a:latin typeface="Trebuchet MS"/>
                <a:ea typeface="Trebuchet MS"/>
                <a:cs typeface="Trebuchet MS"/>
                <a:sym typeface="Trebuchet MS"/>
              </a:rPr>
              <a:t>marco</a:t>
            </a:r>
            <a:endParaRPr dirty="0">
              <a:solidFill>
                <a:schemeClr val="tx1"/>
              </a:solidFill>
            </a:endParaRPr>
          </a:p>
        </p:txBody>
      </p:sp>
      <p:cxnSp>
        <p:nvCxnSpPr>
          <p:cNvPr id="1086" name="Google Shape;1086;p110"/>
          <p:cNvCxnSpPr/>
          <p:nvPr/>
        </p:nvCxnSpPr>
        <p:spPr>
          <a:xfrm rot="10800000">
            <a:off x="5567362" y="4179887"/>
            <a:ext cx="381000" cy="304800"/>
          </a:xfrm>
          <a:prstGeom prst="straightConnector1">
            <a:avLst/>
          </a:prstGeom>
          <a:noFill/>
          <a:ln w="12700" cap="sq" cmpd="sng">
            <a:solidFill>
              <a:schemeClr val="lt1"/>
            </a:solidFill>
            <a:prstDash val="solid"/>
            <a:miter lim="800000"/>
            <a:headEnd type="none" w="med" len="med"/>
            <a:tailEnd type="triangle" w="sm" len="sm"/>
          </a:ln>
        </p:spPr>
      </p:cxnSp>
      <p:sp>
        <p:nvSpPr>
          <p:cNvPr id="1087" name="Google Shape;1087;p110"/>
          <p:cNvSpPr txBox="1"/>
          <p:nvPr/>
        </p:nvSpPr>
        <p:spPr>
          <a:xfrm>
            <a:off x="544512" y="4881562"/>
            <a:ext cx="3319462"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70E03"/>
              </a:buClr>
              <a:buSzPts val="1600"/>
              <a:buFont typeface="Trebuchet MS"/>
              <a:buNone/>
            </a:pPr>
            <a:r>
              <a:rPr lang="en-US" sz="1600" b="0" i="0" u="none" dirty="0" err="1">
                <a:solidFill>
                  <a:schemeClr val="tx1"/>
                </a:solidFill>
                <a:latin typeface="Trebuchet MS"/>
                <a:ea typeface="Trebuchet MS"/>
                <a:cs typeface="Trebuchet MS"/>
                <a:sym typeface="Trebuchet MS"/>
              </a:rPr>
              <a:t>Nombre</a:t>
            </a:r>
            <a:r>
              <a:rPr lang="en-US" sz="1600" b="0" i="0" u="none" dirty="0">
                <a:solidFill>
                  <a:schemeClr val="tx1"/>
                </a:solidFill>
                <a:latin typeface="Trebuchet MS"/>
                <a:ea typeface="Trebuchet MS"/>
                <a:cs typeface="Trebuchet MS"/>
                <a:sym typeface="Trebuchet MS"/>
              </a:rPr>
              <a:t> de la </a:t>
            </a:r>
            <a:r>
              <a:rPr lang="en-US" sz="1600" b="0" i="0" u="none" dirty="0" err="1">
                <a:solidFill>
                  <a:schemeClr val="tx1"/>
                </a:solidFill>
                <a:latin typeface="Trebuchet MS"/>
                <a:ea typeface="Trebuchet MS"/>
                <a:cs typeface="Trebuchet MS"/>
                <a:sym typeface="Trebuchet MS"/>
              </a:rPr>
              <a:t>relación</a:t>
            </a:r>
            <a:r>
              <a:rPr lang="en-US" sz="1600" b="0" i="0" u="none" dirty="0">
                <a:solidFill>
                  <a:schemeClr val="tx1"/>
                </a:solidFill>
                <a:latin typeface="Trebuchet MS"/>
                <a:ea typeface="Trebuchet MS"/>
                <a:cs typeface="Trebuchet MS"/>
                <a:sym typeface="Trebuchet MS"/>
              </a:rPr>
              <a:t> </a:t>
            </a:r>
            <a:r>
              <a:rPr lang="en-US" sz="1600" b="0" i="0" u="none" dirty="0" err="1">
                <a:solidFill>
                  <a:schemeClr val="tx1"/>
                </a:solidFill>
                <a:latin typeface="Trebuchet MS"/>
                <a:ea typeface="Trebuchet MS"/>
                <a:cs typeface="Trebuchet MS"/>
                <a:sym typeface="Trebuchet MS"/>
              </a:rPr>
              <a:t>usado</a:t>
            </a:r>
            <a:endParaRPr dirty="0">
              <a:solidFill>
                <a:schemeClr val="tx1"/>
              </a:solidFill>
            </a:endParaRPr>
          </a:p>
          <a:p>
            <a:pPr marL="0" marR="0" lvl="0" indent="0" algn="l" rtl="0">
              <a:lnSpc>
                <a:spcPct val="100000"/>
              </a:lnSpc>
              <a:spcBef>
                <a:spcPts val="0"/>
              </a:spcBef>
              <a:spcAft>
                <a:spcPts val="0"/>
              </a:spcAft>
              <a:buClr>
                <a:srgbClr val="270E03"/>
              </a:buClr>
              <a:buSzPts val="1600"/>
              <a:buFont typeface="Trebuchet MS"/>
              <a:buNone/>
            </a:pPr>
            <a:r>
              <a:rPr lang="en-US" sz="1600" b="0" i="0" u="none" dirty="0" err="1">
                <a:solidFill>
                  <a:schemeClr val="tx1"/>
                </a:solidFill>
                <a:latin typeface="Trebuchet MS"/>
                <a:ea typeface="Trebuchet MS"/>
                <a:cs typeface="Trebuchet MS"/>
                <a:sym typeface="Trebuchet MS"/>
              </a:rPr>
              <a:t>en</a:t>
            </a:r>
            <a:r>
              <a:rPr lang="en-US" sz="1600" b="0" i="0" u="none" dirty="0">
                <a:solidFill>
                  <a:schemeClr val="tx1"/>
                </a:solidFill>
                <a:latin typeface="Trebuchet MS"/>
                <a:ea typeface="Trebuchet MS"/>
                <a:cs typeface="Trebuchet MS"/>
                <a:sym typeface="Trebuchet MS"/>
              </a:rPr>
              <a:t> </a:t>
            </a:r>
            <a:r>
              <a:rPr lang="en-US" sz="1600" b="0" i="0" u="none" dirty="0" err="1">
                <a:solidFill>
                  <a:schemeClr val="tx1"/>
                </a:solidFill>
                <a:latin typeface="Trebuchet MS"/>
                <a:ea typeface="Trebuchet MS"/>
                <a:cs typeface="Trebuchet MS"/>
                <a:sym typeface="Trebuchet MS"/>
              </a:rPr>
              <a:t>el</a:t>
            </a:r>
            <a:r>
              <a:rPr lang="en-US" sz="1600" b="0" i="0" u="none" dirty="0">
                <a:solidFill>
                  <a:schemeClr val="tx1"/>
                </a:solidFill>
                <a:latin typeface="Trebuchet MS"/>
                <a:ea typeface="Trebuchet MS"/>
                <a:cs typeface="Trebuchet MS"/>
                <a:sym typeface="Trebuchet MS"/>
              </a:rPr>
              <a:t> </a:t>
            </a:r>
            <a:r>
              <a:rPr lang="en-US" sz="1600" b="0" i="0" u="none" dirty="0" err="1">
                <a:solidFill>
                  <a:schemeClr val="tx1"/>
                </a:solidFill>
                <a:latin typeface="Trebuchet MS"/>
                <a:ea typeface="Trebuchet MS"/>
                <a:cs typeface="Trebuchet MS"/>
                <a:sym typeface="Trebuchet MS"/>
              </a:rPr>
              <a:t>mapa</a:t>
            </a:r>
            <a:r>
              <a:rPr lang="en-US" sz="1600" b="0" i="0" u="none" dirty="0">
                <a:solidFill>
                  <a:schemeClr val="tx1"/>
                </a:solidFill>
                <a:latin typeface="Trebuchet MS"/>
                <a:ea typeface="Trebuchet MS"/>
                <a:cs typeface="Trebuchet MS"/>
                <a:sym typeface="Trebuchet MS"/>
              </a:rPr>
              <a:t> de </a:t>
            </a:r>
            <a:r>
              <a:rPr lang="en-US" sz="1600" b="0" i="0" u="none" dirty="0" err="1">
                <a:solidFill>
                  <a:schemeClr val="tx1"/>
                </a:solidFill>
                <a:latin typeface="Trebuchet MS"/>
                <a:ea typeface="Trebuchet MS"/>
                <a:cs typeface="Trebuchet MS"/>
                <a:sym typeface="Trebuchet MS"/>
              </a:rPr>
              <a:t>relaciones</a:t>
            </a:r>
            <a:r>
              <a:rPr lang="en-US" sz="1600" b="0" i="0" u="none" dirty="0">
                <a:solidFill>
                  <a:schemeClr val="tx1"/>
                </a:solidFill>
                <a:latin typeface="Trebuchet MS"/>
                <a:ea typeface="Trebuchet MS"/>
                <a:cs typeface="Trebuchet MS"/>
                <a:sym typeface="Trebuchet MS"/>
              </a:rPr>
              <a:t> de la</a:t>
            </a:r>
            <a:endParaRPr dirty="0">
              <a:solidFill>
                <a:schemeClr val="tx1"/>
              </a:solidFill>
            </a:endParaRPr>
          </a:p>
          <a:p>
            <a:pPr marL="0" marR="0" lvl="0" indent="0" algn="l" rtl="0">
              <a:lnSpc>
                <a:spcPct val="100000"/>
              </a:lnSpc>
              <a:spcBef>
                <a:spcPts val="0"/>
              </a:spcBef>
              <a:spcAft>
                <a:spcPts val="0"/>
              </a:spcAft>
              <a:buClr>
                <a:srgbClr val="270E03"/>
              </a:buClr>
              <a:buSzPts val="1600"/>
              <a:buFont typeface="Trebuchet MS"/>
              <a:buNone/>
            </a:pPr>
            <a:r>
              <a:rPr lang="en-US" sz="1600" b="0" i="0" u="none" dirty="0" err="1">
                <a:solidFill>
                  <a:schemeClr val="tx1"/>
                </a:solidFill>
                <a:latin typeface="Trebuchet MS"/>
                <a:ea typeface="Trebuchet MS"/>
                <a:cs typeface="Trebuchet MS"/>
                <a:sym typeface="Trebuchet MS"/>
              </a:rPr>
              <a:t>conceptualización</a:t>
            </a:r>
            <a:endParaRPr dirty="0">
              <a:solidFill>
                <a:schemeClr val="tx1"/>
              </a:solidFill>
            </a:endParaRPr>
          </a:p>
        </p:txBody>
      </p:sp>
      <p:cxnSp>
        <p:nvCxnSpPr>
          <p:cNvPr id="1088" name="Google Shape;1088;p110"/>
          <p:cNvCxnSpPr/>
          <p:nvPr/>
        </p:nvCxnSpPr>
        <p:spPr>
          <a:xfrm rot="10800000">
            <a:off x="1223962" y="4179887"/>
            <a:ext cx="614362" cy="228600"/>
          </a:xfrm>
          <a:prstGeom prst="straightConnector1">
            <a:avLst/>
          </a:prstGeom>
          <a:noFill/>
          <a:ln w="12700" cap="sq" cmpd="sng">
            <a:solidFill>
              <a:schemeClr val="lt1"/>
            </a:solidFill>
            <a:prstDash val="solid"/>
            <a:miter lim="800000"/>
            <a:headEnd type="none" w="med" len="med"/>
            <a:tailEnd type="triangle" w="sm" len="sm"/>
          </a:ln>
        </p:spPr>
      </p:cxnSp>
      <p:sp>
        <p:nvSpPr>
          <p:cNvPr id="2" name="Marcador de número de diapositiva 1">
            <a:extLst>
              <a:ext uri="{FF2B5EF4-FFF2-40B4-BE49-F238E27FC236}">
                <a16:creationId xmlns:a16="http://schemas.microsoft.com/office/drawing/2014/main" id="{EDD3B5EF-600F-0AA1-2407-6B6DB739B50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67</a:t>
            </a:fld>
            <a:endParaRPr lang="en-US"/>
          </a:p>
        </p:txBody>
      </p:sp>
    </p:spTree>
    <p:extLst>
      <p:ext uri="{BB962C8B-B14F-4D97-AF65-F5344CB8AC3E}">
        <p14:creationId xmlns:p14="http://schemas.microsoft.com/office/powerpoint/2010/main" val="2599594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11"/>
          <p:cNvSpPr txBox="1">
            <a:spLocks noGrp="1"/>
          </p:cNvSpPr>
          <p:nvPr>
            <p:ph type="title"/>
          </p:nvPr>
        </p:nvSpPr>
        <p:spPr/>
        <p:txBody>
          <a:bodyPr/>
          <a:lstStyle/>
          <a:p>
            <a:pPr lvl="0"/>
            <a:r>
              <a:rPr lang="en-US">
                <a:sym typeface="Trebuchet MS"/>
              </a:rPr>
              <a:t>Guiones</a:t>
            </a:r>
            <a:endParaRPr lang="en-US"/>
          </a:p>
        </p:txBody>
      </p:sp>
      <p:sp>
        <p:nvSpPr>
          <p:cNvPr id="1094" name="Google Shape;1094;p111"/>
          <p:cNvSpPr txBox="1">
            <a:spLocks noGrp="1"/>
          </p:cNvSpPr>
          <p:nvPr>
            <p:ph idx="1"/>
          </p:nvPr>
        </p:nvSpPr>
        <p:spPr/>
        <p:txBody>
          <a:bodyPr>
            <a:normAutofit lnSpcReduction="10000"/>
          </a:bodyPr>
          <a:lstStyle/>
          <a:p>
            <a:pPr lvl="0"/>
            <a:r>
              <a:rPr lang="es-AR">
                <a:sym typeface="Trebuchet MS"/>
              </a:rPr>
              <a:t>Estructura que representa una secuencia de acontecimientos que ocurren comúnmente. </a:t>
            </a:r>
            <a:endParaRPr lang="es-AR"/>
          </a:p>
          <a:p>
            <a:pPr lvl="0"/>
            <a:r>
              <a:rPr lang="es-AR">
                <a:sym typeface="Trebuchet MS"/>
              </a:rPr>
              <a:t>Permite introducir ayudas, o helps dentro del SBC, es decir, representar una secuencia de acciones que aconsejarán al usuario final del SBC cómo proceder ante ciertas situaciones correctas, o cómo analizar un problema y buscar qué ha producido anomalías.</a:t>
            </a:r>
            <a:endParaRPr lang="es-AR"/>
          </a:p>
          <a:p>
            <a:pPr lvl="0"/>
            <a:r>
              <a:rPr lang="es-AR">
                <a:sym typeface="Trebuchet MS"/>
              </a:rPr>
              <a:t>Elementos:</a:t>
            </a:r>
            <a:endParaRPr lang="es-AR"/>
          </a:p>
          <a:p>
            <a:pPr lvl="1"/>
            <a:r>
              <a:rPr lang="es-AR">
                <a:sym typeface="Trebuchet MS"/>
              </a:rPr>
              <a:t>Cabecera</a:t>
            </a:r>
            <a:endParaRPr lang="es-AR"/>
          </a:p>
          <a:p>
            <a:pPr lvl="1"/>
            <a:r>
              <a:rPr lang="es-AR">
                <a:sym typeface="Trebuchet MS"/>
              </a:rPr>
              <a:t>Condiciones de entrada</a:t>
            </a:r>
            <a:endParaRPr lang="es-AR"/>
          </a:p>
          <a:p>
            <a:pPr lvl="1"/>
            <a:r>
              <a:rPr lang="es-AR">
                <a:sym typeface="Trebuchet MS"/>
              </a:rPr>
              <a:t>Condiciones de salida o resultados</a:t>
            </a:r>
            <a:endParaRPr lang="es-AR"/>
          </a:p>
          <a:p>
            <a:pPr lvl="1"/>
            <a:r>
              <a:rPr lang="es-AR">
                <a:sym typeface="Trebuchet MS"/>
              </a:rPr>
              <a:t>Escenas</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AAA23642-D193-9299-7C3F-CC1091C5982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68</a:t>
            </a:fld>
            <a:endParaRPr lang="en-US"/>
          </a:p>
        </p:txBody>
      </p:sp>
    </p:spTree>
    <p:extLst>
      <p:ext uri="{BB962C8B-B14F-4D97-AF65-F5344CB8AC3E}">
        <p14:creationId xmlns:p14="http://schemas.microsoft.com/office/powerpoint/2010/main" val="41825846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7"/>
          <p:cNvSpPr txBox="1">
            <a:spLocks noGrp="1"/>
          </p:cNvSpPr>
          <p:nvPr>
            <p:ph type="title"/>
          </p:nvPr>
        </p:nvSpPr>
        <p:spPr/>
        <p:txBody>
          <a:bodyPr>
            <a:normAutofit fontScale="90000"/>
          </a:bodyPr>
          <a:lstStyle/>
          <a:p>
            <a:pPr lvl="0"/>
            <a:r>
              <a:rPr lang="es-AR">
                <a:sym typeface="Trebuchet MS"/>
              </a:rPr>
              <a:t>Fase IV:</a:t>
            </a:r>
            <a:br>
              <a:rPr lang="es-AR">
                <a:sym typeface="Trebuchet MS"/>
              </a:rPr>
            </a:br>
            <a:r>
              <a:rPr lang="es-AR">
                <a:sym typeface="Trebuchet MS"/>
              </a:rPr>
              <a:t>Actuación para conseguir el mantenimiento perfectivo</a:t>
            </a:r>
            <a:endParaRPr lang="es-AR"/>
          </a:p>
        </p:txBody>
      </p:sp>
      <p:sp>
        <p:nvSpPr>
          <p:cNvPr id="461" name="Google Shape;461;p47"/>
          <p:cNvSpPr txBox="1">
            <a:spLocks noGrp="1"/>
          </p:cNvSpPr>
          <p:nvPr>
            <p:ph idx="1"/>
          </p:nvPr>
        </p:nvSpPr>
        <p:spPr/>
        <p:txBody>
          <a:bodyPr/>
          <a:lstStyle/>
          <a:p>
            <a:pPr lvl="0"/>
            <a:r>
              <a:rPr lang="es-AR">
                <a:sym typeface="Trebuchet MS"/>
              </a:rPr>
              <a:t>IV.1 Definir el manteniendo global del sistema.</a:t>
            </a:r>
            <a:endParaRPr lang="es-AR"/>
          </a:p>
          <a:p>
            <a:pPr lvl="0"/>
            <a:r>
              <a:rPr lang="es-AR">
                <a:sym typeface="Trebuchet MS"/>
              </a:rPr>
              <a:t>IV.2 Definir el mantenimiento de la base de conocimientos.</a:t>
            </a:r>
            <a:endParaRPr lang="es-AR"/>
          </a:p>
          <a:p>
            <a:pPr lvl="0"/>
            <a:r>
              <a:rPr lang="es-AR">
                <a:sym typeface="Trebuchet MS"/>
              </a:rPr>
              <a:t>IV.3 Adquisición de nuevos conocimientos y actualización del sistema.</a:t>
            </a:r>
            <a:endParaRPr lang="es-AR"/>
          </a:p>
        </p:txBody>
      </p:sp>
      <p:sp>
        <p:nvSpPr>
          <p:cNvPr id="2" name="Marcador de número de diapositiva 1">
            <a:extLst>
              <a:ext uri="{FF2B5EF4-FFF2-40B4-BE49-F238E27FC236}">
                <a16:creationId xmlns:a16="http://schemas.microsoft.com/office/drawing/2014/main" id="{1DC1CCF5-1FC5-977A-224C-1BFF0BCEAA7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1"/>
          <p:cNvSpPr txBox="1">
            <a:spLocks noGrp="1"/>
          </p:cNvSpPr>
          <p:nvPr>
            <p:ph type="title"/>
          </p:nvPr>
        </p:nvSpPr>
        <p:spPr/>
        <p:txBody>
          <a:bodyPr/>
          <a:lstStyle/>
          <a:p>
            <a:pPr lvl="0"/>
            <a:r>
              <a:rPr lang="en-US">
                <a:sym typeface="Trebuchet MS"/>
              </a:rPr>
              <a:t>Ciclo de vida</a:t>
            </a:r>
            <a:endParaRPr lang="en-US"/>
          </a:p>
        </p:txBody>
      </p:sp>
      <p:sp>
        <p:nvSpPr>
          <p:cNvPr id="419" name="Google Shape;419;p41"/>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7</a:t>
            </a:fld>
            <a:endParaRPr/>
          </a:p>
        </p:txBody>
      </p:sp>
      <p:pic>
        <p:nvPicPr>
          <p:cNvPr id="420" name="Google Shape;420;p41"/>
          <p:cNvPicPr preferRelativeResize="0"/>
          <p:nvPr/>
        </p:nvPicPr>
        <p:blipFill rotWithShape="1">
          <a:blip r:embed="rId3">
            <a:alphaModFix/>
          </a:blip>
          <a:srcRect/>
          <a:stretch/>
        </p:blipFill>
        <p:spPr>
          <a:xfrm>
            <a:off x="1806575" y="1628775"/>
            <a:ext cx="5911850" cy="49688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Marcador de número de diapositiva 1">
            <a:extLst>
              <a:ext uri="{FF2B5EF4-FFF2-40B4-BE49-F238E27FC236}">
                <a16:creationId xmlns:a16="http://schemas.microsoft.com/office/drawing/2014/main" id="{6B266AF5-346A-EF06-3D3F-FC6F34080FB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a:t>
            </a:fld>
            <a:endParaRPr lang="en-US" sz="1400">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13"/>
          <p:cNvSpPr txBox="1">
            <a:spLocks noGrp="1"/>
          </p:cNvSpPr>
          <p:nvPr>
            <p:ph type="title"/>
          </p:nvPr>
        </p:nvSpPr>
        <p:spPr/>
        <p:txBody>
          <a:bodyPr/>
          <a:lstStyle/>
          <a:p>
            <a:pPr lvl="0"/>
            <a:r>
              <a:rPr lang="en-US" dirty="0">
                <a:sym typeface="Trebuchet MS"/>
              </a:rPr>
              <a:t>Planification para </a:t>
            </a:r>
            <a:r>
              <a:rPr lang="es-AR" dirty="0">
                <a:sym typeface="Trebuchet MS"/>
              </a:rPr>
              <a:t>conseguir</a:t>
            </a:r>
            <a:r>
              <a:rPr lang="en-US" dirty="0">
                <a:sym typeface="Trebuchet MS"/>
              </a:rPr>
              <a:t> un Sistema </a:t>
            </a:r>
            <a:r>
              <a:rPr lang="en-US" dirty="0" err="1">
                <a:sym typeface="Trebuchet MS"/>
              </a:rPr>
              <a:t>Integrado</a:t>
            </a:r>
            <a:endParaRPr lang="en-US" dirty="0"/>
          </a:p>
        </p:txBody>
      </p:sp>
      <p:sp>
        <p:nvSpPr>
          <p:cNvPr id="1107" name="Google Shape;1107;p113"/>
          <p:cNvSpPr txBox="1">
            <a:spLocks noGrp="1"/>
          </p:cNvSpPr>
          <p:nvPr>
            <p:ph idx="1"/>
          </p:nvPr>
        </p:nvSpPr>
        <p:spPr/>
        <p:txBody>
          <a:bodyPr/>
          <a:lstStyle/>
          <a:p>
            <a:pPr lvl="0"/>
            <a:r>
              <a:rPr lang="es-AR">
                <a:sym typeface="Trebuchet MS"/>
              </a:rPr>
              <a:t>Planificación de la integración del sistema experto con el resto de los sistemas de la organización (si se necesitase).</a:t>
            </a:r>
            <a:endParaRPr lang="es-AR"/>
          </a:p>
          <a:p>
            <a:pPr lvl="0"/>
            <a:r>
              <a:rPr lang="es-AR">
                <a:sym typeface="Trebuchet MS"/>
              </a:rPr>
              <a:t>Implementación del sistema.</a:t>
            </a:r>
            <a:endParaRPr lang="es-AR"/>
          </a:p>
          <a:p>
            <a:pPr lvl="0"/>
            <a:r>
              <a:rPr lang="es-AR">
                <a:sym typeface="Trebuchet MS"/>
              </a:rPr>
              <a:t>Evaluación del sistema integrado.</a:t>
            </a:r>
            <a:endParaRPr lang="es-AR"/>
          </a:p>
          <a:p>
            <a:pPr lvl="0"/>
            <a:endParaRPr lang="es-AR">
              <a:sym typeface="Trebuchet MS"/>
            </a:endParaRPr>
          </a:p>
        </p:txBody>
      </p:sp>
      <p:sp>
        <p:nvSpPr>
          <p:cNvPr id="2" name="Marcador de número de diapositiva 1">
            <a:extLst>
              <a:ext uri="{FF2B5EF4-FFF2-40B4-BE49-F238E27FC236}">
                <a16:creationId xmlns:a16="http://schemas.microsoft.com/office/drawing/2014/main" id="{D2DCF4F6-87B9-60D3-1B1C-B266155346B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70</a:t>
            </a:fld>
            <a:endParaRPr lang="en-US"/>
          </a:p>
        </p:txBody>
      </p:sp>
    </p:spTree>
    <p:extLst>
      <p:ext uri="{BB962C8B-B14F-4D97-AF65-F5344CB8AC3E}">
        <p14:creationId xmlns:p14="http://schemas.microsoft.com/office/powerpoint/2010/main" val="3139217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15"/>
          <p:cNvSpPr txBox="1">
            <a:spLocks noGrp="1"/>
          </p:cNvSpPr>
          <p:nvPr>
            <p:ph type="title"/>
          </p:nvPr>
        </p:nvSpPr>
        <p:spPr/>
        <p:txBody>
          <a:bodyPr/>
          <a:lstStyle/>
          <a:p>
            <a:pPr lvl="0"/>
            <a:r>
              <a:rPr lang="en-US">
                <a:sym typeface="Trebuchet MS"/>
              </a:rPr>
              <a:t>Objetivo</a:t>
            </a:r>
            <a:endParaRPr lang="en-US"/>
          </a:p>
        </p:txBody>
      </p:sp>
      <p:sp>
        <p:nvSpPr>
          <p:cNvPr id="1120" name="Google Shape;1120;p115"/>
          <p:cNvSpPr txBox="1">
            <a:spLocks noGrp="1"/>
          </p:cNvSpPr>
          <p:nvPr>
            <p:ph idx="1"/>
          </p:nvPr>
        </p:nvSpPr>
        <p:spPr/>
        <p:txBody>
          <a:bodyPr/>
          <a:lstStyle/>
          <a:p>
            <a:pPr lvl="0"/>
            <a:r>
              <a:rPr lang="es-AR">
                <a:sym typeface="Trebuchet MS"/>
              </a:rPr>
              <a:t>Planificar el mantenimiento del sistema experto.</a:t>
            </a:r>
            <a:endParaRPr lang="es-AR"/>
          </a:p>
          <a:p>
            <a:pPr lvl="1"/>
            <a:r>
              <a:rPr lang="es-AR">
                <a:sym typeface="Trebuchet MS"/>
              </a:rPr>
              <a:t>Crecimiento del sistema.</a:t>
            </a:r>
            <a:endParaRPr lang="es-AR"/>
          </a:p>
          <a:p>
            <a:pPr lvl="1"/>
            <a:r>
              <a:rPr lang="es-AR">
                <a:sym typeface="Trebuchet MS"/>
              </a:rPr>
              <a:t>Mejoras del sistema.</a:t>
            </a:r>
            <a:endParaRPr lang="es-AR"/>
          </a:p>
          <a:p>
            <a:pPr lvl="0"/>
            <a:r>
              <a:rPr lang="es-AR">
                <a:sym typeface="Trebuchet MS"/>
              </a:rPr>
              <a:t>Realización de la Fase II: Desarrollo de prototipos</a:t>
            </a:r>
            <a:endParaRPr lang="es-AR"/>
          </a:p>
          <a:p>
            <a:pPr lvl="0"/>
            <a:endParaRPr lang="es-AR">
              <a:sym typeface="Trebuchet MS"/>
            </a:endParaRPr>
          </a:p>
        </p:txBody>
      </p:sp>
      <p:sp>
        <p:nvSpPr>
          <p:cNvPr id="1121" name="Google Shape;1121;p115"/>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71</a:t>
            </a:fld>
            <a:endParaRPr/>
          </a:p>
        </p:txBody>
      </p:sp>
      <p:sp>
        <p:nvSpPr>
          <p:cNvPr id="2" name="Marcador de número de diapositiva 1">
            <a:extLst>
              <a:ext uri="{FF2B5EF4-FFF2-40B4-BE49-F238E27FC236}">
                <a16:creationId xmlns:a16="http://schemas.microsoft.com/office/drawing/2014/main" id="{2DBEBFA0-D278-3EA9-D606-8C5EE021133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71</a:t>
            </a:fld>
            <a:endParaRPr lang="en-US"/>
          </a:p>
        </p:txBody>
      </p:sp>
    </p:spTree>
    <p:extLst>
      <p:ext uri="{BB962C8B-B14F-4D97-AF65-F5344CB8AC3E}">
        <p14:creationId xmlns:p14="http://schemas.microsoft.com/office/powerpoint/2010/main" val="4144311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8"/>
          <p:cNvSpPr txBox="1">
            <a:spLocks noGrp="1"/>
          </p:cNvSpPr>
          <p:nvPr>
            <p:ph type="title"/>
          </p:nvPr>
        </p:nvSpPr>
        <p:spPr/>
        <p:txBody>
          <a:bodyPr>
            <a:normAutofit fontScale="90000"/>
          </a:bodyPr>
          <a:lstStyle/>
          <a:p>
            <a:pPr lvl="0"/>
            <a:r>
              <a:rPr lang="es-AR">
                <a:sym typeface="Trebuchet MS"/>
              </a:rPr>
              <a:t>Fase V:</a:t>
            </a:r>
            <a:br>
              <a:rPr lang="es-AR">
                <a:sym typeface="Trebuchet MS"/>
              </a:rPr>
            </a:br>
            <a:r>
              <a:rPr lang="es-AR">
                <a:sym typeface="Trebuchet MS"/>
              </a:rPr>
              <a:t>Lograr una adecuada transferencia tecnológica</a:t>
            </a:r>
            <a:endParaRPr lang="es-AR"/>
          </a:p>
        </p:txBody>
      </p:sp>
      <p:sp>
        <p:nvSpPr>
          <p:cNvPr id="468" name="Google Shape;468;p48"/>
          <p:cNvSpPr txBox="1">
            <a:spLocks noGrp="1"/>
          </p:cNvSpPr>
          <p:nvPr>
            <p:ph idx="1"/>
          </p:nvPr>
        </p:nvSpPr>
        <p:spPr/>
        <p:txBody>
          <a:bodyPr/>
          <a:lstStyle/>
          <a:p>
            <a:pPr lvl="0"/>
            <a:r>
              <a:rPr lang="es-AR">
                <a:sym typeface="Trebuchet MS"/>
              </a:rPr>
              <a:t>V.1 Organizar la transferencia tecnológica</a:t>
            </a:r>
            <a:endParaRPr lang="es-AR"/>
          </a:p>
          <a:p>
            <a:pPr lvl="0"/>
            <a:r>
              <a:rPr lang="es-AR">
                <a:sym typeface="Trebuchet MS"/>
              </a:rPr>
              <a:t>V.2 Completar la documentación del SBC construido</a:t>
            </a:r>
            <a:endParaRPr lang="es-AR"/>
          </a:p>
        </p:txBody>
      </p:sp>
      <p:sp>
        <p:nvSpPr>
          <p:cNvPr id="2" name="Marcador de número de diapositiva 1">
            <a:extLst>
              <a:ext uri="{FF2B5EF4-FFF2-40B4-BE49-F238E27FC236}">
                <a16:creationId xmlns:a16="http://schemas.microsoft.com/office/drawing/2014/main" id="{C8D5052C-E29F-090C-6CE4-B4BE05EA7EC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17"/>
          <p:cNvSpPr txBox="1">
            <a:spLocks noGrp="1"/>
          </p:cNvSpPr>
          <p:nvPr>
            <p:ph type="title"/>
          </p:nvPr>
        </p:nvSpPr>
        <p:spPr/>
        <p:txBody>
          <a:bodyPr/>
          <a:lstStyle/>
          <a:p>
            <a:pPr lvl="0"/>
            <a:r>
              <a:rPr lang="en-US">
                <a:sym typeface="Trebuchet MS"/>
              </a:rPr>
              <a:t>Objetivo</a:t>
            </a:r>
            <a:endParaRPr lang="en-US"/>
          </a:p>
        </p:txBody>
      </p:sp>
      <p:sp>
        <p:nvSpPr>
          <p:cNvPr id="1133" name="Google Shape;1133;p117"/>
          <p:cNvSpPr txBox="1">
            <a:spLocks noGrp="1"/>
          </p:cNvSpPr>
          <p:nvPr>
            <p:ph idx="1"/>
          </p:nvPr>
        </p:nvSpPr>
        <p:spPr/>
        <p:txBody>
          <a:bodyPr/>
          <a:lstStyle/>
          <a:p>
            <a:pPr lvl="0"/>
            <a:r>
              <a:rPr lang="es-AR">
                <a:sym typeface="Trebuchet MS"/>
              </a:rPr>
              <a:t>Organizar la capacitación de los usuarios del sistema.</a:t>
            </a:r>
            <a:endParaRPr lang="es-AR"/>
          </a:p>
        </p:txBody>
      </p:sp>
      <p:sp>
        <p:nvSpPr>
          <p:cNvPr id="1134" name="Google Shape;1134;p117"/>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73</a:t>
            </a:fld>
            <a:endParaRPr/>
          </a:p>
        </p:txBody>
      </p:sp>
      <p:sp>
        <p:nvSpPr>
          <p:cNvPr id="2" name="Marcador de número de diapositiva 1">
            <a:extLst>
              <a:ext uri="{FF2B5EF4-FFF2-40B4-BE49-F238E27FC236}">
                <a16:creationId xmlns:a16="http://schemas.microsoft.com/office/drawing/2014/main" id="{D2D78196-86D9-AE9B-78CC-A6F8E9152FD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ED6AA50-BFCF-0254-D2B2-7CD09BBF8795}"/>
              </a:ext>
            </a:extLst>
          </p:cNvPr>
          <p:cNvSpPr>
            <a:spLocks noGrp="1"/>
          </p:cNvSpPr>
          <p:nvPr>
            <p:ph type="ctrTitle"/>
          </p:nvPr>
        </p:nvSpPr>
        <p:spPr/>
        <p:txBody>
          <a:bodyPr/>
          <a:lstStyle/>
          <a:p>
            <a:r>
              <a:rPr lang="es-AR" dirty="0"/>
              <a:t>Implementación en </a:t>
            </a:r>
            <a:r>
              <a:rPr lang="es-AR" dirty="0" err="1"/>
              <a:t>Prolog</a:t>
            </a:r>
            <a:endParaRPr lang="es-AR" dirty="0"/>
          </a:p>
        </p:txBody>
      </p:sp>
      <p:sp>
        <p:nvSpPr>
          <p:cNvPr id="6" name="Subtítulo 5">
            <a:extLst>
              <a:ext uri="{FF2B5EF4-FFF2-40B4-BE49-F238E27FC236}">
                <a16:creationId xmlns:a16="http://schemas.microsoft.com/office/drawing/2014/main" id="{5DE54A1B-CFF2-22E0-CE63-BD694F670A9B}"/>
              </a:ext>
            </a:extLst>
          </p:cNvPr>
          <p:cNvSpPr>
            <a:spLocks noGrp="1"/>
          </p:cNvSpPr>
          <p:nvPr>
            <p:ph type="subTitle" idx="1"/>
          </p:nvPr>
        </p:nvSpPr>
        <p:spPr/>
        <p:txBody>
          <a:bodyPr/>
          <a:lstStyle/>
          <a:p>
            <a:endParaRPr lang="es-AR"/>
          </a:p>
        </p:txBody>
      </p:sp>
      <p:sp>
        <p:nvSpPr>
          <p:cNvPr id="4" name="Marcador de número de diapositiva 3">
            <a:extLst>
              <a:ext uri="{FF2B5EF4-FFF2-40B4-BE49-F238E27FC236}">
                <a16:creationId xmlns:a16="http://schemas.microsoft.com/office/drawing/2014/main" id="{31808DA1-EB71-6E89-CE59-ECAFE5C450A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74</a:t>
            </a:fld>
            <a:endParaRPr lang="en-US"/>
          </a:p>
        </p:txBody>
      </p:sp>
    </p:spTree>
    <p:extLst>
      <p:ext uri="{BB962C8B-B14F-4D97-AF65-F5344CB8AC3E}">
        <p14:creationId xmlns:p14="http://schemas.microsoft.com/office/powerpoint/2010/main" val="25067793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ED448-5259-9535-E282-09E5F8C5E0D5}"/>
              </a:ext>
            </a:extLst>
          </p:cNvPr>
          <p:cNvSpPr>
            <a:spLocks noGrp="1"/>
          </p:cNvSpPr>
          <p:nvPr>
            <p:ph type="title"/>
          </p:nvPr>
        </p:nvSpPr>
        <p:spPr/>
        <p:txBody>
          <a:bodyPr/>
          <a:lstStyle/>
          <a:p>
            <a:r>
              <a:rPr lang="es-AR" dirty="0"/>
              <a:t>SE selección de electrodos</a:t>
            </a:r>
          </a:p>
        </p:txBody>
      </p:sp>
      <p:sp>
        <p:nvSpPr>
          <p:cNvPr id="3" name="Marcador de contenido 2">
            <a:extLst>
              <a:ext uri="{FF2B5EF4-FFF2-40B4-BE49-F238E27FC236}">
                <a16:creationId xmlns:a16="http://schemas.microsoft.com/office/drawing/2014/main" id="{CCD328E2-767A-03C5-11FC-FEF382DC692A}"/>
              </a:ext>
            </a:extLst>
          </p:cNvPr>
          <p:cNvSpPr>
            <a:spLocks noGrp="1"/>
          </p:cNvSpPr>
          <p:nvPr>
            <p:ph idx="1"/>
          </p:nvPr>
        </p:nvSpPr>
        <p:spPr/>
        <p:txBody>
          <a:bodyPr>
            <a:normAutofit fontScale="92500" lnSpcReduction="10000"/>
          </a:bodyPr>
          <a:lstStyle/>
          <a:p>
            <a:r>
              <a:rPr lang="es-AR" dirty="0"/>
              <a:t>% Hechos que definen los tipos de electrodos y sus características</a:t>
            </a:r>
          </a:p>
          <a:p>
            <a:endParaRPr lang="es-AR" dirty="0"/>
          </a:p>
          <a:p>
            <a:r>
              <a:rPr lang="es-AR" dirty="0"/>
              <a:t>% </a:t>
            </a:r>
            <a:r>
              <a:rPr lang="es-AR" dirty="0" err="1"/>
              <a:t>rutilcelulosico</a:t>
            </a:r>
            <a:endParaRPr lang="es-AR" dirty="0"/>
          </a:p>
          <a:p>
            <a:r>
              <a:rPr lang="es-AR" dirty="0"/>
              <a:t>electrodo(</a:t>
            </a:r>
            <a:r>
              <a:rPr lang="es-AR" dirty="0" err="1"/>
              <a:t>rutilcelulosico</a:t>
            </a:r>
            <a:r>
              <a:rPr lang="es-AR" dirty="0"/>
              <a:t>, </a:t>
            </a:r>
            <a:r>
              <a:rPr lang="es-AR" dirty="0" err="1"/>
              <a:t>penetracion</a:t>
            </a:r>
            <a:r>
              <a:rPr lang="es-AR" dirty="0"/>
              <a:t>, media).</a:t>
            </a:r>
          </a:p>
          <a:p>
            <a:r>
              <a:rPr lang="es-AR" dirty="0"/>
              <a:t>electrodo(</a:t>
            </a:r>
            <a:r>
              <a:rPr lang="es-AR" dirty="0" err="1"/>
              <a:t>rutilcelulosico</a:t>
            </a:r>
            <a:r>
              <a:rPr lang="es-AR" dirty="0"/>
              <a:t>, </a:t>
            </a:r>
            <a:r>
              <a:rPr lang="es-AR" dirty="0" err="1"/>
              <a:t>propiedades_mecanicas</a:t>
            </a:r>
            <a:r>
              <a:rPr lang="es-AR" dirty="0"/>
              <a:t>, </a:t>
            </a:r>
            <a:r>
              <a:rPr lang="es-AR" dirty="0" err="1"/>
              <a:t>regular_malas</a:t>
            </a:r>
            <a:r>
              <a:rPr lang="es-AR" dirty="0"/>
              <a:t>).</a:t>
            </a:r>
          </a:p>
          <a:p>
            <a:r>
              <a:rPr lang="es-AR" dirty="0"/>
              <a:t>electrodo(</a:t>
            </a:r>
            <a:r>
              <a:rPr lang="es-AR" dirty="0" err="1"/>
              <a:t>rutilcelulosico</a:t>
            </a:r>
            <a:r>
              <a:rPr lang="es-AR" dirty="0"/>
              <a:t>, operatividad, buena).</a:t>
            </a:r>
          </a:p>
          <a:p>
            <a:r>
              <a:rPr lang="es-AR" dirty="0"/>
              <a:t>electrodo(</a:t>
            </a:r>
            <a:r>
              <a:rPr lang="es-AR" dirty="0" err="1"/>
              <a:t>rutilcelulosico</a:t>
            </a:r>
            <a:r>
              <a:rPr lang="es-AR" dirty="0"/>
              <a:t>, </a:t>
            </a:r>
            <a:r>
              <a:rPr lang="es-AR" dirty="0" err="1"/>
              <a:t>contenido_hidrogeno</a:t>
            </a:r>
            <a:r>
              <a:rPr lang="es-AR" dirty="0"/>
              <a:t>, </a:t>
            </a:r>
            <a:r>
              <a:rPr lang="es-AR" dirty="0" err="1"/>
              <a:t>medio_alto</a:t>
            </a:r>
            <a:r>
              <a:rPr lang="es-AR" dirty="0"/>
              <a:t>).</a:t>
            </a:r>
          </a:p>
          <a:p>
            <a:r>
              <a:rPr lang="es-AR" dirty="0"/>
              <a:t>electrodo(</a:t>
            </a:r>
            <a:r>
              <a:rPr lang="es-AR" dirty="0" err="1"/>
              <a:t>rutilcelulosico</a:t>
            </a:r>
            <a:r>
              <a:rPr lang="es-AR" dirty="0"/>
              <a:t>, </a:t>
            </a:r>
            <a:r>
              <a:rPr lang="es-AR" dirty="0" err="1"/>
              <a:t>terminacion_cordon</a:t>
            </a:r>
            <a:r>
              <a:rPr lang="es-AR" dirty="0"/>
              <a:t>, </a:t>
            </a:r>
            <a:r>
              <a:rPr lang="es-AR" dirty="0" err="1"/>
              <a:t>buena_regular</a:t>
            </a:r>
            <a:r>
              <a:rPr lang="es-AR" dirty="0"/>
              <a:t>).</a:t>
            </a:r>
          </a:p>
          <a:p>
            <a:endParaRPr lang="es-AR" dirty="0"/>
          </a:p>
        </p:txBody>
      </p:sp>
      <p:sp>
        <p:nvSpPr>
          <p:cNvPr id="4" name="Marcador de número de diapositiva 3">
            <a:extLst>
              <a:ext uri="{FF2B5EF4-FFF2-40B4-BE49-F238E27FC236}">
                <a16:creationId xmlns:a16="http://schemas.microsoft.com/office/drawing/2014/main" id="{DB1C5ED4-232A-13BE-86C3-240964ED9B8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75</a:t>
            </a:fld>
            <a:endParaRPr lang="en-US"/>
          </a:p>
        </p:txBody>
      </p:sp>
    </p:spTree>
    <p:extLst>
      <p:ext uri="{BB962C8B-B14F-4D97-AF65-F5344CB8AC3E}">
        <p14:creationId xmlns:p14="http://schemas.microsoft.com/office/powerpoint/2010/main" val="2136629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ED448-5259-9535-E282-09E5F8C5E0D5}"/>
              </a:ext>
            </a:extLst>
          </p:cNvPr>
          <p:cNvSpPr>
            <a:spLocks noGrp="1"/>
          </p:cNvSpPr>
          <p:nvPr>
            <p:ph type="title"/>
          </p:nvPr>
        </p:nvSpPr>
        <p:spPr/>
        <p:txBody>
          <a:bodyPr/>
          <a:lstStyle/>
          <a:p>
            <a:r>
              <a:rPr lang="es-AR" dirty="0"/>
              <a:t>SE selección de electrodos</a:t>
            </a:r>
          </a:p>
        </p:txBody>
      </p:sp>
      <p:sp>
        <p:nvSpPr>
          <p:cNvPr id="3" name="Marcador de contenido 2">
            <a:extLst>
              <a:ext uri="{FF2B5EF4-FFF2-40B4-BE49-F238E27FC236}">
                <a16:creationId xmlns:a16="http://schemas.microsoft.com/office/drawing/2014/main" id="{CCD328E2-767A-03C5-11FC-FEF382DC692A}"/>
              </a:ext>
            </a:extLst>
          </p:cNvPr>
          <p:cNvSpPr>
            <a:spLocks noGrp="1"/>
          </p:cNvSpPr>
          <p:nvPr>
            <p:ph idx="1"/>
          </p:nvPr>
        </p:nvSpPr>
        <p:spPr>
          <a:xfrm>
            <a:off x="609599" y="1364106"/>
            <a:ext cx="6945444" cy="4677258"/>
          </a:xfrm>
        </p:spPr>
        <p:txBody>
          <a:bodyPr>
            <a:normAutofit fontScale="92500" lnSpcReduction="20000"/>
          </a:bodyPr>
          <a:lstStyle/>
          <a:p>
            <a:endParaRPr lang="es-AR" dirty="0"/>
          </a:p>
          <a:p>
            <a:r>
              <a:rPr lang="es-AR" dirty="0"/>
              <a:t>% </a:t>
            </a:r>
            <a:r>
              <a:rPr lang="es-AR" dirty="0" err="1"/>
              <a:t>rutilico</a:t>
            </a:r>
            <a:endParaRPr lang="es-AR" dirty="0"/>
          </a:p>
          <a:p>
            <a:r>
              <a:rPr lang="es-AR" dirty="0"/>
              <a:t>electrodo(</a:t>
            </a:r>
            <a:r>
              <a:rPr lang="es-AR" dirty="0" err="1"/>
              <a:t>rutilico</a:t>
            </a:r>
            <a:r>
              <a:rPr lang="es-AR" dirty="0"/>
              <a:t>, </a:t>
            </a:r>
            <a:r>
              <a:rPr lang="es-AR" dirty="0" err="1"/>
              <a:t>penetracion</a:t>
            </a:r>
            <a:r>
              <a:rPr lang="es-AR" dirty="0"/>
              <a:t>, baja).</a:t>
            </a:r>
          </a:p>
          <a:p>
            <a:r>
              <a:rPr lang="es-AR" dirty="0"/>
              <a:t>electrodo(</a:t>
            </a:r>
            <a:r>
              <a:rPr lang="es-AR" dirty="0" err="1"/>
              <a:t>rutilico</a:t>
            </a:r>
            <a:r>
              <a:rPr lang="es-AR" dirty="0"/>
              <a:t>, </a:t>
            </a:r>
            <a:r>
              <a:rPr lang="es-AR" dirty="0" err="1"/>
              <a:t>propiedades_mecanicas</a:t>
            </a:r>
            <a:r>
              <a:rPr lang="es-AR" dirty="0"/>
              <a:t>, malas).</a:t>
            </a:r>
          </a:p>
          <a:p>
            <a:r>
              <a:rPr lang="es-AR" dirty="0"/>
              <a:t>electrodo(</a:t>
            </a:r>
            <a:r>
              <a:rPr lang="es-AR" dirty="0" err="1"/>
              <a:t>rutilico</a:t>
            </a:r>
            <a:r>
              <a:rPr lang="es-AR" dirty="0"/>
              <a:t>, operatividad, buena).</a:t>
            </a:r>
          </a:p>
          <a:p>
            <a:r>
              <a:rPr lang="es-AR" dirty="0"/>
              <a:t>electrodo(</a:t>
            </a:r>
            <a:r>
              <a:rPr lang="es-AR" dirty="0" err="1"/>
              <a:t>rutilico</a:t>
            </a:r>
            <a:r>
              <a:rPr lang="es-AR" dirty="0"/>
              <a:t>, </a:t>
            </a:r>
            <a:r>
              <a:rPr lang="es-AR" dirty="0" err="1"/>
              <a:t>contenido_hidrogeno</a:t>
            </a:r>
            <a:r>
              <a:rPr lang="es-AR" dirty="0"/>
              <a:t>, medio).</a:t>
            </a:r>
          </a:p>
          <a:p>
            <a:r>
              <a:rPr lang="es-AR" dirty="0"/>
              <a:t>electrodo(</a:t>
            </a:r>
            <a:r>
              <a:rPr lang="es-AR" dirty="0" err="1"/>
              <a:t>rutilico</a:t>
            </a:r>
            <a:r>
              <a:rPr lang="es-AR" dirty="0"/>
              <a:t>, </a:t>
            </a:r>
            <a:r>
              <a:rPr lang="es-AR" dirty="0" err="1"/>
              <a:t>terminacion_cordon</a:t>
            </a:r>
            <a:r>
              <a:rPr lang="es-AR" dirty="0"/>
              <a:t>, buena).</a:t>
            </a:r>
          </a:p>
          <a:p>
            <a:endParaRPr lang="es-AR" dirty="0"/>
          </a:p>
          <a:p>
            <a:r>
              <a:rPr lang="es-AR" dirty="0"/>
              <a:t>% </a:t>
            </a:r>
            <a:r>
              <a:rPr lang="es-AR" dirty="0" err="1"/>
              <a:t>celulosico</a:t>
            </a:r>
            <a:endParaRPr lang="es-AR" dirty="0"/>
          </a:p>
          <a:p>
            <a:r>
              <a:rPr lang="es-AR" dirty="0"/>
              <a:t>electrodo(</a:t>
            </a:r>
            <a:r>
              <a:rPr lang="es-AR" dirty="0" err="1"/>
              <a:t>celulosico</a:t>
            </a:r>
            <a:r>
              <a:rPr lang="es-AR" dirty="0"/>
              <a:t>, </a:t>
            </a:r>
            <a:r>
              <a:rPr lang="es-AR" dirty="0" err="1"/>
              <a:t>penetracion</a:t>
            </a:r>
            <a:r>
              <a:rPr lang="es-AR" dirty="0"/>
              <a:t>, alta).</a:t>
            </a:r>
          </a:p>
          <a:p>
            <a:r>
              <a:rPr lang="es-AR" dirty="0"/>
              <a:t>electrodo(</a:t>
            </a:r>
            <a:r>
              <a:rPr lang="es-AR" dirty="0" err="1"/>
              <a:t>celulosico</a:t>
            </a:r>
            <a:r>
              <a:rPr lang="es-AR" dirty="0"/>
              <a:t>, </a:t>
            </a:r>
            <a:r>
              <a:rPr lang="es-AR" dirty="0" err="1"/>
              <a:t>propiedades_mecanicas</a:t>
            </a:r>
            <a:r>
              <a:rPr lang="es-AR" dirty="0"/>
              <a:t>, regular).</a:t>
            </a:r>
          </a:p>
          <a:p>
            <a:r>
              <a:rPr lang="es-AR" dirty="0"/>
              <a:t>electrodo(</a:t>
            </a:r>
            <a:r>
              <a:rPr lang="es-AR" dirty="0" err="1"/>
              <a:t>celulosico</a:t>
            </a:r>
            <a:r>
              <a:rPr lang="es-AR" dirty="0"/>
              <a:t>, operatividad, buena).</a:t>
            </a:r>
          </a:p>
          <a:p>
            <a:r>
              <a:rPr lang="es-AR" dirty="0"/>
              <a:t>electrodo(</a:t>
            </a:r>
            <a:r>
              <a:rPr lang="es-AR" dirty="0" err="1"/>
              <a:t>celulosico</a:t>
            </a:r>
            <a:r>
              <a:rPr lang="es-AR" dirty="0"/>
              <a:t>, </a:t>
            </a:r>
            <a:r>
              <a:rPr lang="es-AR" dirty="0" err="1"/>
              <a:t>contenido_hidrogeno</a:t>
            </a:r>
            <a:r>
              <a:rPr lang="es-AR" dirty="0"/>
              <a:t>, medio).</a:t>
            </a:r>
          </a:p>
          <a:p>
            <a:r>
              <a:rPr lang="es-AR" dirty="0"/>
              <a:t>electrodo(</a:t>
            </a:r>
            <a:r>
              <a:rPr lang="es-AR" dirty="0" err="1"/>
              <a:t>celulosico</a:t>
            </a:r>
            <a:r>
              <a:rPr lang="es-AR" dirty="0"/>
              <a:t>, </a:t>
            </a:r>
            <a:r>
              <a:rPr lang="es-AR" dirty="0" err="1"/>
              <a:t>terminacion_cordon</a:t>
            </a:r>
            <a:r>
              <a:rPr lang="es-AR" dirty="0"/>
              <a:t>, mala).</a:t>
            </a:r>
          </a:p>
        </p:txBody>
      </p:sp>
      <p:sp>
        <p:nvSpPr>
          <p:cNvPr id="4" name="Marcador de número de diapositiva 3">
            <a:extLst>
              <a:ext uri="{FF2B5EF4-FFF2-40B4-BE49-F238E27FC236}">
                <a16:creationId xmlns:a16="http://schemas.microsoft.com/office/drawing/2014/main" id="{DB1C5ED4-232A-13BE-86C3-240964ED9B8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76</a:t>
            </a:fld>
            <a:endParaRPr lang="en-US"/>
          </a:p>
        </p:txBody>
      </p:sp>
    </p:spTree>
    <p:extLst>
      <p:ext uri="{BB962C8B-B14F-4D97-AF65-F5344CB8AC3E}">
        <p14:creationId xmlns:p14="http://schemas.microsoft.com/office/powerpoint/2010/main" val="41703118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ED448-5259-9535-E282-09E5F8C5E0D5}"/>
              </a:ext>
            </a:extLst>
          </p:cNvPr>
          <p:cNvSpPr>
            <a:spLocks noGrp="1"/>
          </p:cNvSpPr>
          <p:nvPr>
            <p:ph type="title"/>
          </p:nvPr>
        </p:nvSpPr>
        <p:spPr/>
        <p:txBody>
          <a:bodyPr/>
          <a:lstStyle/>
          <a:p>
            <a:r>
              <a:rPr lang="es-AR" dirty="0"/>
              <a:t>SE selección de electrodos</a:t>
            </a:r>
          </a:p>
        </p:txBody>
      </p:sp>
      <p:sp>
        <p:nvSpPr>
          <p:cNvPr id="3" name="Marcador de contenido 2">
            <a:extLst>
              <a:ext uri="{FF2B5EF4-FFF2-40B4-BE49-F238E27FC236}">
                <a16:creationId xmlns:a16="http://schemas.microsoft.com/office/drawing/2014/main" id="{CCD328E2-767A-03C5-11FC-FEF382DC692A}"/>
              </a:ext>
            </a:extLst>
          </p:cNvPr>
          <p:cNvSpPr>
            <a:spLocks noGrp="1"/>
          </p:cNvSpPr>
          <p:nvPr>
            <p:ph idx="1"/>
          </p:nvPr>
        </p:nvSpPr>
        <p:spPr>
          <a:xfrm>
            <a:off x="609599" y="1364106"/>
            <a:ext cx="7305208" cy="5216576"/>
          </a:xfrm>
        </p:spPr>
        <p:txBody>
          <a:bodyPr>
            <a:normAutofit fontScale="85000" lnSpcReduction="10000"/>
          </a:bodyPr>
          <a:lstStyle/>
          <a:p>
            <a:r>
              <a:rPr lang="es-AR" dirty="0"/>
              <a:t>% </a:t>
            </a:r>
            <a:r>
              <a:rPr lang="es-AR" dirty="0" err="1"/>
              <a:t>basico</a:t>
            </a:r>
            <a:endParaRPr lang="es-AR" dirty="0"/>
          </a:p>
          <a:p>
            <a:r>
              <a:rPr lang="es-AR" dirty="0"/>
              <a:t>electrodo(</a:t>
            </a:r>
            <a:r>
              <a:rPr lang="es-AR" dirty="0" err="1"/>
              <a:t>basico</a:t>
            </a:r>
            <a:r>
              <a:rPr lang="es-AR" dirty="0"/>
              <a:t>, </a:t>
            </a:r>
            <a:r>
              <a:rPr lang="es-AR" dirty="0" err="1"/>
              <a:t>penetracion</a:t>
            </a:r>
            <a:r>
              <a:rPr lang="es-AR" dirty="0"/>
              <a:t>, media).</a:t>
            </a:r>
          </a:p>
          <a:p>
            <a:r>
              <a:rPr lang="es-AR" dirty="0"/>
              <a:t>electrodo(</a:t>
            </a:r>
            <a:r>
              <a:rPr lang="es-AR" dirty="0" err="1"/>
              <a:t>basico</a:t>
            </a:r>
            <a:r>
              <a:rPr lang="es-AR" dirty="0"/>
              <a:t>, </a:t>
            </a:r>
            <a:r>
              <a:rPr lang="es-AR" dirty="0" err="1"/>
              <a:t>propiedades_mecanicas</a:t>
            </a:r>
            <a:r>
              <a:rPr lang="es-AR" dirty="0"/>
              <a:t>, buenas).</a:t>
            </a:r>
          </a:p>
          <a:p>
            <a:r>
              <a:rPr lang="es-AR" dirty="0"/>
              <a:t>electrodo(</a:t>
            </a:r>
            <a:r>
              <a:rPr lang="es-AR" dirty="0" err="1"/>
              <a:t>basico</a:t>
            </a:r>
            <a:r>
              <a:rPr lang="es-AR" dirty="0"/>
              <a:t>, operatividad, mala).</a:t>
            </a:r>
          </a:p>
          <a:p>
            <a:r>
              <a:rPr lang="es-AR" dirty="0"/>
              <a:t>electrodo(</a:t>
            </a:r>
            <a:r>
              <a:rPr lang="es-AR" dirty="0" err="1"/>
              <a:t>basico</a:t>
            </a:r>
            <a:r>
              <a:rPr lang="es-AR" dirty="0"/>
              <a:t>, </a:t>
            </a:r>
            <a:r>
              <a:rPr lang="es-AR" dirty="0" err="1"/>
              <a:t>contenido_hidrogeno</a:t>
            </a:r>
            <a:r>
              <a:rPr lang="es-AR" dirty="0"/>
              <a:t>, bajo).</a:t>
            </a:r>
          </a:p>
          <a:p>
            <a:r>
              <a:rPr lang="es-AR" dirty="0"/>
              <a:t>electrodo(</a:t>
            </a:r>
            <a:r>
              <a:rPr lang="es-AR" dirty="0" err="1"/>
              <a:t>basico</a:t>
            </a:r>
            <a:r>
              <a:rPr lang="es-AR" dirty="0"/>
              <a:t>, </a:t>
            </a:r>
            <a:r>
              <a:rPr lang="es-AR" dirty="0" err="1"/>
              <a:t>terminacion_cordon</a:t>
            </a:r>
            <a:r>
              <a:rPr lang="es-AR" dirty="0"/>
              <a:t>, regular).</a:t>
            </a:r>
          </a:p>
          <a:p>
            <a:endParaRPr lang="es-AR" dirty="0"/>
          </a:p>
          <a:p>
            <a:r>
              <a:rPr lang="es-AR" dirty="0"/>
              <a:t>% Regla para seleccionar un electrodo basado en las características deseadas</a:t>
            </a:r>
          </a:p>
          <a:p>
            <a:r>
              <a:rPr lang="es-AR" dirty="0" err="1"/>
              <a:t>seleccionar_electrodo</a:t>
            </a:r>
            <a:r>
              <a:rPr lang="es-AR" dirty="0"/>
              <a:t>(Electrodo, </a:t>
            </a:r>
            <a:r>
              <a:rPr lang="es-AR" dirty="0" err="1"/>
              <a:t>Penetracion</a:t>
            </a:r>
            <a:r>
              <a:rPr lang="es-AR" dirty="0"/>
              <a:t>, </a:t>
            </a:r>
            <a:r>
              <a:rPr lang="es-AR" dirty="0" err="1"/>
              <a:t>PropiedadesMecanicas</a:t>
            </a:r>
            <a:r>
              <a:rPr lang="es-AR" dirty="0"/>
              <a:t>, Operatividad, </a:t>
            </a:r>
            <a:r>
              <a:rPr lang="es-AR" dirty="0" err="1"/>
              <a:t>ContenidoHidrogeno</a:t>
            </a:r>
            <a:r>
              <a:rPr lang="es-AR" dirty="0"/>
              <a:t>, </a:t>
            </a:r>
            <a:r>
              <a:rPr lang="es-AR" dirty="0" err="1"/>
              <a:t>TerminacionCordon</a:t>
            </a:r>
            <a:r>
              <a:rPr lang="es-AR" dirty="0"/>
              <a:t>) :-</a:t>
            </a:r>
          </a:p>
          <a:p>
            <a:r>
              <a:rPr lang="es-AR" dirty="0"/>
              <a:t>    electrodo(Electrodo, </a:t>
            </a:r>
            <a:r>
              <a:rPr lang="es-AR" dirty="0" err="1"/>
              <a:t>penetracion</a:t>
            </a:r>
            <a:r>
              <a:rPr lang="es-AR" dirty="0"/>
              <a:t>, </a:t>
            </a:r>
            <a:r>
              <a:rPr lang="es-AR" dirty="0" err="1"/>
              <a:t>Penetracion</a:t>
            </a:r>
            <a:r>
              <a:rPr lang="es-AR" dirty="0"/>
              <a:t>),</a:t>
            </a:r>
          </a:p>
          <a:p>
            <a:r>
              <a:rPr lang="es-AR" dirty="0"/>
              <a:t>    electrodo(Electrodo, </a:t>
            </a:r>
            <a:r>
              <a:rPr lang="es-AR" dirty="0" err="1"/>
              <a:t>propiedades_mecanicas</a:t>
            </a:r>
            <a:r>
              <a:rPr lang="es-AR" dirty="0"/>
              <a:t>, </a:t>
            </a:r>
            <a:r>
              <a:rPr lang="es-AR" dirty="0" err="1"/>
              <a:t>PropiedadesMecanicas</a:t>
            </a:r>
            <a:r>
              <a:rPr lang="es-AR" dirty="0"/>
              <a:t>),</a:t>
            </a:r>
          </a:p>
          <a:p>
            <a:r>
              <a:rPr lang="es-AR" dirty="0"/>
              <a:t>    electrodo(Electrodo, operatividad, Operatividad),</a:t>
            </a:r>
          </a:p>
          <a:p>
            <a:r>
              <a:rPr lang="es-AR" dirty="0"/>
              <a:t>    electrodo(Electrodo, </a:t>
            </a:r>
            <a:r>
              <a:rPr lang="es-AR" dirty="0" err="1"/>
              <a:t>contenido_hidrogeno</a:t>
            </a:r>
            <a:r>
              <a:rPr lang="es-AR" dirty="0"/>
              <a:t>, </a:t>
            </a:r>
            <a:r>
              <a:rPr lang="es-AR" dirty="0" err="1"/>
              <a:t>ContenidoHidrogeno</a:t>
            </a:r>
            <a:r>
              <a:rPr lang="es-AR" dirty="0"/>
              <a:t>),</a:t>
            </a:r>
          </a:p>
          <a:p>
            <a:r>
              <a:rPr lang="es-AR" dirty="0"/>
              <a:t>    electrodo(Electrodo, </a:t>
            </a:r>
            <a:r>
              <a:rPr lang="es-AR" dirty="0" err="1"/>
              <a:t>terminacion_cordon</a:t>
            </a:r>
            <a:r>
              <a:rPr lang="es-AR" dirty="0"/>
              <a:t>, </a:t>
            </a:r>
            <a:r>
              <a:rPr lang="es-AR" dirty="0" err="1"/>
              <a:t>TerminacionCordon</a:t>
            </a:r>
            <a:r>
              <a:rPr lang="es-AR" dirty="0"/>
              <a:t>).</a:t>
            </a:r>
          </a:p>
        </p:txBody>
      </p:sp>
      <p:sp>
        <p:nvSpPr>
          <p:cNvPr id="4" name="Marcador de número de diapositiva 3">
            <a:extLst>
              <a:ext uri="{FF2B5EF4-FFF2-40B4-BE49-F238E27FC236}">
                <a16:creationId xmlns:a16="http://schemas.microsoft.com/office/drawing/2014/main" id="{DB1C5ED4-232A-13BE-86C3-240964ED9B8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77</a:t>
            </a:fld>
            <a:endParaRPr lang="en-US"/>
          </a:p>
        </p:txBody>
      </p:sp>
    </p:spTree>
    <p:extLst>
      <p:ext uri="{BB962C8B-B14F-4D97-AF65-F5344CB8AC3E}">
        <p14:creationId xmlns:p14="http://schemas.microsoft.com/office/powerpoint/2010/main" val="475651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4A8AE-5553-711F-FA10-F637B8BBB347}"/>
              </a:ext>
            </a:extLst>
          </p:cNvPr>
          <p:cNvSpPr>
            <a:spLocks noGrp="1"/>
          </p:cNvSpPr>
          <p:nvPr>
            <p:ph type="title"/>
          </p:nvPr>
        </p:nvSpPr>
        <p:spPr/>
        <p:txBody>
          <a:bodyPr/>
          <a:lstStyle/>
          <a:p>
            <a:r>
              <a:rPr lang="es-AR" dirty="0"/>
              <a:t>Consultas</a:t>
            </a:r>
          </a:p>
        </p:txBody>
      </p:sp>
      <p:sp>
        <p:nvSpPr>
          <p:cNvPr id="3" name="Marcador de contenido 2">
            <a:extLst>
              <a:ext uri="{FF2B5EF4-FFF2-40B4-BE49-F238E27FC236}">
                <a16:creationId xmlns:a16="http://schemas.microsoft.com/office/drawing/2014/main" id="{17C8CF75-2442-EF21-5EF1-3D8EDC83105C}"/>
              </a:ext>
            </a:extLst>
          </p:cNvPr>
          <p:cNvSpPr>
            <a:spLocks noGrp="1"/>
          </p:cNvSpPr>
          <p:nvPr>
            <p:ph idx="1"/>
          </p:nvPr>
        </p:nvSpPr>
        <p:spPr/>
        <p:txBody>
          <a:bodyPr>
            <a:normAutofit fontScale="92500" lnSpcReduction="20000"/>
          </a:bodyPr>
          <a:lstStyle/>
          <a:p>
            <a:r>
              <a:rPr lang="es-AR" dirty="0"/>
              <a:t>?- </a:t>
            </a:r>
            <a:r>
              <a:rPr lang="es-AR" dirty="0" err="1"/>
              <a:t>seleccionar_electrodo</a:t>
            </a:r>
            <a:r>
              <a:rPr lang="es-AR" dirty="0"/>
              <a:t>(Electrodo, media, buenas, mala, bajo, regular).</a:t>
            </a:r>
          </a:p>
          <a:p>
            <a:pPr lvl="1"/>
            <a:r>
              <a:rPr lang="es-AR" dirty="0"/>
              <a:t>Electrodo = </a:t>
            </a:r>
            <a:r>
              <a:rPr lang="es-AR" dirty="0" err="1"/>
              <a:t>basico</a:t>
            </a:r>
            <a:r>
              <a:rPr lang="es-AR" dirty="0"/>
              <a:t>.</a:t>
            </a:r>
          </a:p>
          <a:p>
            <a:pPr lvl="1"/>
            <a:endParaRPr lang="es-AR" dirty="0"/>
          </a:p>
          <a:p>
            <a:r>
              <a:rPr lang="es-AR" dirty="0"/>
              <a:t>?- </a:t>
            </a:r>
            <a:r>
              <a:rPr lang="es-AR" dirty="0" err="1"/>
              <a:t>seleccionar_electrodo</a:t>
            </a:r>
            <a:r>
              <a:rPr lang="es-AR" dirty="0"/>
              <a:t>(Electrodo, alta, regular, buena, medio, mala).</a:t>
            </a:r>
          </a:p>
          <a:p>
            <a:pPr lvl="1"/>
            <a:r>
              <a:rPr lang="es-AR" dirty="0"/>
              <a:t>Electrodo = celulósico.</a:t>
            </a:r>
          </a:p>
          <a:p>
            <a:r>
              <a:rPr lang="es-AR" dirty="0" err="1"/>
              <a:t>seleccionar_electrodo</a:t>
            </a:r>
            <a:r>
              <a:rPr lang="es-AR" dirty="0"/>
              <a:t>(Electrodo, media, </a:t>
            </a:r>
            <a:r>
              <a:rPr lang="es-AR" dirty="0" err="1"/>
              <a:t>regular_malas</a:t>
            </a:r>
            <a:r>
              <a:rPr lang="es-AR" dirty="0"/>
              <a:t>, buena, </a:t>
            </a:r>
            <a:r>
              <a:rPr lang="es-AR" dirty="0" err="1"/>
              <a:t>medio_alto</a:t>
            </a:r>
            <a:r>
              <a:rPr lang="es-AR" dirty="0"/>
              <a:t>, </a:t>
            </a:r>
            <a:r>
              <a:rPr lang="es-AR" dirty="0" err="1"/>
              <a:t>buena_regular</a:t>
            </a:r>
            <a:r>
              <a:rPr lang="es-AR" dirty="0"/>
              <a:t>).</a:t>
            </a:r>
          </a:p>
          <a:p>
            <a:pPr lvl="1"/>
            <a:r>
              <a:rPr lang="es-AR" dirty="0"/>
              <a:t>Electrodo = </a:t>
            </a:r>
            <a:r>
              <a:rPr lang="es-AR" dirty="0" err="1"/>
              <a:t>rucelulósico</a:t>
            </a:r>
            <a:r>
              <a:rPr lang="es-AR" dirty="0"/>
              <a:t>.</a:t>
            </a:r>
          </a:p>
          <a:p>
            <a:r>
              <a:rPr lang="es-AR" dirty="0" err="1"/>
              <a:t>seleccionar_electrodo</a:t>
            </a:r>
            <a:r>
              <a:rPr lang="es-AR" dirty="0"/>
              <a:t>(Electrodo, media, </a:t>
            </a:r>
            <a:r>
              <a:rPr lang="es-AR" dirty="0" err="1"/>
              <a:t>regular_malas</a:t>
            </a:r>
            <a:r>
              <a:rPr lang="es-AR" dirty="0"/>
              <a:t>, buena, </a:t>
            </a:r>
            <a:r>
              <a:rPr lang="es-AR" dirty="0" err="1"/>
              <a:t>medio_alto</a:t>
            </a:r>
            <a:r>
              <a:rPr lang="es-AR" dirty="0"/>
              <a:t>, buena).</a:t>
            </a:r>
          </a:p>
          <a:p>
            <a:pPr lvl="1"/>
            <a:r>
              <a:rPr lang="es-AR"/>
              <a:t>false</a:t>
            </a:r>
            <a:endParaRPr lang="es-AR" dirty="0"/>
          </a:p>
          <a:p>
            <a:endParaRPr lang="es-AR" dirty="0"/>
          </a:p>
          <a:p>
            <a:pPr lvl="1"/>
            <a:endParaRPr lang="es-AR" dirty="0"/>
          </a:p>
          <a:p>
            <a:endParaRPr lang="es-AR" dirty="0"/>
          </a:p>
        </p:txBody>
      </p:sp>
      <p:sp>
        <p:nvSpPr>
          <p:cNvPr id="4" name="Marcador de número de diapositiva 3">
            <a:extLst>
              <a:ext uri="{FF2B5EF4-FFF2-40B4-BE49-F238E27FC236}">
                <a16:creationId xmlns:a16="http://schemas.microsoft.com/office/drawing/2014/main" id="{70E00A81-2F27-CE00-FA3D-E27BE2057A2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78</a:t>
            </a:fld>
            <a:endParaRPr lang="en-US"/>
          </a:p>
        </p:txBody>
      </p:sp>
    </p:spTree>
    <p:extLst>
      <p:ext uri="{BB962C8B-B14F-4D97-AF65-F5344CB8AC3E}">
        <p14:creationId xmlns:p14="http://schemas.microsoft.com/office/powerpoint/2010/main" val="43587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2"/>
          <p:cNvSpPr txBox="1">
            <a:spLocks noGrp="1"/>
          </p:cNvSpPr>
          <p:nvPr>
            <p:ph type="title"/>
          </p:nvPr>
        </p:nvSpPr>
        <p:spPr/>
        <p:txBody>
          <a:bodyPr/>
          <a:lstStyle/>
          <a:p>
            <a:pPr lvl="0"/>
            <a:r>
              <a:rPr lang="en-US">
                <a:sym typeface="Trebuchet MS"/>
              </a:rPr>
              <a:t>Ciclo de vida</a:t>
            </a:r>
            <a:endParaRPr lang="en-US"/>
          </a:p>
        </p:txBody>
      </p:sp>
      <p:sp>
        <p:nvSpPr>
          <p:cNvPr id="426" name="Google Shape;426;p42"/>
          <p:cNvSpPr txBox="1"/>
          <p:nvPr/>
        </p:nvSpPr>
        <p:spPr>
          <a:xfrm>
            <a:off x="7848600" y="752475"/>
            <a:ext cx="1157287" cy="109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Tahoma"/>
              <a:buNone/>
            </a:pPr>
            <a:fld id="{00000000-1234-1234-1234-123412341234}" type="slidenum">
              <a:rPr lang="en-US" sz="1200" b="0" i="0" u="none">
                <a:solidFill>
                  <a:srgbClr val="898989"/>
                </a:solidFill>
                <a:latin typeface="Tahoma"/>
                <a:ea typeface="Tahoma"/>
                <a:cs typeface="Tahoma"/>
                <a:sym typeface="Tahoma"/>
              </a:rPr>
              <a:t>8</a:t>
            </a:fld>
            <a:endParaRPr/>
          </a:p>
        </p:txBody>
      </p:sp>
      <p:pic>
        <p:nvPicPr>
          <p:cNvPr id="427" name="Google Shape;427;p42"/>
          <p:cNvPicPr preferRelativeResize="0"/>
          <p:nvPr/>
        </p:nvPicPr>
        <p:blipFill rotWithShape="1">
          <a:blip r:embed="rId3">
            <a:alphaModFix/>
          </a:blip>
          <a:srcRect/>
          <a:stretch/>
        </p:blipFill>
        <p:spPr>
          <a:xfrm>
            <a:off x="1116038" y="1905000"/>
            <a:ext cx="6597650" cy="47831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Marcador de número de diapositiva 1">
            <a:extLst>
              <a:ext uri="{FF2B5EF4-FFF2-40B4-BE49-F238E27FC236}">
                <a16:creationId xmlns:a16="http://schemas.microsoft.com/office/drawing/2014/main" id="{8816EB78-6A42-F15C-FD38-1F89617E674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8</a:t>
            </a:fld>
            <a:endParaRPr lang="en-US" sz="1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p:txBody>
          <a:bodyPr/>
          <a:lstStyle/>
          <a:p>
            <a:pPr lvl="0"/>
            <a:r>
              <a:rPr lang="en-US">
                <a:sym typeface="Trebuchet MS"/>
              </a:rPr>
              <a:t>Metodología IDEAL</a:t>
            </a:r>
            <a:endParaRPr lang="en-US"/>
          </a:p>
        </p:txBody>
      </p:sp>
      <p:sp>
        <p:nvSpPr>
          <p:cNvPr id="433" name="Google Shape;433;p43"/>
          <p:cNvSpPr txBox="1">
            <a:spLocks noGrp="1"/>
          </p:cNvSpPr>
          <p:nvPr>
            <p:ph idx="1"/>
          </p:nvPr>
        </p:nvSpPr>
        <p:spPr/>
        <p:txBody>
          <a:bodyPr/>
          <a:lstStyle/>
          <a:p>
            <a:pPr lvl="0"/>
            <a:r>
              <a:rPr lang="es-AR">
                <a:sym typeface="Trebuchet MS"/>
              </a:rPr>
              <a:t>Identificación de las tareas</a:t>
            </a:r>
            <a:endParaRPr lang="es-AR"/>
          </a:p>
          <a:p>
            <a:pPr lvl="0"/>
            <a:r>
              <a:rPr lang="es-AR">
                <a:sym typeface="Trebuchet MS"/>
              </a:rPr>
              <a:t>Desarrollo de los prototipos</a:t>
            </a:r>
            <a:endParaRPr lang="es-AR"/>
          </a:p>
          <a:p>
            <a:pPr lvl="0"/>
            <a:r>
              <a:rPr lang="es-AR">
                <a:sym typeface="Trebuchet MS"/>
              </a:rPr>
              <a:t>Ejecución de la construcción del sistema integrado</a:t>
            </a:r>
            <a:endParaRPr lang="es-AR"/>
          </a:p>
          <a:p>
            <a:pPr lvl="0"/>
            <a:r>
              <a:rPr lang="es-AR">
                <a:sym typeface="Trebuchet MS"/>
              </a:rPr>
              <a:t>Actuación para conseguir el mantenimiento perfectivo</a:t>
            </a:r>
            <a:endParaRPr lang="es-AR"/>
          </a:p>
          <a:p>
            <a:pPr lvl="0"/>
            <a:r>
              <a:rPr lang="es-AR">
                <a:sym typeface="Trebuchet MS"/>
              </a:rPr>
              <a:t>Lograr una adecuada transferencia tecnológica</a:t>
            </a:r>
            <a:endParaRPr lang="es-AR"/>
          </a:p>
        </p:txBody>
      </p:sp>
      <p:sp>
        <p:nvSpPr>
          <p:cNvPr id="2" name="Marcador de número de diapositiva 1">
            <a:extLst>
              <a:ext uri="{FF2B5EF4-FFF2-40B4-BE49-F238E27FC236}">
                <a16:creationId xmlns:a16="http://schemas.microsoft.com/office/drawing/2014/main" id="{88C12808-140E-4D68-8E4F-D644A83199D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Flame">
  <a:themeElements>
    <a:clrScheme name="02">
      <a:dk1>
        <a:sysClr val="windowText" lastClr="000000"/>
      </a:dk1>
      <a:lt1>
        <a:sysClr val="window" lastClr="FFFFFF"/>
      </a:lt1>
      <a:dk2>
        <a:srgbClr val="44546A"/>
      </a:dk2>
      <a:lt2>
        <a:srgbClr val="E7E6E6"/>
      </a:lt2>
      <a:accent1>
        <a:srgbClr val="FF4D00"/>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04">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E62459F-2E16-44B2-83DB-718BE4837281}">
  <we:reference id="wa200005566" version="3.0.0.2" store="es-E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323</TotalTime>
  <Words>4790</Words>
  <Application>Microsoft Office PowerPoint</Application>
  <PresentationFormat>Presentación en pantalla (4:3)</PresentationFormat>
  <Paragraphs>1116</Paragraphs>
  <Slides>78</Slides>
  <Notes>69</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78</vt:i4>
      </vt:variant>
    </vt:vector>
  </HeadingPairs>
  <TitlesOfParts>
    <vt:vector size="91" baseType="lpstr">
      <vt:lpstr>Open Sans</vt:lpstr>
      <vt:lpstr>Wingdings 3</vt:lpstr>
      <vt:lpstr>Times New Roman</vt:lpstr>
      <vt:lpstr>Montserrat SemiBold</vt:lpstr>
      <vt:lpstr>Noto Sans Symbols</vt:lpstr>
      <vt:lpstr>Montserrat ExtraBold</vt:lpstr>
      <vt:lpstr>Tahoma</vt:lpstr>
      <vt:lpstr>Trebuchet MS</vt:lpstr>
      <vt:lpstr>Symbol</vt:lpstr>
      <vt:lpstr>Comic Sans MS</vt:lpstr>
      <vt:lpstr>Arial</vt:lpstr>
      <vt:lpstr>Flame</vt:lpstr>
      <vt:lpstr>Faceta</vt:lpstr>
      <vt:lpstr>Sistemas expertos</vt:lpstr>
      <vt:lpstr>¿Qué es?</vt:lpstr>
      <vt:lpstr>¿Cómo se relacionan con IA?</vt:lpstr>
      <vt:lpstr>Tipos de conocimientos</vt:lpstr>
      <vt:lpstr>Fuentes</vt:lpstr>
      <vt:lpstr>Fases de IDEAL</vt:lpstr>
      <vt:lpstr>Ciclo de vida</vt:lpstr>
      <vt:lpstr>Ciclo de vida</vt:lpstr>
      <vt:lpstr>Metodología IDEAL</vt:lpstr>
      <vt:lpstr> Fase I: Identificación de la tarea</vt:lpstr>
      <vt:lpstr>Estudio de viabilidad</vt:lpstr>
      <vt:lpstr>Selección del problema</vt:lpstr>
      <vt:lpstr>Desarrollo posible</vt:lpstr>
      <vt:lpstr>Desarrollo justificado</vt:lpstr>
      <vt:lpstr>Desarrollo adecuado</vt:lpstr>
      <vt:lpstr>Éxito de un sistema</vt:lpstr>
      <vt:lpstr>Calculo de la viabilidad</vt:lpstr>
      <vt:lpstr>Tipo de valores</vt:lpstr>
      <vt:lpstr>Test de viabilidad</vt:lpstr>
      <vt:lpstr>Cálculos</vt:lpstr>
      <vt:lpstr>Fase II: Desarrollo de los prototipos</vt:lpstr>
      <vt:lpstr>Fase III: Ejecución de la construcción del sistema integrado</vt:lpstr>
      <vt:lpstr>Proceso de adquisición</vt:lpstr>
      <vt:lpstr>Extracción de conocimientos</vt:lpstr>
      <vt:lpstr>Educción de conocimiento</vt:lpstr>
      <vt:lpstr>Educción de conocimiento</vt:lpstr>
      <vt:lpstr>Consejos para una educción satisfactoria</vt:lpstr>
      <vt:lpstr>Técnicas de educción</vt:lpstr>
      <vt:lpstr>Técnicas directas</vt:lpstr>
      <vt:lpstr>Técnicas indirectas</vt:lpstr>
      <vt:lpstr>Análisis de protocolo</vt:lpstr>
      <vt:lpstr>Emparrillado</vt:lpstr>
      <vt:lpstr>Conceptos básicos de una parrilla</vt:lpstr>
      <vt:lpstr>Desarrollo de un emparrillado</vt:lpstr>
      <vt:lpstr>Desarrollo de la parrilla</vt:lpstr>
      <vt:lpstr>Clasificación de los elementos</vt:lpstr>
      <vt:lpstr>Clasificación de los elementos</vt:lpstr>
      <vt:lpstr>Clasificación de características</vt:lpstr>
      <vt:lpstr>Clasificación de características</vt:lpstr>
      <vt:lpstr>Clasificación de las características</vt:lpstr>
      <vt:lpstr>Interpretación de los resultados</vt:lpstr>
      <vt:lpstr>Interpretación de los resultados</vt:lpstr>
      <vt:lpstr>Red de relación entre características</vt:lpstr>
      <vt:lpstr>Red de relación entre características</vt:lpstr>
      <vt:lpstr>Evaluación de las características</vt:lpstr>
      <vt:lpstr>Conceptualización</vt:lpstr>
      <vt:lpstr>Tipo de conocimientos</vt:lpstr>
      <vt:lpstr>Etapas</vt:lpstr>
      <vt:lpstr>Caso de estudio</vt:lpstr>
      <vt:lpstr>Modelo estático – Conocimientos Fácticos</vt:lpstr>
      <vt:lpstr>Modelo estático – Conocimientos Fácticos</vt:lpstr>
      <vt:lpstr>Modelo estático – Conocimientos Fácticos</vt:lpstr>
      <vt:lpstr>Modelo estático – Conocimientos Estratégico</vt:lpstr>
      <vt:lpstr>Modelo estático – Conocimientos Estratégico</vt:lpstr>
      <vt:lpstr>Modelo estático – Conocimientos Estratégico</vt:lpstr>
      <vt:lpstr>Modelo estático – Conocimientos Táctico</vt:lpstr>
      <vt:lpstr>Modelo estático – Conocimientos Táctico</vt:lpstr>
      <vt:lpstr>Modelo estático – Conocimientos Táctico</vt:lpstr>
      <vt:lpstr>Modelo estático – Conocimiento Fáctico</vt:lpstr>
      <vt:lpstr>Modelo dinámico – Árbol jerárquico de tareas</vt:lpstr>
      <vt:lpstr>Modelo dinámico - Mapa de conocimientos</vt:lpstr>
      <vt:lpstr>Formalización</vt:lpstr>
      <vt:lpstr>Tipos de formalismos</vt:lpstr>
      <vt:lpstr>Relación entre conceptualización y formalización</vt:lpstr>
      <vt:lpstr>Sistemas de producción</vt:lpstr>
      <vt:lpstr>Redes semánticas</vt:lpstr>
      <vt:lpstr>Marcos</vt:lpstr>
      <vt:lpstr>Guiones</vt:lpstr>
      <vt:lpstr>Fase IV: Actuación para conseguir el mantenimiento perfectivo</vt:lpstr>
      <vt:lpstr>Planification para conseguir un Sistema Integrado</vt:lpstr>
      <vt:lpstr>Objetivo</vt:lpstr>
      <vt:lpstr>Fase V: Lograr una adecuada transferencia tecnológica</vt:lpstr>
      <vt:lpstr>Objetivo</vt:lpstr>
      <vt:lpstr>Implementación en Prolog</vt:lpstr>
      <vt:lpstr>SE selección de electrodos</vt:lpstr>
      <vt:lpstr>SE selección de electrodos</vt:lpstr>
      <vt:lpstr>SE selección de electrodos</vt:lpstr>
      <vt:lpstr>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Expertos</dc:title>
  <dc:creator>Paola Britos</dc:creator>
  <cp:lastModifiedBy>Paola Britos</cp:lastModifiedBy>
  <cp:revision>6</cp:revision>
  <dcterms:modified xsi:type="dcterms:W3CDTF">2024-10-22T14:33:03Z</dcterms:modified>
</cp:coreProperties>
</file>