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2AA4C68-ED2B-4E42-8E7B-EB84C12C15C3}" type="datetimeFigureOut">
              <a:rPr lang="zh-CN" altLang="en-US" smtClean="0"/>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640EE-9EA4-4B9B-9BFA-80BE68B3DBF6}" type="slidenum">
              <a:rPr lang="zh-CN" altLang="en-US" smtClean="0"/>
              <a:t>‹#›</a:t>
            </a:fld>
            <a:endParaRPr lang="zh-CN" altLang="en-US"/>
          </a:p>
        </p:txBody>
      </p:sp>
    </p:spTree>
    <p:extLst>
      <p:ext uri="{BB962C8B-B14F-4D97-AF65-F5344CB8AC3E}">
        <p14:creationId xmlns:p14="http://schemas.microsoft.com/office/powerpoint/2010/main" val="310424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A4C68-ED2B-4E42-8E7B-EB84C12C15C3}" type="datetimeFigureOut">
              <a:rPr lang="zh-CN" altLang="en-US" smtClean="0"/>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640EE-9EA4-4B9B-9BFA-80BE68B3DBF6}" type="slidenum">
              <a:rPr lang="zh-CN" altLang="en-US" smtClean="0"/>
              <a:t>‹#›</a:t>
            </a:fld>
            <a:endParaRPr lang="zh-CN" altLang="en-US"/>
          </a:p>
        </p:txBody>
      </p:sp>
    </p:spTree>
    <p:extLst>
      <p:ext uri="{BB962C8B-B14F-4D97-AF65-F5344CB8AC3E}">
        <p14:creationId xmlns:p14="http://schemas.microsoft.com/office/powerpoint/2010/main" val="418067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A4C68-ED2B-4E42-8E7B-EB84C12C15C3}" type="datetimeFigureOut">
              <a:rPr lang="zh-CN" altLang="en-US" smtClean="0"/>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640EE-9EA4-4B9B-9BFA-80BE68B3DBF6}" type="slidenum">
              <a:rPr lang="zh-CN" altLang="en-US" smtClean="0"/>
              <a:t>‹#›</a:t>
            </a:fld>
            <a:endParaRPr lang="zh-CN" altLang="en-US"/>
          </a:p>
        </p:txBody>
      </p:sp>
    </p:spTree>
    <p:extLst>
      <p:ext uri="{BB962C8B-B14F-4D97-AF65-F5344CB8AC3E}">
        <p14:creationId xmlns:p14="http://schemas.microsoft.com/office/powerpoint/2010/main" val="679326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A4C68-ED2B-4E42-8E7B-EB84C12C15C3}" type="datetimeFigureOut">
              <a:rPr lang="zh-CN" altLang="en-US" smtClean="0"/>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640EE-9EA4-4B9B-9BFA-80BE68B3DBF6}" type="slidenum">
              <a:rPr lang="zh-CN" altLang="en-US" smtClean="0"/>
              <a:t>‹#›</a:t>
            </a:fld>
            <a:endParaRPr lang="zh-CN" altLang="en-US"/>
          </a:p>
        </p:txBody>
      </p:sp>
    </p:spTree>
    <p:extLst>
      <p:ext uri="{BB962C8B-B14F-4D97-AF65-F5344CB8AC3E}">
        <p14:creationId xmlns:p14="http://schemas.microsoft.com/office/powerpoint/2010/main" val="121316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2AA4C68-ED2B-4E42-8E7B-EB84C12C15C3}" type="datetimeFigureOut">
              <a:rPr lang="zh-CN" altLang="en-US" smtClean="0"/>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640EE-9EA4-4B9B-9BFA-80BE68B3DBF6}" type="slidenum">
              <a:rPr lang="zh-CN" altLang="en-US" smtClean="0"/>
              <a:t>‹#›</a:t>
            </a:fld>
            <a:endParaRPr lang="zh-CN" altLang="en-US"/>
          </a:p>
        </p:txBody>
      </p:sp>
    </p:spTree>
    <p:extLst>
      <p:ext uri="{BB962C8B-B14F-4D97-AF65-F5344CB8AC3E}">
        <p14:creationId xmlns:p14="http://schemas.microsoft.com/office/powerpoint/2010/main" val="209374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2AA4C68-ED2B-4E42-8E7B-EB84C12C15C3}" type="datetimeFigureOut">
              <a:rPr lang="zh-CN" altLang="en-US" smtClean="0"/>
              <a:t>2020-10-12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640EE-9EA4-4B9B-9BFA-80BE68B3DBF6}" type="slidenum">
              <a:rPr lang="zh-CN" altLang="en-US" smtClean="0"/>
              <a:t>‹#›</a:t>
            </a:fld>
            <a:endParaRPr lang="zh-CN" altLang="en-US"/>
          </a:p>
        </p:txBody>
      </p:sp>
    </p:spTree>
    <p:extLst>
      <p:ext uri="{BB962C8B-B14F-4D97-AF65-F5344CB8AC3E}">
        <p14:creationId xmlns:p14="http://schemas.microsoft.com/office/powerpoint/2010/main" val="333714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2AA4C68-ED2B-4E42-8E7B-EB84C12C15C3}" type="datetimeFigureOut">
              <a:rPr lang="zh-CN" altLang="en-US" smtClean="0"/>
              <a:t>2020-10-12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0640EE-9EA4-4B9B-9BFA-80BE68B3DBF6}" type="slidenum">
              <a:rPr lang="zh-CN" altLang="en-US" smtClean="0"/>
              <a:t>‹#›</a:t>
            </a:fld>
            <a:endParaRPr lang="zh-CN" altLang="en-US"/>
          </a:p>
        </p:txBody>
      </p:sp>
    </p:spTree>
    <p:extLst>
      <p:ext uri="{BB962C8B-B14F-4D97-AF65-F5344CB8AC3E}">
        <p14:creationId xmlns:p14="http://schemas.microsoft.com/office/powerpoint/2010/main" val="342629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2AA4C68-ED2B-4E42-8E7B-EB84C12C15C3}" type="datetimeFigureOut">
              <a:rPr lang="zh-CN" altLang="en-US" smtClean="0"/>
              <a:t>2020-10-12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0640EE-9EA4-4B9B-9BFA-80BE68B3DBF6}" type="slidenum">
              <a:rPr lang="zh-CN" altLang="en-US" smtClean="0"/>
              <a:t>‹#›</a:t>
            </a:fld>
            <a:endParaRPr lang="zh-CN" altLang="en-US"/>
          </a:p>
        </p:txBody>
      </p:sp>
    </p:spTree>
    <p:extLst>
      <p:ext uri="{BB962C8B-B14F-4D97-AF65-F5344CB8AC3E}">
        <p14:creationId xmlns:p14="http://schemas.microsoft.com/office/powerpoint/2010/main" val="111371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AA4C68-ED2B-4E42-8E7B-EB84C12C15C3}" type="datetimeFigureOut">
              <a:rPr lang="zh-CN" altLang="en-US" smtClean="0"/>
              <a:t>2020-10-12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0640EE-9EA4-4B9B-9BFA-80BE68B3DBF6}" type="slidenum">
              <a:rPr lang="zh-CN" altLang="en-US" smtClean="0"/>
              <a:t>‹#›</a:t>
            </a:fld>
            <a:endParaRPr lang="zh-CN" altLang="en-US"/>
          </a:p>
        </p:txBody>
      </p:sp>
    </p:spTree>
    <p:extLst>
      <p:ext uri="{BB962C8B-B14F-4D97-AF65-F5344CB8AC3E}">
        <p14:creationId xmlns:p14="http://schemas.microsoft.com/office/powerpoint/2010/main" val="336993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2AA4C68-ED2B-4E42-8E7B-EB84C12C15C3}" type="datetimeFigureOut">
              <a:rPr lang="zh-CN" altLang="en-US" smtClean="0"/>
              <a:t>2020-10-12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640EE-9EA4-4B9B-9BFA-80BE68B3DBF6}" type="slidenum">
              <a:rPr lang="zh-CN" altLang="en-US" smtClean="0"/>
              <a:t>‹#›</a:t>
            </a:fld>
            <a:endParaRPr lang="zh-CN" altLang="en-US"/>
          </a:p>
        </p:txBody>
      </p:sp>
    </p:spTree>
    <p:extLst>
      <p:ext uri="{BB962C8B-B14F-4D97-AF65-F5344CB8AC3E}">
        <p14:creationId xmlns:p14="http://schemas.microsoft.com/office/powerpoint/2010/main" val="339348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2AA4C68-ED2B-4E42-8E7B-EB84C12C15C3}" type="datetimeFigureOut">
              <a:rPr lang="zh-CN" altLang="en-US" smtClean="0"/>
              <a:t>2020-10-12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640EE-9EA4-4B9B-9BFA-80BE68B3DBF6}" type="slidenum">
              <a:rPr lang="zh-CN" altLang="en-US" smtClean="0"/>
              <a:t>‹#›</a:t>
            </a:fld>
            <a:endParaRPr lang="zh-CN" altLang="en-US"/>
          </a:p>
        </p:txBody>
      </p:sp>
    </p:spTree>
    <p:extLst>
      <p:ext uri="{BB962C8B-B14F-4D97-AF65-F5344CB8AC3E}">
        <p14:creationId xmlns:p14="http://schemas.microsoft.com/office/powerpoint/2010/main" val="406339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A4C68-ED2B-4E42-8E7B-EB84C12C15C3}" type="datetimeFigureOut">
              <a:rPr lang="zh-CN" altLang="en-US" smtClean="0"/>
              <a:t>2020-10-12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640EE-9EA4-4B9B-9BFA-80BE68B3DBF6}" type="slidenum">
              <a:rPr lang="zh-CN" altLang="en-US" smtClean="0"/>
              <a:t>‹#›</a:t>
            </a:fld>
            <a:endParaRPr lang="zh-CN" altLang="en-US"/>
          </a:p>
        </p:txBody>
      </p:sp>
    </p:spTree>
    <p:extLst>
      <p:ext uri="{BB962C8B-B14F-4D97-AF65-F5344CB8AC3E}">
        <p14:creationId xmlns:p14="http://schemas.microsoft.com/office/powerpoint/2010/main" val="59700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文本框 3"/>
          <p:cNvSpPr txBox="1"/>
          <p:nvPr/>
        </p:nvSpPr>
        <p:spPr>
          <a:xfrm>
            <a:off x="1540042" y="2658980"/>
            <a:ext cx="9335569" cy="707886"/>
          </a:xfrm>
          <a:prstGeom prst="rect">
            <a:avLst/>
          </a:prstGeom>
          <a:noFill/>
        </p:spPr>
        <p:txBody>
          <a:bodyPr wrap="none" rtlCol="0">
            <a:spAutoFit/>
          </a:bodyPr>
          <a:lstStyle/>
          <a:p>
            <a:r>
              <a:rPr lang="en-US" altLang="zh-CN" sz="4000" dirty="0">
                <a:solidFill>
                  <a:schemeClr val="bg1"/>
                </a:solidFill>
                <a:latin typeface="Arial Black" panose="020B0A04020102020204" pitchFamily="34" charset="0"/>
              </a:rPr>
              <a:t>Predicting Car Accident Severity</a:t>
            </a:r>
            <a:endParaRPr lang="zh-CN" altLang="en-US" sz="4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51779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文本框 3"/>
          <p:cNvSpPr txBox="1"/>
          <p:nvPr/>
        </p:nvSpPr>
        <p:spPr>
          <a:xfrm>
            <a:off x="394482" y="283922"/>
            <a:ext cx="2127634"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Introduction</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p:nvPr/>
        </p:nvPicPr>
        <p:blipFill rotWithShape="1">
          <a:blip r:embed="rId2"/>
          <a:srcRect l="23759" r="31890"/>
          <a:stretch/>
        </p:blipFill>
        <p:spPr>
          <a:xfrm>
            <a:off x="7518400" y="745588"/>
            <a:ext cx="3860799" cy="5228950"/>
          </a:xfrm>
          <a:prstGeom prst="rect">
            <a:avLst/>
          </a:prstGeom>
        </p:spPr>
      </p:pic>
      <p:sp>
        <p:nvSpPr>
          <p:cNvPr id="5" name="文本框 4"/>
          <p:cNvSpPr txBox="1"/>
          <p:nvPr/>
        </p:nvSpPr>
        <p:spPr>
          <a:xfrm>
            <a:off x="684768" y="1123828"/>
            <a:ext cx="6151461" cy="4466094"/>
          </a:xfrm>
          <a:prstGeom prst="rect">
            <a:avLst/>
          </a:prstGeom>
          <a:noFill/>
        </p:spPr>
        <p:txBody>
          <a:bodyPr wrap="square" rtlCol="0">
            <a:spAutoFit/>
          </a:bodyPr>
          <a:lstStyle/>
          <a:p>
            <a:pPr>
              <a:lnSpc>
                <a:spcPct val="150000"/>
              </a:lnSpc>
            </a:pPr>
            <a:r>
              <a:rPr lang="en-US" altLang="zh-CN" sz="2400" dirty="0">
                <a:solidFill>
                  <a:schemeClr val="bg1"/>
                </a:solidFill>
              </a:rPr>
              <a:t>Traffic accident is very impact factor to make huge life or property damaged. Nobody want these things happen to himself or any other people. It’s really terrible and horrible thing. So, if that bad thing happens, what should we do first? Especially for government such as traffic management department, hospitals, etc. </a:t>
            </a:r>
            <a:endParaRPr lang="zh-CN" altLang="zh-CN"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256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文本框 3"/>
          <p:cNvSpPr txBox="1"/>
          <p:nvPr/>
        </p:nvSpPr>
        <p:spPr>
          <a:xfrm>
            <a:off x="394482" y="283922"/>
            <a:ext cx="2310248"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Data analyses</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p:nvPr/>
        </p:nvPicPr>
        <p:blipFill>
          <a:blip r:embed="rId2"/>
          <a:stretch>
            <a:fillRect/>
          </a:stretch>
        </p:blipFill>
        <p:spPr>
          <a:xfrm>
            <a:off x="6038218" y="1103095"/>
            <a:ext cx="5949811" cy="4783631"/>
          </a:xfrm>
          <a:prstGeom prst="rect">
            <a:avLst/>
          </a:prstGeom>
        </p:spPr>
      </p:pic>
      <p:pic>
        <p:nvPicPr>
          <p:cNvPr id="7" name="图片 6"/>
          <p:cNvPicPr/>
          <p:nvPr/>
        </p:nvPicPr>
        <p:blipFill>
          <a:blip r:embed="rId3"/>
          <a:stretch>
            <a:fillRect/>
          </a:stretch>
        </p:blipFill>
        <p:spPr>
          <a:xfrm>
            <a:off x="497931" y="1103095"/>
            <a:ext cx="5419771" cy="1349819"/>
          </a:xfrm>
          <a:prstGeom prst="rect">
            <a:avLst/>
          </a:prstGeom>
        </p:spPr>
      </p:pic>
      <p:pic>
        <p:nvPicPr>
          <p:cNvPr id="2" name="图片 1"/>
          <p:cNvPicPr>
            <a:picLocks noChangeAspect="1"/>
          </p:cNvPicPr>
          <p:nvPr/>
        </p:nvPicPr>
        <p:blipFill>
          <a:blip r:embed="rId4"/>
          <a:stretch>
            <a:fillRect/>
          </a:stretch>
        </p:blipFill>
        <p:spPr>
          <a:xfrm>
            <a:off x="497931" y="2613704"/>
            <a:ext cx="1748943" cy="2692451"/>
          </a:xfrm>
          <a:prstGeom prst="rect">
            <a:avLst/>
          </a:prstGeom>
        </p:spPr>
      </p:pic>
      <p:pic>
        <p:nvPicPr>
          <p:cNvPr id="8" name="图片 7"/>
          <p:cNvPicPr>
            <a:picLocks noChangeAspect="1"/>
          </p:cNvPicPr>
          <p:nvPr/>
        </p:nvPicPr>
        <p:blipFill>
          <a:blip r:embed="rId5"/>
          <a:stretch>
            <a:fillRect/>
          </a:stretch>
        </p:blipFill>
        <p:spPr>
          <a:xfrm>
            <a:off x="2367389" y="2613704"/>
            <a:ext cx="1708524" cy="2692451"/>
          </a:xfrm>
          <a:prstGeom prst="rect">
            <a:avLst/>
          </a:prstGeom>
        </p:spPr>
      </p:pic>
      <p:pic>
        <p:nvPicPr>
          <p:cNvPr id="9" name="图片 8"/>
          <p:cNvPicPr>
            <a:picLocks noChangeAspect="1"/>
          </p:cNvPicPr>
          <p:nvPr/>
        </p:nvPicPr>
        <p:blipFill>
          <a:blip r:embed="rId6"/>
          <a:stretch>
            <a:fillRect/>
          </a:stretch>
        </p:blipFill>
        <p:spPr>
          <a:xfrm>
            <a:off x="4196428" y="2613704"/>
            <a:ext cx="1721274" cy="2692451"/>
          </a:xfrm>
          <a:prstGeom prst="rect">
            <a:avLst/>
          </a:prstGeom>
        </p:spPr>
      </p:pic>
    </p:spTree>
    <p:extLst>
      <p:ext uri="{BB962C8B-B14F-4D97-AF65-F5344CB8AC3E}">
        <p14:creationId xmlns:p14="http://schemas.microsoft.com/office/powerpoint/2010/main" val="131096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文本框 3"/>
          <p:cNvSpPr txBox="1"/>
          <p:nvPr/>
        </p:nvSpPr>
        <p:spPr>
          <a:xfrm>
            <a:off x="394482" y="283922"/>
            <a:ext cx="4012252"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Methodology and </a:t>
            </a:r>
            <a:r>
              <a:rPr lang="en-US" altLang="zh-CN" sz="2400" b="1" dirty="0" smtClean="0">
                <a:solidFill>
                  <a:schemeClr val="bg1"/>
                </a:solidFill>
                <a:latin typeface="微软雅黑" panose="020B0503020204020204" pitchFamily="34" charset="-122"/>
                <a:ea typeface="微软雅黑" panose="020B0503020204020204" pitchFamily="34" charset="-122"/>
              </a:rPr>
              <a:t>Result</a:t>
            </a:r>
            <a:endParaRPr lang="zh-CN" altLang="zh-CN" b="1" dirty="0"/>
          </a:p>
        </p:txBody>
      </p:sp>
      <p:pic>
        <p:nvPicPr>
          <p:cNvPr id="3" name="图片 2"/>
          <p:cNvPicPr>
            <a:picLocks noChangeAspect="1"/>
          </p:cNvPicPr>
          <p:nvPr/>
        </p:nvPicPr>
        <p:blipFill>
          <a:blip r:embed="rId2"/>
          <a:stretch>
            <a:fillRect/>
          </a:stretch>
        </p:blipFill>
        <p:spPr>
          <a:xfrm>
            <a:off x="467053" y="945923"/>
            <a:ext cx="7220630" cy="2213359"/>
          </a:xfrm>
          <a:prstGeom prst="rect">
            <a:avLst/>
          </a:prstGeom>
        </p:spPr>
      </p:pic>
      <p:pic>
        <p:nvPicPr>
          <p:cNvPr id="5" name="图片 4"/>
          <p:cNvPicPr>
            <a:picLocks noChangeAspect="1"/>
          </p:cNvPicPr>
          <p:nvPr/>
        </p:nvPicPr>
        <p:blipFill>
          <a:blip r:embed="rId3"/>
          <a:stretch>
            <a:fillRect/>
          </a:stretch>
        </p:blipFill>
        <p:spPr>
          <a:xfrm>
            <a:off x="467053" y="3359618"/>
            <a:ext cx="2085975" cy="3105150"/>
          </a:xfrm>
          <a:prstGeom prst="rect">
            <a:avLst/>
          </a:prstGeom>
        </p:spPr>
      </p:pic>
      <p:pic>
        <p:nvPicPr>
          <p:cNvPr id="10" name="图片 9"/>
          <p:cNvPicPr>
            <a:picLocks noChangeAspect="1"/>
          </p:cNvPicPr>
          <p:nvPr/>
        </p:nvPicPr>
        <p:blipFill>
          <a:blip r:embed="rId4"/>
          <a:stretch>
            <a:fillRect/>
          </a:stretch>
        </p:blipFill>
        <p:spPr>
          <a:xfrm>
            <a:off x="4922939" y="3333742"/>
            <a:ext cx="2117271" cy="3107291"/>
          </a:xfrm>
          <a:prstGeom prst="rect">
            <a:avLst/>
          </a:prstGeom>
        </p:spPr>
      </p:pic>
      <p:pic>
        <p:nvPicPr>
          <p:cNvPr id="11" name="图片 10"/>
          <p:cNvPicPr>
            <a:picLocks noChangeAspect="1"/>
          </p:cNvPicPr>
          <p:nvPr/>
        </p:nvPicPr>
        <p:blipFill>
          <a:blip r:embed="rId5"/>
          <a:stretch>
            <a:fillRect/>
          </a:stretch>
        </p:blipFill>
        <p:spPr>
          <a:xfrm>
            <a:off x="2768246" y="3359618"/>
            <a:ext cx="1943100" cy="1619250"/>
          </a:xfrm>
          <a:prstGeom prst="rect">
            <a:avLst/>
          </a:prstGeom>
        </p:spPr>
      </p:pic>
      <p:pic>
        <p:nvPicPr>
          <p:cNvPr id="12" name="图片 11"/>
          <p:cNvPicPr>
            <a:picLocks noChangeAspect="1"/>
          </p:cNvPicPr>
          <p:nvPr/>
        </p:nvPicPr>
        <p:blipFill>
          <a:blip r:embed="rId6"/>
          <a:stretch>
            <a:fillRect/>
          </a:stretch>
        </p:blipFill>
        <p:spPr>
          <a:xfrm>
            <a:off x="7251803" y="3333742"/>
            <a:ext cx="4667250" cy="2019300"/>
          </a:xfrm>
          <a:prstGeom prst="rect">
            <a:avLst/>
          </a:prstGeom>
        </p:spPr>
      </p:pic>
      <p:pic>
        <p:nvPicPr>
          <p:cNvPr id="13" name="图片 12"/>
          <p:cNvPicPr>
            <a:picLocks noChangeAspect="1"/>
          </p:cNvPicPr>
          <p:nvPr/>
        </p:nvPicPr>
        <p:blipFill>
          <a:blip r:embed="rId7"/>
          <a:stretch>
            <a:fillRect/>
          </a:stretch>
        </p:blipFill>
        <p:spPr>
          <a:xfrm>
            <a:off x="8306499" y="1299709"/>
            <a:ext cx="3162508" cy="819377"/>
          </a:xfrm>
          <a:prstGeom prst="rect">
            <a:avLst/>
          </a:prstGeom>
        </p:spPr>
      </p:pic>
      <p:sp>
        <p:nvSpPr>
          <p:cNvPr id="14" name="文本框 13"/>
          <p:cNvSpPr txBox="1"/>
          <p:nvPr/>
        </p:nvSpPr>
        <p:spPr>
          <a:xfrm>
            <a:off x="8525040" y="2218583"/>
            <a:ext cx="2725426"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Best one. Act quickly sir!</a:t>
            </a:r>
            <a:endParaRPr lang="zh-CN" altLang="zh-CN" sz="1200" b="1" dirty="0"/>
          </a:p>
        </p:txBody>
      </p:sp>
    </p:spTree>
    <p:extLst>
      <p:ext uri="{BB962C8B-B14F-4D97-AF65-F5344CB8AC3E}">
        <p14:creationId xmlns:p14="http://schemas.microsoft.com/office/powerpoint/2010/main" val="161408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文本框 3"/>
          <p:cNvSpPr txBox="1"/>
          <p:nvPr/>
        </p:nvSpPr>
        <p:spPr>
          <a:xfrm>
            <a:off x="394482" y="283922"/>
            <a:ext cx="4267515"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Discussion and Conclusion</a:t>
            </a:r>
            <a:endParaRPr lang="zh-CN" altLang="zh-CN" b="1" dirty="0"/>
          </a:p>
        </p:txBody>
      </p:sp>
      <p:pic>
        <p:nvPicPr>
          <p:cNvPr id="2" name="图片 1"/>
          <p:cNvPicPr>
            <a:picLocks noChangeAspect="1"/>
          </p:cNvPicPr>
          <p:nvPr/>
        </p:nvPicPr>
        <p:blipFill>
          <a:blip r:embed="rId2"/>
          <a:stretch>
            <a:fillRect/>
          </a:stretch>
        </p:blipFill>
        <p:spPr>
          <a:xfrm>
            <a:off x="568654" y="1028472"/>
            <a:ext cx="4424261" cy="2946874"/>
          </a:xfrm>
          <a:prstGeom prst="rect">
            <a:avLst/>
          </a:prstGeom>
        </p:spPr>
      </p:pic>
      <p:pic>
        <p:nvPicPr>
          <p:cNvPr id="6" name="图片 5"/>
          <p:cNvPicPr>
            <a:picLocks noChangeAspect="1"/>
          </p:cNvPicPr>
          <p:nvPr/>
        </p:nvPicPr>
        <p:blipFill>
          <a:blip r:embed="rId3"/>
          <a:stretch>
            <a:fillRect/>
          </a:stretch>
        </p:blipFill>
        <p:spPr>
          <a:xfrm>
            <a:off x="3813827" y="1913844"/>
            <a:ext cx="4481286" cy="2952847"/>
          </a:xfrm>
          <a:prstGeom prst="rect">
            <a:avLst/>
          </a:prstGeom>
        </p:spPr>
      </p:pic>
      <p:pic>
        <p:nvPicPr>
          <p:cNvPr id="7" name="图片 6"/>
          <p:cNvPicPr>
            <a:picLocks noChangeAspect="1"/>
          </p:cNvPicPr>
          <p:nvPr/>
        </p:nvPicPr>
        <p:blipFill>
          <a:blip r:embed="rId4"/>
          <a:stretch>
            <a:fillRect/>
          </a:stretch>
        </p:blipFill>
        <p:spPr>
          <a:xfrm>
            <a:off x="7118226" y="2751584"/>
            <a:ext cx="4422060" cy="2826307"/>
          </a:xfrm>
          <a:prstGeom prst="rect">
            <a:avLst/>
          </a:prstGeom>
        </p:spPr>
      </p:pic>
      <p:sp>
        <p:nvSpPr>
          <p:cNvPr id="15" name="文本框 14"/>
          <p:cNvSpPr txBox="1"/>
          <p:nvPr/>
        </p:nvSpPr>
        <p:spPr>
          <a:xfrm>
            <a:off x="394482" y="5739162"/>
            <a:ext cx="6470041"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Good luck guys! Bless you all are in safe!</a:t>
            </a:r>
            <a:endParaRPr lang="zh-CN" altLang="zh-CN" b="1" dirty="0"/>
          </a:p>
        </p:txBody>
      </p:sp>
    </p:spTree>
    <p:extLst>
      <p:ext uri="{BB962C8B-B14F-4D97-AF65-F5344CB8AC3E}">
        <p14:creationId xmlns:p14="http://schemas.microsoft.com/office/powerpoint/2010/main" val="343530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文本框 3"/>
          <p:cNvSpPr txBox="1"/>
          <p:nvPr/>
        </p:nvSpPr>
        <p:spPr>
          <a:xfrm>
            <a:off x="2889871" y="2760579"/>
            <a:ext cx="6346546" cy="707886"/>
          </a:xfrm>
          <a:prstGeom prst="rect">
            <a:avLst/>
          </a:prstGeom>
          <a:noFill/>
        </p:spPr>
        <p:txBody>
          <a:bodyPr wrap="none" rtlCol="0">
            <a:spAutoFit/>
          </a:bodyPr>
          <a:lstStyle/>
          <a:p>
            <a:r>
              <a:rPr lang="en-US" altLang="zh-CN" sz="4000" dirty="0" smtClean="0">
                <a:solidFill>
                  <a:schemeClr val="bg1"/>
                </a:solidFill>
                <a:latin typeface="Arial Black" panose="020B0A04020102020204" pitchFamily="34" charset="0"/>
              </a:rPr>
              <a:t>Thank you very much!</a:t>
            </a:r>
            <a:endParaRPr lang="zh-CN" altLang="en-US" sz="4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8771299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96</Words>
  <Application>Microsoft Office PowerPoint</Application>
  <PresentationFormat>宽屏</PresentationFormat>
  <Paragraphs>9</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微软雅黑</vt:lpstr>
      <vt:lpstr>Arial</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Shang Jingven</dc:creator>
  <cp:lastModifiedBy>Shang Jingven</cp:lastModifiedBy>
  <cp:revision>17</cp:revision>
  <dcterms:created xsi:type="dcterms:W3CDTF">2020-10-12T08:48:08Z</dcterms:created>
  <dcterms:modified xsi:type="dcterms:W3CDTF">2020-10-12T09:04:57Z</dcterms:modified>
</cp:coreProperties>
</file>