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77" r:id="rId4"/>
    <p:sldId id="278" r:id="rId5"/>
    <p:sldId id="279" r:id="rId6"/>
    <p:sldId id="258" r:id="rId7"/>
    <p:sldId id="267" r:id="rId8"/>
    <p:sldId id="268" r:id="rId9"/>
    <p:sldId id="269" r:id="rId10"/>
    <p:sldId id="270" r:id="rId11"/>
    <p:sldId id="271" r:id="rId12"/>
    <p:sldId id="276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2" autoAdjust="0"/>
    <p:restoredTop sz="86481" autoAdjust="0"/>
  </p:normalViewPr>
  <p:slideViewPr>
    <p:cSldViewPr snapToGrid="0" snapToObjects="1">
      <p:cViewPr varScale="1">
        <p:scale>
          <a:sx n="82" d="100"/>
          <a:sy n="82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2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469</TotalTime>
  <Words>12</Words>
  <Application>Microsoft Macintosh PowerPoint</Application>
  <PresentationFormat>On-screen Show (4:3)</PresentationFormat>
  <Paragraphs>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Intro</vt:lpstr>
      <vt:lpstr>Problem statement</vt:lpstr>
      <vt:lpstr>PowerPoint Presentation</vt:lpstr>
      <vt:lpstr>PowerPoint Presentation</vt:lpstr>
      <vt:lpstr>PowerPoint Presentation</vt:lpstr>
      <vt:lpstr>Research</vt:lpstr>
      <vt:lpstr>PowerPoint Presentation</vt:lpstr>
      <vt:lpstr>PowerPoint Presentation</vt:lpstr>
      <vt:lpstr>PowerPoint Presentation</vt:lpstr>
      <vt:lpstr>PowerPoint Presentation</vt:lpstr>
      <vt:lpstr>Planing</vt:lpstr>
      <vt:lpstr>PowerPoint Presentation</vt:lpstr>
      <vt:lpstr>Challenge</vt:lpstr>
      <vt:lpstr>Solutions</vt:lpstr>
      <vt:lpstr>C2</vt:lpstr>
      <vt:lpstr>S2</vt:lpstr>
      <vt:lpstr>C3</vt:lpstr>
      <vt:lpstr>S3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Nicole</dc:creator>
  <cp:lastModifiedBy>Nicole</cp:lastModifiedBy>
  <cp:revision>2</cp:revision>
  <dcterms:created xsi:type="dcterms:W3CDTF">2017-11-02T22:34:32Z</dcterms:created>
  <dcterms:modified xsi:type="dcterms:W3CDTF">2017-11-03T06:24:30Z</dcterms:modified>
</cp:coreProperties>
</file>