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412" r:id="rId21"/>
    <p:sldId id="392" r:id="rId22"/>
    <p:sldId id="393" r:id="rId23"/>
    <p:sldId id="400" r:id="rId24"/>
    <p:sldId id="401" r:id="rId25"/>
    <p:sldId id="278" r:id="rId2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1884" y="108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archive.ics.uci.edu/ml/datasets/ujiindoorloc" TargetMode="External"/><Relationship Id="rId4" Type="http://schemas.openxmlformats.org/officeDocument/2006/relationships/hyperlink" Target="http://archive.ics.uci.edu/ml/datasets/Wireless+Indoor+Localizati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AA811BD0-484C-49C1-9B56-A4378F3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1" y="5691286"/>
            <a:ext cx="2352381" cy="580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1F7D62-9C79-4731-B01B-C8AAFD72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3631065"/>
            <a:ext cx="4558421" cy="1216556"/>
          </a:xfrm>
          <a:prstGeom prst="rect">
            <a:avLst/>
          </a:prstGeom>
        </p:spPr>
      </p:pic>
      <p:pic>
        <p:nvPicPr>
          <p:cNvPr id="16" name="图片 15" descr="图片包含 游戏机, 物体, 钟表&#10;&#10;描述已自动生成">
            <a:extLst>
              <a:ext uri="{FF2B5EF4-FFF2-40B4-BE49-F238E27FC236}">
                <a16:creationId xmlns:a16="http://schemas.microsoft.com/office/drawing/2014/main" id="{C36B965D-54D3-42AD-B179-28710DEA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20721"/>
            <a:ext cx="4657143" cy="828571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9286F-77BF-4C7A-8952-0E94D5DE692E}"/>
              </a:ext>
            </a:extLst>
          </p:cNvPr>
          <p:cNvSpPr txBox="1"/>
          <p:nvPr/>
        </p:nvSpPr>
        <p:spPr>
          <a:xfrm>
            <a:off x="691007" y="1526251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预测坐标和实际坐标的欧氏距离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799D4-2536-406C-A5FD-A4987FA27495}"/>
              </a:ext>
            </a:extLst>
          </p:cNvPr>
          <p:cNvSpPr txBox="1"/>
          <p:nvPr/>
        </p:nvSpPr>
        <p:spPr>
          <a:xfrm>
            <a:off x="318864" y="2778927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5CA9-D67B-4200-834F-C2A36F910045}"/>
              </a:ext>
            </a:extLst>
          </p:cNvPr>
          <p:cNvSpPr txBox="1"/>
          <p:nvPr/>
        </p:nvSpPr>
        <p:spPr>
          <a:xfrm>
            <a:off x="739902" y="335056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衡量定位算法精度的整体水平，计算所有测试点的定位误差求平均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56AC2-EE83-4F21-9473-5C4F219CC371}"/>
              </a:ext>
            </a:extLst>
          </p:cNvPr>
          <p:cNvSpPr txBox="1"/>
          <p:nvPr/>
        </p:nvSpPr>
        <p:spPr>
          <a:xfrm>
            <a:off x="352552" y="4842406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累计分布函数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6E4B5-3B08-4EEA-B23C-559E9879A733}"/>
              </a:ext>
            </a:extLst>
          </p:cNvPr>
          <p:cNvSpPr txBox="1"/>
          <p:nvPr/>
        </p:nvSpPr>
        <p:spPr>
          <a:xfrm>
            <a:off x="739902" y="5308976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所有测试位置的定位误差低于某个值的概率分布，直观反应算法整体定位效果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文本&#10;&#10;低可信度描述已自动生成">
            <a:extLst>
              <a:ext uri="{FF2B5EF4-FFF2-40B4-BE49-F238E27FC236}">
                <a16:creationId xmlns:a16="http://schemas.microsoft.com/office/drawing/2014/main" id="{259B316D-ECF8-4235-8AF2-FE033619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61456"/>
            <a:ext cx="1828800" cy="5725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4.4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BF738-E190-4B99-8826-9F02A67EF553}"/>
              </a:ext>
            </a:extLst>
          </p:cNvPr>
          <p:cNvSpPr txBox="1"/>
          <p:nvPr/>
        </p:nvSpPr>
        <p:spPr>
          <a:xfrm>
            <a:off x="691007" y="143500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用户发送定位请求到收到定位结果的消耗时间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3AE224-D43F-4867-A96C-F1511E0807B5}"/>
              </a:ext>
            </a:extLst>
          </p:cNvPr>
          <p:cNvSpPr txBox="1"/>
          <p:nvPr/>
        </p:nvSpPr>
        <p:spPr>
          <a:xfrm>
            <a:off x="753407" y="2494324"/>
            <a:ext cx="18288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pic>
        <p:nvPicPr>
          <p:cNvPr id="16" name="图片 15" descr="图形用户界面&#10;&#10;中度可信度描述已自动生成">
            <a:extLst>
              <a:ext uri="{FF2B5EF4-FFF2-40B4-BE49-F238E27FC236}">
                <a16:creationId xmlns:a16="http://schemas.microsoft.com/office/drawing/2014/main" id="{3A8B4E5A-19D0-4A74-AF26-A43686F8D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2" y="3016381"/>
            <a:ext cx="8415836" cy="291164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7AF948F-8983-4A47-AC26-31289431E10E}"/>
              </a:ext>
            </a:extLst>
          </p:cNvPr>
          <p:cNvSpPr txBox="1"/>
          <p:nvPr/>
        </p:nvSpPr>
        <p:spPr>
          <a:xfrm>
            <a:off x="162534" y="6265212"/>
            <a:ext cx="8525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zh-CN" altLang="en-US" sz="1600" b="1" dirty="0"/>
              <a:t>*数据集来自</a:t>
            </a:r>
            <a:r>
              <a:rPr lang="en-US" altLang="zh-CN" sz="1600" b="1" dirty="0">
                <a:hlinkClick r:id="rId4"/>
              </a:rPr>
              <a:t>http://archive.ics.uci.edu/ml/datasets/Wireless+Indoor+Localization</a:t>
            </a:r>
            <a:endParaRPr lang="en-US" altLang="zh-CN" sz="1600" b="1" dirty="0"/>
          </a:p>
          <a:p>
            <a:r>
              <a:rPr lang="en-US" altLang="zh-CN" sz="1600" b="1" dirty="0"/>
              <a:t>                         </a:t>
            </a:r>
            <a:r>
              <a:rPr lang="en-US" altLang="zh-CN" sz="1600" b="1" dirty="0">
                <a:hlinkClick r:id="rId5"/>
              </a:rPr>
              <a:t>https://archive.ics.uci.edu/ml/datasets/ujiindoorloc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519447C-3E6F-4647-A3A7-32704CAE9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2" y="5805724"/>
            <a:ext cx="3927504" cy="2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训练方法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BE362605-20B8-48BC-B693-A6571066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82520"/>
            <a:ext cx="6467475" cy="291465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训练方法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前向传播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0443C4-4A1B-4DB5-B172-99CE9EBA2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4" y="1458236"/>
            <a:ext cx="7458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06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8DEC4F7F-C055-40EE-B508-A3AA74CB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7" y="1047559"/>
            <a:ext cx="6020233" cy="50084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6   </a:t>
            </a:r>
            <a:r>
              <a:rPr lang="zh-CN" altLang="en-US" spc="75" dirty="0"/>
              <a:t>常见网络模型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8D6A0B-E147-47A6-9F0C-8FA82A23F0F6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6.1 VGG 16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61640A-F9D6-4E72-A602-F53578800041}"/>
              </a:ext>
            </a:extLst>
          </p:cNvPr>
          <p:cNvSpPr txBox="1"/>
          <p:nvPr/>
        </p:nvSpPr>
        <p:spPr>
          <a:xfrm>
            <a:off x="0" y="1580559"/>
            <a:ext cx="7380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5个模块的特征提取层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3×3尺寸的过滤器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224×224×3作为输入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13个卷积层提取特征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采用最大池化方式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4096</a:t>
            </a:r>
            <a:r>
              <a:rPr lang="zh-CN" altLang="en-US" sz="2000" dirty="0"/>
              <a:t>神经元全连接层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1000</a:t>
            </a:r>
            <a:r>
              <a:rPr lang="zh-CN" altLang="en-US" sz="2000" dirty="0"/>
              <a:t>神经元的</a:t>
            </a:r>
            <a:r>
              <a:rPr lang="en-US" altLang="zh-CN" sz="2000" dirty="0" err="1"/>
              <a:t>Softmax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534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Pages>16</Pages>
  <Words>1474</Words>
  <Application>Microsoft Office PowerPoint</Application>
  <PresentationFormat>全屏显示(4:3)</PresentationFormat>
  <Paragraphs>217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-apple-system</vt:lpstr>
      <vt:lpstr>Microsoft JhengHei</vt:lpstr>
      <vt:lpstr>PingFang SC</vt:lpstr>
      <vt:lpstr>等线</vt:lpstr>
      <vt:lpstr>黑体</vt:lpstr>
      <vt:lpstr>Microsoft yahei</vt:lpstr>
      <vt:lpstr>Microsoft yahei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性能分析</vt:lpstr>
      <vt:lpstr>4   性能分析</vt:lpstr>
      <vt:lpstr>PowerPoint 演示文稿</vt:lpstr>
      <vt:lpstr>5   训练方法 </vt:lpstr>
      <vt:lpstr>PowerPoint 演示文稿</vt:lpstr>
      <vt:lpstr>6   常见网络模型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542</cp:revision>
  <dcterms:created xsi:type="dcterms:W3CDTF">2021-10-25T12:11:07Z</dcterms:created>
  <dcterms:modified xsi:type="dcterms:W3CDTF">2021-12-21T13:20:49Z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