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278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1884" y="108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jingwei1205/MyCourse/blob/master/%E5%8D%AB%E6%98%9F%E5%AE%9A%E4%BD%8D/locate.ipynb" TargetMode="External"/><Relationship Id="rId5" Type="http://schemas.openxmlformats.org/officeDocument/2006/relationships/hyperlink" Target="https://github.com/jiangqideng/codeInBlogs/tree/master/" TargetMode="External"/><Relationship Id="rId4" Type="http://schemas.openxmlformats.org/officeDocument/2006/relationships/hyperlink" Target="https://archive.ics.uci.edu/ml/datasets/ujiindoorlo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129559" y="2495585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代码实现链接：</a:t>
            </a:r>
          </a:p>
        </p:txBody>
      </p:sp>
      <p:pic>
        <p:nvPicPr>
          <p:cNvPr id="16" name="图片 15" descr="图形用户界面&#10;&#10;中度可信度描述已自动生成">
            <a:extLst>
              <a:ext uri="{FF2B5EF4-FFF2-40B4-BE49-F238E27FC236}">
                <a16:creationId xmlns:a16="http://schemas.microsoft.com/office/drawing/2014/main" id="{3A8B4E5A-19D0-4A74-AF26-A43686F8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2" y="3016381"/>
            <a:ext cx="8415836" cy="291164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7AF948F-8983-4A47-AC26-31289431E10E}"/>
              </a:ext>
            </a:extLst>
          </p:cNvPr>
          <p:cNvSpPr txBox="1"/>
          <p:nvPr/>
        </p:nvSpPr>
        <p:spPr>
          <a:xfrm>
            <a:off x="-76200" y="6265212"/>
            <a:ext cx="8764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zh-CN" altLang="en-US" sz="1600" b="1" dirty="0"/>
              <a:t>*数据集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4"/>
              </a:rPr>
              <a:t>https://archive.ics.uci.edu/ml/datasets/ujiindoorloc</a:t>
            </a:r>
            <a:r>
              <a:rPr lang="zh-CN" altLang="en-US" sz="1600" b="1" dirty="0"/>
              <a:t>（无信号记为</a:t>
            </a:r>
            <a:r>
              <a:rPr lang="en-US" altLang="zh-CN" sz="1600" b="1" dirty="0"/>
              <a:t>100</a:t>
            </a:r>
            <a:r>
              <a:rPr lang="zh-CN" altLang="en-US" sz="1600" b="1" dirty="0"/>
              <a:t>导致效果不好）</a:t>
            </a:r>
            <a:endParaRPr lang="en-US" altLang="zh-CN" sz="1600" b="1" dirty="0"/>
          </a:p>
          <a:p>
            <a:r>
              <a:rPr lang="zh-CN" altLang="en-US" sz="1600" b="1" dirty="0"/>
              <a:t> *数据集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5"/>
              </a:rPr>
              <a:t>https://github.com/jiangqideng/codeInBlogs/tree/master/</a:t>
            </a:r>
            <a:r>
              <a:rPr lang="zh-CN" altLang="en-US" sz="1600" b="1" dirty="0"/>
              <a:t>（信号传播模型生成）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8A7F8E-A80E-4A79-A98A-FF5A9418E083}"/>
              </a:ext>
            </a:extLst>
          </p:cNvPr>
          <p:cNvSpPr txBox="1"/>
          <p:nvPr/>
        </p:nvSpPr>
        <p:spPr>
          <a:xfrm>
            <a:off x="1752600" y="2381305"/>
            <a:ext cx="647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https://gitee.com/jingwei1205/MyCourse/blob/master/%E5%8D%AB%E6%98%9F%E5%AE%9A%E4%BD%8D/locate.ipynb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应用场景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表格&#10;&#10;描述已自动生成">
            <a:extLst>
              <a:ext uri="{FF2B5EF4-FFF2-40B4-BE49-F238E27FC236}">
                <a16:creationId xmlns:a16="http://schemas.microsoft.com/office/drawing/2014/main" id="{AAF1F536-3953-421E-94F0-918E9A53E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/>
          <a:stretch/>
        </p:blipFill>
        <p:spPr>
          <a:xfrm>
            <a:off x="5951718" y="629116"/>
            <a:ext cx="2857650" cy="5716882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应用场景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适用场景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CC5388-F1CC-4324-B7F4-C94704DFB63A}"/>
              </a:ext>
            </a:extLst>
          </p:cNvPr>
          <p:cNvSpPr txBox="1"/>
          <p:nvPr/>
        </p:nvSpPr>
        <p:spPr>
          <a:xfrm>
            <a:off x="352552" y="1536015"/>
            <a:ext cx="52862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-apple-system"/>
              </a:rPr>
              <a:t>WIFI</a:t>
            </a:r>
            <a:r>
              <a:rPr lang="zh-CN" altLang="en-US" b="1" i="0" dirty="0">
                <a:effectLst/>
                <a:latin typeface="-apple-system"/>
              </a:rPr>
              <a:t>定位适用于在</a:t>
            </a:r>
            <a:r>
              <a:rPr lang="en-US" altLang="zh-CN" b="1" i="0" dirty="0" err="1">
                <a:effectLst/>
                <a:latin typeface="-apple-system"/>
              </a:rPr>
              <a:t>wifi</a:t>
            </a:r>
            <a:r>
              <a:rPr lang="zh-CN" altLang="en-US" b="1" i="0" dirty="0">
                <a:effectLst/>
                <a:latin typeface="-apple-system"/>
              </a:rPr>
              <a:t>热点较多的地方的定位位置获取，比如市区商场、医院等地方。</a:t>
            </a:r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设备在开启</a:t>
            </a:r>
            <a:r>
              <a:rPr lang="en-US" altLang="zh-CN" b="1" i="0" dirty="0">
                <a:effectLst/>
                <a:latin typeface="-apple-system"/>
              </a:rPr>
              <a:t>Wi-Fi</a:t>
            </a:r>
            <a:r>
              <a:rPr lang="zh-CN" altLang="en-US" b="1" i="0" dirty="0">
                <a:effectLst/>
                <a:latin typeface="-apple-system"/>
              </a:rPr>
              <a:t>的情况下，即可扫描并收集周围的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信号，无论是否加密</a:t>
            </a:r>
            <a:r>
              <a:rPr lang="en-US" altLang="zh-CN" b="1" i="0" dirty="0">
                <a:effectLst/>
                <a:latin typeface="-apple-system"/>
              </a:rPr>
              <a:t>,</a:t>
            </a:r>
            <a:r>
              <a:rPr lang="zh-CN" altLang="en-US" b="1" i="0" dirty="0">
                <a:effectLst/>
                <a:latin typeface="-apple-system"/>
              </a:rPr>
              <a:t>是否已连接。</a:t>
            </a:r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设备将这些能够标示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的数据发送到位置服务器</a:t>
            </a:r>
            <a:r>
              <a:rPr lang="en-US" altLang="zh-CN" b="1" i="0" dirty="0">
                <a:effectLst/>
                <a:latin typeface="-apple-system"/>
              </a:rPr>
              <a:t>,</a:t>
            </a:r>
            <a:r>
              <a:rPr lang="zh-CN" altLang="en-US" b="1" i="0" dirty="0">
                <a:effectLst/>
                <a:latin typeface="-apple-system"/>
              </a:rPr>
              <a:t>服务器检索出每一个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的地理位置，并结合每个信号的强弱程度，计算出设备的地理位置并返回到用户设备。</a:t>
            </a:r>
          </a:p>
        </p:txBody>
      </p:sp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Pages>16</Pages>
  <Words>1578</Words>
  <Application>Microsoft Office PowerPoint</Application>
  <PresentationFormat>全屏显示(4:3)</PresentationFormat>
  <Paragraphs>209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-apple-system</vt:lpstr>
      <vt:lpstr>Microsoft JhengHei</vt:lpstr>
      <vt:lpstr>PingFang SC</vt:lpstr>
      <vt:lpstr>等线</vt:lpstr>
      <vt:lpstr>黑体</vt:lpstr>
      <vt:lpstr>微软雅黑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应用场景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555</cp:revision>
  <dcterms:created xsi:type="dcterms:W3CDTF">2021-10-25T12:11:07Z</dcterms:created>
  <dcterms:modified xsi:type="dcterms:W3CDTF">2021-12-22T09:50:28Z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