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jingwei1205/MyCourse/blob/master/%E5%8D%AB%E6%98%9F%E5%AE%9A%E4%BD%8D/locate.ipynb" TargetMode="External"/><Relationship Id="rId5" Type="http://schemas.openxmlformats.org/officeDocument/2006/relationships/hyperlink" Target="https://github.com/jiangqideng/codeInBlogs/tree/master/" TargetMode="External"/><Relationship Id="rId4" Type="http://schemas.openxmlformats.org/officeDocument/2006/relationships/hyperlink" Target="https://archive.ics.uci.edu/ml/datasets/ujiindoorlo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129559" y="2495585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代码实现链接：</a:t>
            </a:r>
          </a:p>
        </p:txBody>
      </p:sp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3A8B4E5A-19D0-4A74-AF26-A43686F8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" y="3016381"/>
            <a:ext cx="8415836" cy="29116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-76200" y="6265212"/>
            <a:ext cx="8764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*数据集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4"/>
              </a:rPr>
              <a:t>https://archive.ics.uci.edu/ml/datasets/ujiindoorloc</a:t>
            </a:r>
            <a:r>
              <a:rPr lang="zh-CN" altLang="en-US" sz="1600" b="1" dirty="0"/>
              <a:t>（无信号记为</a:t>
            </a:r>
            <a:r>
              <a:rPr lang="en-US" altLang="zh-CN" sz="1600" b="1" dirty="0"/>
              <a:t>100</a:t>
            </a:r>
            <a:r>
              <a:rPr lang="zh-CN" altLang="en-US" sz="1600" b="1" dirty="0"/>
              <a:t>导致效果不好）</a:t>
            </a:r>
            <a:endParaRPr lang="en-US" altLang="zh-CN" sz="1600" b="1" dirty="0"/>
          </a:p>
          <a:p>
            <a:r>
              <a:rPr lang="zh-CN" altLang="en-US" sz="1600" b="1" dirty="0"/>
              <a:t> *数据集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5"/>
              </a:rPr>
              <a:t>https://github.com/jiangqideng/codeInBlogs/tree/master/</a:t>
            </a:r>
            <a:r>
              <a:rPr lang="zh-CN" altLang="en-US" sz="1600" b="1" dirty="0"/>
              <a:t>（信号传播模型生成）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8A7F8E-A80E-4A79-A98A-FF5A9418E083}"/>
              </a:ext>
            </a:extLst>
          </p:cNvPr>
          <p:cNvSpPr txBox="1"/>
          <p:nvPr/>
        </p:nvSpPr>
        <p:spPr>
          <a:xfrm>
            <a:off x="1752600" y="2381305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https://gitee.com/jingwei1205/MyCourse/blob/master/%E5%8D%AB%E6%98%9F%E5%AE%9A%E4%BD%8D/locate.ipynb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应用场景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应用场景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Pages>16</Pages>
  <Words>1489</Words>
  <Application>Microsoft Office PowerPoint</Application>
  <PresentationFormat>全屏显示(4:3)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Microsoft JhengHei</vt:lpstr>
      <vt:lpstr>PingFang SC</vt:lpstr>
      <vt:lpstr>等线</vt:lpstr>
      <vt:lpstr>黑体</vt:lpstr>
      <vt:lpstr>Microsoft yahei</vt:lpstr>
      <vt:lpstr>Microsoft yahei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应用场景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551</cp:revision>
  <dcterms:created xsi:type="dcterms:W3CDTF">2021-10-25T12:11:07Z</dcterms:created>
  <dcterms:modified xsi:type="dcterms:W3CDTF">2021-12-21T15:37:21Z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