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7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2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9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8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9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2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138D-BF84-48ED-85AA-C4BFC82E1922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DDCF-1C3F-4146-BDCC-680B9C92B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5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48543" y="2167618"/>
            <a:ext cx="2100944" cy="304800"/>
          </a:xfrm>
          <a:prstGeom prst="rect">
            <a:avLst/>
          </a:prstGeom>
          <a:solidFill>
            <a:srgbClr val="165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项目 </a:t>
            </a:r>
            <a:r>
              <a:rPr lang="en-US" altLang="zh-CN" sz="1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Scheme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7622" y="2167617"/>
            <a:ext cx="2100944" cy="304800"/>
          </a:xfrm>
          <a:prstGeom prst="rect">
            <a:avLst/>
          </a:prstGeom>
          <a:solidFill>
            <a:srgbClr val="165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项目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Scheme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86701" y="2154009"/>
            <a:ext cx="2100944" cy="304800"/>
          </a:xfrm>
          <a:prstGeom prst="rect">
            <a:avLst/>
          </a:prstGeom>
          <a:solidFill>
            <a:srgbClr val="165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项目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Scheme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522713" y="821416"/>
            <a:ext cx="3616777" cy="1001486"/>
            <a:chOff x="8001001" y="1153885"/>
            <a:chExt cx="3616777" cy="1001486"/>
          </a:xfrm>
        </p:grpSpPr>
        <p:sp>
          <p:nvSpPr>
            <p:cNvPr id="8" name="矩形 7"/>
            <p:cNvSpPr/>
            <p:nvPr/>
          </p:nvSpPr>
          <p:spPr>
            <a:xfrm>
              <a:off x="8001001" y="1153885"/>
              <a:ext cx="1153885" cy="239486"/>
            </a:xfrm>
            <a:prstGeom prst="rect">
              <a:avLst/>
            </a:prstGeom>
            <a:solidFill>
              <a:srgbClr val="165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用户 </a:t>
              </a:r>
              <a:r>
                <a:rPr lang="en-US" altLang="zh-CN" sz="1000" dirty="0" err="1" smtClean="0">
                  <a:latin typeface="等线" panose="02010600030101010101" pitchFamily="2" charset="-122"/>
                  <a:ea typeface="等线" panose="02010600030101010101" pitchFamily="2" charset="-122"/>
                </a:rPr>
                <a:t>HorizonUser</a:t>
              </a:r>
              <a:endPara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01001" y="1407885"/>
              <a:ext cx="1153885" cy="239486"/>
            </a:xfrm>
            <a:prstGeom prst="rect">
              <a:avLst/>
            </a:prstGeom>
            <a:solidFill>
              <a:srgbClr val="165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权限 </a:t>
              </a:r>
              <a:r>
                <a:rPr lang="en-US" altLang="zh-CN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Permission</a:t>
              </a:r>
              <a:endPara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01001" y="1661885"/>
              <a:ext cx="1153885" cy="239486"/>
            </a:xfrm>
            <a:prstGeom prst="rect">
              <a:avLst/>
            </a:prstGeom>
            <a:solidFill>
              <a:srgbClr val="165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企业 </a:t>
              </a:r>
              <a:r>
                <a:rPr lang="en-US" altLang="zh-CN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Company</a:t>
              </a:r>
              <a:endPara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22922" y="1411059"/>
              <a:ext cx="1153885" cy="239486"/>
            </a:xfrm>
            <a:prstGeom prst="rect">
              <a:avLst/>
            </a:prstGeom>
            <a:solidFill>
              <a:srgbClr val="165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服务 </a:t>
              </a:r>
              <a:r>
                <a:rPr lang="en-US" altLang="zh-CN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Service</a:t>
              </a:r>
              <a:endPara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001001" y="1915885"/>
              <a:ext cx="1153885" cy="239486"/>
            </a:xfrm>
            <a:prstGeom prst="rect">
              <a:avLst/>
            </a:prstGeom>
            <a:solidFill>
              <a:srgbClr val="165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类别 </a:t>
              </a:r>
              <a:r>
                <a:rPr lang="en-US" altLang="zh-CN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Category</a:t>
              </a:r>
              <a:endPara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222921" y="1661885"/>
              <a:ext cx="1153885" cy="239486"/>
            </a:xfrm>
            <a:prstGeom prst="rect">
              <a:avLst/>
            </a:prstGeom>
            <a:solidFill>
              <a:srgbClr val="165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设置 </a:t>
              </a:r>
              <a:r>
                <a:rPr lang="en-US" altLang="zh-CN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Setting</a:t>
              </a:r>
              <a:endPara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63893" y="1802490"/>
              <a:ext cx="1153885" cy="239486"/>
            </a:xfrm>
            <a:prstGeom prst="rect">
              <a:avLst/>
            </a:prstGeom>
            <a:solidFill>
              <a:srgbClr val="165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可选项 </a:t>
              </a:r>
              <a:r>
                <a:rPr lang="en-US" altLang="zh-CN" sz="1000" dirty="0" err="1" smtClean="0">
                  <a:latin typeface="等线" panose="02010600030101010101" pitchFamily="2" charset="-122"/>
                  <a:ea typeface="等线" panose="02010600030101010101" pitchFamily="2" charset="-122"/>
                </a:rPr>
                <a:t>SettingOption</a:t>
              </a:r>
              <a:endPara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222921" y="1153885"/>
              <a:ext cx="1153885" cy="239486"/>
            </a:xfrm>
            <a:prstGeom prst="rect">
              <a:avLst/>
            </a:prstGeom>
            <a:solidFill>
              <a:srgbClr val="165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货币单位 </a:t>
              </a:r>
              <a:r>
                <a:rPr lang="en-US" altLang="zh-CN" sz="10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Currency</a:t>
              </a:r>
              <a:endParaRPr lang="zh-CN" alt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7" name="肘形连接符 16"/>
            <p:cNvCxnSpPr>
              <a:stCxn id="13" idx="3"/>
              <a:endCxn id="14" idx="1"/>
            </p:cNvCxnSpPr>
            <p:nvPr/>
          </p:nvCxnSpPr>
          <p:spPr>
            <a:xfrm>
              <a:off x="10376806" y="1781628"/>
              <a:ext cx="87087" cy="140605"/>
            </a:xfrm>
            <a:prstGeom prst="bentConnector3">
              <a:avLst/>
            </a:prstGeom>
            <a:ln w="12700">
              <a:solidFill>
                <a:srgbClr val="165F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950581" y="310243"/>
            <a:ext cx="8035024" cy="304800"/>
          </a:xfrm>
          <a:prstGeom prst="rect">
            <a:avLst/>
          </a:prstGeom>
          <a:noFill/>
          <a:ln w="12700">
            <a:solidFill>
              <a:srgbClr val="165F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165F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Horizon</a:t>
            </a:r>
            <a:r>
              <a:rPr lang="zh-CN" altLang="en-US" sz="1200" dirty="0" smtClean="0">
                <a:solidFill>
                  <a:srgbClr val="165F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平台 </a:t>
            </a:r>
            <a:r>
              <a:rPr lang="en-US" altLang="zh-CN" sz="1200" dirty="0" smtClean="0">
                <a:solidFill>
                  <a:srgbClr val="165F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Platform</a:t>
            </a:r>
            <a:endParaRPr lang="zh-CN" altLang="en-US" sz="1200" dirty="0">
              <a:solidFill>
                <a:srgbClr val="165F9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2999016" y="2022024"/>
            <a:ext cx="5938157" cy="145594"/>
            <a:chOff x="2999016" y="2022024"/>
            <a:chExt cx="5938157" cy="145594"/>
          </a:xfrm>
        </p:grpSpPr>
        <p:cxnSp>
          <p:nvCxnSpPr>
            <p:cNvPr id="38" name="肘形连接符 37"/>
            <p:cNvCxnSpPr>
              <a:endCxn id="5" idx="0"/>
            </p:cNvCxnSpPr>
            <p:nvPr/>
          </p:nvCxnSpPr>
          <p:spPr>
            <a:xfrm rot="10800000" flipV="1">
              <a:off x="2999016" y="2022024"/>
              <a:ext cx="2975541" cy="145594"/>
            </a:xfrm>
            <a:prstGeom prst="bentConnector2">
              <a:avLst/>
            </a:prstGeom>
            <a:ln w="12700">
              <a:solidFill>
                <a:srgbClr val="165F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endCxn id="7" idx="0"/>
            </p:cNvCxnSpPr>
            <p:nvPr/>
          </p:nvCxnSpPr>
          <p:spPr>
            <a:xfrm>
              <a:off x="5968095" y="2022024"/>
              <a:ext cx="2969078" cy="131985"/>
            </a:xfrm>
            <a:prstGeom prst="bentConnector2">
              <a:avLst/>
            </a:prstGeom>
            <a:ln w="12700">
              <a:solidFill>
                <a:srgbClr val="165F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1948543" y="3132369"/>
            <a:ext cx="2100944" cy="304800"/>
          </a:xfrm>
          <a:prstGeom prst="rect">
            <a:avLst/>
          </a:prstGeom>
          <a:solidFill>
            <a:srgbClr val="165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数据表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DataSheet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17622" y="3128739"/>
            <a:ext cx="2100944" cy="304800"/>
          </a:xfrm>
          <a:prstGeom prst="rect">
            <a:avLst/>
          </a:prstGeom>
          <a:solidFill>
            <a:srgbClr val="165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价格表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PriceSheet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886701" y="3132369"/>
            <a:ext cx="2100944" cy="304800"/>
          </a:xfrm>
          <a:prstGeom prst="rect">
            <a:avLst/>
          </a:prstGeom>
          <a:solidFill>
            <a:srgbClr val="165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成本表 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Cost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4" name="肘形连接符 63"/>
          <p:cNvCxnSpPr>
            <a:endCxn id="50" idx="1"/>
          </p:cNvCxnSpPr>
          <p:nvPr/>
        </p:nvCxnSpPr>
        <p:spPr>
          <a:xfrm rot="10800000" flipV="1">
            <a:off x="1948543" y="2973165"/>
            <a:ext cx="4019550" cy="311604"/>
          </a:xfrm>
          <a:prstGeom prst="bentConnector3">
            <a:avLst>
              <a:gd name="adj1" fmla="val 105687"/>
            </a:avLst>
          </a:prstGeom>
          <a:ln w="12700">
            <a:solidFill>
              <a:srgbClr val="165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52" idx="0"/>
          </p:cNvCxnSpPr>
          <p:nvPr/>
        </p:nvCxnSpPr>
        <p:spPr>
          <a:xfrm>
            <a:off x="5968093" y="2973166"/>
            <a:ext cx="2969080" cy="159203"/>
          </a:xfrm>
          <a:prstGeom prst="bentConnector2">
            <a:avLst/>
          </a:prstGeom>
          <a:ln w="12700">
            <a:solidFill>
              <a:srgbClr val="165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948541" y="3738571"/>
            <a:ext cx="2100944" cy="304800"/>
          </a:xfrm>
          <a:prstGeom prst="rect">
            <a:avLst/>
          </a:prstGeom>
          <a:solidFill>
            <a:srgbClr val="165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数据表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DataSheet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948541" y="4344772"/>
            <a:ext cx="2100944" cy="304800"/>
          </a:xfrm>
          <a:prstGeom prst="rect">
            <a:avLst/>
          </a:prstGeom>
          <a:solidFill>
            <a:srgbClr val="165F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数据表 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DataSheet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6" name="肘形连接符 85"/>
          <p:cNvCxnSpPr>
            <a:endCxn id="81" idx="1"/>
          </p:cNvCxnSpPr>
          <p:nvPr/>
        </p:nvCxnSpPr>
        <p:spPr>
          <a:xfrm rot="16200000" flipH="1">
            <a:off x="1531143" y="3473572"/>
            <a:ext cx="606201" cy="228595"/>
          </a:xfrm>
          <a:prstGeom prst="bentConnector2">
            <a:avLst/>
          </a:prstGeom>
          <a:ln w="12700">
            <a:solidFill>
              <a:srgbClr val="165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endCxn id="84" idx="1"/>
          </p:cNvCxnSpPr>
          <p:nvPr/>
        </p:nvCxnSpPr>
        <p:spPr>
          <a:xfrm rot="16200000" flipH="1">
            <a:off x="1531142" y="4079773"/>
            <a:ext cx="606202" cy="228595"/>
          </a:xfrm>
          <a:prstGeom prst="bentConnector2">
            <a:avLst/>
          </a:prstGeom>
          <a:ln w="12700">
            <a:solidFill>
              <a:srgbClr val="165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" idx="2"/>
            <a:endCxn id="51" idx="0"/>
          </p:cNvCxnSpPr>
          <p:nvPr/>
        </p:nvCxnSpPr>
        <p:spPr>
          <a:xfrm>
            <a:off x="5968094" y="2472417"/>
            <a:ext cx="0" cy="656322"/>
          </a:xfrm>
          <a:prstGeom prst="line">
            <a:avLst/>
          </a:prstGeom>
          <a:ln w="12700">
            <a:solidFill>
              <a:srgbClr val="165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4" idx="2"/>
            <a:endCxn id="6" idx="0"/>
          </p:cNvCxnSpPr>
          <p:nvPr/>
        </p:nvCxnSpPr>
        <p:spPr>
          <a:xfrm>
            <a:off x="5968093" y="615043"/>
            <a:ext cx="1" cy="1552574"/>
          </a:xfrm>
          <a:prstGeom prst="line">
            <a:avLst/>
          </a:prstGeom>
          <a:ln w="12700">
            <a:solidFill>
              <a:srgbClr val="165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5968093" y="771523"/>
            <a:ext cx="1501551" cy="1101273"/>
            <a:chOff x="5968093" y="771523"/>
            <a:chExt cx="1501551" cy="1101273"/>
          </a:xfrm>
        </p:grpSpPr>
        <p:sp>
          <p:nvSpPr>
            <p:cNvPr id="24" name="左中括号 23"/>
            <p:cNvSpPr/>
            <p:nvPr/>
          </p:nvSpPr>
          <p:spPr>
            <a:xfrm>
              <a:off x="7413855" y="771523"/>
              <a:ext cx="55789" cy="1101273"/>
            </a:xfrm>
            <a:prstGeom prst="leftBracket">
              <a:avLst/>
            </a:prstGeom>
            <a:noFill/>
            <a:ln w="12700">
              <a:solidFill>
                <a:srgbClr val="165F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>
              <a:stCxn id="24" idx="1"/>
            </p:cNvCxnSpPr>
            <p:nvPr/>
          </p:nvCxnSpPr>
          <p:spPr>
            <a:xfrm flipH="1">
              <a:off x="5968093" y="1322160"/>
              <a:ext cx="1445762" cy="0"/>
            </a:xfrm>
            <a:prstGeom prst="line">
              <a:avLst/>
            </a:prstGeom>
            <a:ln w="12700">
              <a:solidFill>
                <a:srgbClr val="165F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89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Jingwei Yuan</dc:creator>
  <cp:lastModifiedBy>Jingwei Yuan</cp:lastModifiedBy>
  <cp:revision>3</cp:revision>
  <dcterms:created xsi:type="dcterms:W3CDTF">2017-04-17T12:20:57Z</dcterms:created>
  <dcterms:modified xsi:type="dcterms:W3CDTF">2017-04-17T12:37:07Z</dcterms:modified>
</cp:coreProperties>
</file>