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51" r:id="rId2"/>
    <p:sldId id="443" r:id="rId3"/>
    <p:sldId id="472" r:id="rId4"/>
    <p:sldId id="474" r:id="rId5"/>
    <p:sldId id="473" r:id="rId6"/>
    <p:sldId id="475" r:id="rId7"/>
    <p:sldId id="471" r:id="rId8"/>
    <p:sldId id="476" r:id="rId9"/>
    <p:sldId id="477" r:id="rId10"/>
    <p:sldId id="478" r:id="rId11"/>
    <p:sldId id="4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49C"/>
    <a:srgbClr val="FFFF99"/>
    <a:srgbClr val="E2E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0"/>
    <p:restoredTop sz="92720" autoAdjust="0"/>
  </p:normalViewPr>
  <p:slideViewPr>
    <p:cSldViewPr>
      <p:cViewPr varScale="1">
        <p:scale>
          <a:sx n="113" d="100"/>
          <a:sy n="113" d="100"/>
        </p:scale>
        <p:origin x="6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F5332-2E67-4197-A9D6-96730940DD45}" type="datetimeFigureOut">
              <a:rPr lang="en-US" smtClean="0"/>
              <a:pPr/>
              <a:t>3/28/19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3CE85-8A39-439B-A638-99B69752E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2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3/28/19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3/28/19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3/28/19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altLang="zh-CN" sz="3400" b="1" kern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buFont typeface="Wingdings" pitchFamily="2" charset="2"/>
              <a:buChar char="§"/>
              <a:defRPr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3/28/19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3/28/19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3/28/19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3/28/19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3/28/19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3/28/19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3/28/19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3/28/19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F7D1-4D51-4000-A8B3-8D20A340E8CD}" type="datetimeFigureOut">
              <a:rPr lang="en-US" smtClean="0"/>
              <a:pPr/>
              <a:t>3/28/19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21ad26e0d579" TargetMode="External"/><Relationship Id="rId2" Type="http://schemas.openxmlformats.org/officeDocument/2006/relationships/hyperlink" Target="https://jbox.sjtu.edu.cn/l/EnSEq2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95AC-FBDA-BC44-8F42-D3F0F628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实验</a:t>
            </a:r>
            <a:r>
              <a:rPr lang="zh-CN" altLang="en-US" dirty="0"/>
              <a:t>一</a:t>
            </a:r>
            <a:r>
              <a:rPr lang="zh-Hans" altLang="en-US" dirty="0"/>
              <a:t>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6F12-B218-E748-B6A4-C43B1C503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安装并运行</a:t>
            </a:r>
            <a:r>
              <a:rPr lang="en-US" altLang="zh-CN" dirty="0"/>
              <a:t>Proteus</a:t>
            </a:r>
            <a:r>
              <a:rPr lang="zh-CN" altLang="en-US" dirty="0"/>
              <a:t>软件</a:t>
            </a:r>
            <a:endParaRPr lang="en-US" altLang="zh-CN" dirty="0"/>
          </a:p>
          <a:p>
            <a:pPr lvl="1"/>
            <a:r>
              <a:rPr lang="zh-CN" altLang="en-US" dirty="0"/>
              <a:t>软件下载：</a:t>
            </a:r>
            <a:r>
              <a:rPr lang="en-US" dirty="0">
                <a:hlinkClick r:id="rId2"/>
              </a:rPr>
              <a:t>https://jbox.sjtu.edu.cn/l/EnSEq2</a:t>
            </a:r>
            <a:endParaRPr lang="en-US" dirty="0"/>
          </a:p>
          <a:p>
            <a:pPr lvl="1"/>
            <a:r>
              <a:rPr lang="zh-CN" altLang="en-US" dirty="0"/>
              <a:t>中文版：</a:t>
            </a:r>
            <a:r>
              <a:rPr lang="en-US" dirty="0">
                <a:hlinkClick r:id="rId3"/>
              </a:rPr>
              <a:t>https://www.jianshu.com/p/21ad26e0d579</a:t>
            </a:r>
            <a:endParaRPr lang="en-US" altLang="zh-Hans" dirty="0"/>
          </a:p>
          <a:p>
            <a:r>
              <a:rPr lang="zh-Hans" altLang="en-US" dirty="0"/>
              <a:t>掌握</a:t>
            </a:r>
            <a:r>
              <a:rPr lang="en-US" altLang="zh-Hans" dirty="0"/>
              <a:t>8086</a:t>
            </a:r>
            <a:r>
              <a:rPr lang="zh-Hans" altLang="en-US" dirty="0"/>
              <a:t>的</a:t>
            </a:r>
            <a:r>
              <a:rPr lang="zh-CN" altLang="en-US" dirty="0"/>
              <a:t>基本输入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  <a:endParaRPr lang="en-US" altLang="zh-Hans" dirty="0"/>
          </a:p>
          <a:p>
            <a:r>
              <a:rPr lang="zh-Hans" altLang="en-US" dirty="0"/>
              <a:t>地址译码：</a:t>
            </a:r>
            <a:r>
              <a:rPr lang="zh-CN" altLang="en-US" dirty="0"/>
              <a:t>根据接线获取</a:t>
            </a:r>
            <a:r>
              <a:rPr lang="en-US" altLang="zh-CN" dirty="0"/>
              <a:t>IO</a:t>
            </a:r>
            <a:r>
              <a:rPr lang="zh-CN" altLang="en-US" dirty="0"/>
              <a:t>端口号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4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D92C-3B0E-9E49-AD99-976934F4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462A-C399-9F40-AA7C-97471CBC4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步骤二</a:t>
            </a:r>
            <a:endParaRPr lang="en-US" altLang="zh-CN" dirty="0"/>
          </a:p>
          <a:p>
            <a:pPr lvl="1"/>
            <a:r>
              <a:rPr lang="zh-CN" altLang="en-US" dirty="0"/>
              <a:t>编写程序，控制三色 </a:t>
            </a:r>
            <a:r>
              <a:rPr lang="en-US" dirty="0"/>
              <a:t>LED </a:t>
            </a:r>
            <a:r>
              <a:rPr lang="zh-CN" altLang="en-US" dirty="0"/>
              <a:t>灯</a:t>
            </a:r>
            <a:r>
              <a:rPr lang="en-US" altLang="zh-CN" dirty="0"/>
              <a:t>(</a:t>
            </a:r>
            <a:r>
              <a:rPr lang="zh-CN" altLang="en-US" dirty="0"/>
              <a:t>可发红</a:t>
            </a:r>
            <a:r>
              <a:rPr lang="en-US" altLang="zh-CN" dirty="0"/>
              <a:t>,</a:t>
            </a:r>
            <a:r>
              <a:rPr lang="zh-CN" altLang="en-US" dirty="0"/>
              <a:t>绿</a:t>
            </a:r>
            <a:r>
              <a:rPr lang="en-US" altLang="zh-CN" dirty="0"/>
              <a:t>,</a:t>
            </a:r>
            <a:r>
              <a:rPr lang="zh-CN" altLang="en-US" dirty="0"/>
              <a:t>黄光</a:t>
            </a:r>
            <a:r>
              <a:rPr lang="en-US" altLang="zh-CN" dirty="0"/>
              <a:t>)</a:t>
            </a:r>
            <a:r>
              <a:rPr lang="zh-CN" altLang="en-US" dirty="0"/>
              <a:t>，模拟十字路口交通灯管理。</a:t>
            </a:r>
            <a:br>
              <a:rPr lang="zh-CN" altLang="en-US" dirty="0"/>
            </a:br>
            <a:endParaRPr lang="zh-CN" alt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D98AD-6A24-4441-8AC3-DA1F45CD2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992" y="2276872"/>
            <a:ext cx="2432341" cy="4351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A008CD-DC9D-CD4B-BA22-B87D2A435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91" y="3429000"/>
            <a:ext cx="5760640" cy="216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6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D92C-3B0E-9E49-AD99-976934F4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462A-C399-9F40-AA7C-97471CBC4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步骤三</a:t>
            </a:r>
            <a:endParaRPr lang="en-US" altLang="zh-CN" dirty="0"/>
          </a:p>
          <a:p>
            <a:pPr lvl="1"/>
            <a:r>
              <a:rPr lang="zh-CN" altLang="en-US" dirty="0"/>
              <a:t>如果要求 </a:t>
            </a:r>
            <a:r>
              <a:rPr lang="en-US" altLang="zh-CN" dirty="0"/>
              <a:t>74</a:t>
            </a:r>
            <a:r>
              <a:rPr lang="en-US" dirty="0"/>
              <a:t>LS244 </a:t>
            </a:r>
            <a:r>
              <a:rPr lang="zh-CN" altLang="en-US" dirty="0"/>
              <a:t>的选片地址为 </a:t>
            </a:r>
            <a:r>
              <a:rPr lang="en-US" altLang="zh-CN" dirty="0"/>
              <a:t>90</a:t>
            </a:r>
            <a:r>
              <a:rPr lang="en-US" dirty="0"/>
              <a:t>H~97H，74LS273 </a:t>
            </a:r>
            <a:r>
              <a:rPr lang="zh-CN" altLang="en-US" dirty="0"/>
              <a:t>的选片地址为 </a:t>
            </a:r>
            <a:r>
              <a:rPr lang="en-US" dirty="0"/>
              <a:t>A0H~A7H，</a:t>
            </a:r>
            <a:r>
              <a:rPr lang="zh-CN" altLang="en-US" dirty="0"/>
              <a:t>请修改电路图，再完成步骤一 </a:t>
            </a:r>
            <a:endParaRPr lang="en-US" altLang="zh-CN" dirty="0"/>
          </a:p>
          <a:p>
            <a:pPr lvl="1"/>
            <a:r>
              <a:rPr lang="zh-CN" altLang="en-US" dirty="0"/>
              <a:t>即：</a:t>
            </a:r>
            <a:r>
              <a:rPr lang="en-US" altLang="zh-CN" dirty="0"/>
              <a:t>Device1</a:t>
            </a:r>
            <a:r>
              <a:rPr lang="zh-CN" altLang="en-US" dirty="0"/>
              <a:t>和</a:t>
            </a:r>
            <a:r>
              <a:rPr lang="en-US" altLang="zh-CN" dirty="0"/>
              <a:t>Device2</a:t>
            </a:r>
            <a:r>
              <a:rPr lang="zh-CN" altLang="en-US" dirty="0"/>
              <a:t>的译码电路如何修改？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44026-255F-1C4D-B3B0-5F5159B9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3861048"/>
            <a:ext cx="34671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5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FB65-504A-1945-8B43-C344581E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示例程序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8E42F-4737-5647-9BDE-225F1AC1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A75646-9EF9-A14C-9D8B-320B1E9CE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016000"/>
            <a:ext cx="8267700" cy="482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73FFE5-6107-3743-8D03-51E86B538BE9}"/>
              </a:ext>
            </a:extLst>
          </p:cNvPr>
          <p:cNvSpPr txBox="1"/>
          <p:nvPr/>
        </p:nvSpPr>
        <p:spPr>
          <a:xfrm>
            <a:off x="2267744" y="6145162"/>
            <a:ext cx="757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运行上述程序并观察结果，完成后面几个思考题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9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6689-1E9A-6B45-8477-D25C464F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822E-F354-E64A-BE9C-0D1C03F7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什么样的地址会产生有效的</a:t>
            </a:r>
            <a:r>
              <a:rPr lang="en-US" altLang="zh-CN" dirty="0"/>
              <a:t>Device1</a:t>
            </a:r>
            <a:r>
              <a:rPr lang="zh-CN" altLang="en-US" dirty="0"/>
              <a:t>和</a:t>
            </a:r>
            <a:r>
              <a:rPr lang="en-US" altLang="zh-CN" dirty="0"/>
              <a:t>Device2</a:t>
            </a:r>
            <a:r>
              <a:rPr lang="zh-CN" altLang="en-US" dirty="0"/>
              <a:t>信号？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9F003-FB99-4D43-86FC-C32CAD52B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739404"/>
            <a:ext cx="34671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2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6689-1E9A-6B45-8477-D25C464F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822E-F354-E64A-BE9C-0D1C03F7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什么样的地址会产生有效的</a:t>
            </a:r>
            <a:r>
              <a:rPr lang="en-US" altLang="zh-CN" dirty="0"/>
              <a:t>Device1</a:t>
            </a:r>
            <a:r>
              <a:rPr lang="zh-CN" altLang="en-US" dirty="0"/>
              <a:t>和</a:t>
            </a:r>
            <a:r>
              <a:rPr lang="en-US" altLang="zh-CN" dirty="0"/>
              <a:t>Device2</a:t>
            </a:r>
            <a:r>
              <a:rPr lang="zh-CN" altLang="en-US" dirty="0"/>
              <a:t>信号？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Device1</a:t>
            </a:r>
            <a:r>
              <a:rPr lang="zh-CN" altLang="en-US" dirty="0"/>
              <a:t>选中条件：</a:t>
            </a:r>
            <a:endParaRPr lang="en-US" altLang="zh-CN" dirty="0"/>
          </a:p>
          <a:p>
            <a:pPr lvl="1"/>
            <a:r>
              <a:rPr lang="en-US" dirty="0"/>
              <a:t>M/IO = 0, Addr7 = 1, </a:t>
            </a:r>
            <a:r>
              <a:rPr lang="en-US" dirty="0" err="1"/>
              <a:t>Addr</a:t>
            </a:r>
            <a:r>
              <a:rPr lang="en-US" dirty="0"/>
              <a:t> 6 = 0, </a:t>
            </a:r>
            <a:r>
              <a:rPr lang="en-US" dirty="0" err="1"/>
              <a:t>Addr</a:t>
            </a:r>
            <a:r>
              <a:rPr lang="en-US" dirty="0"/>
              <a:t> 5-3 = 000</a:t>
            </a:r>
          </a:p>
          <a:p>
            <a:pPr lvl="1"/>
            <a:r>
              <a:rPr lang="zh-CN" altLang="en-US" dirty="0"/>
              <a:t>端口号</a:t>
            </a:r>
            <a:r>
              <a:rPr lang="en-US" altLang="zh-CN" dirty="0"/>
              <a:t>80H</a:t>
            </a:r>
            <a:r>
              <a:rPr lang="zh-CN" altLang="en-US" dirty="0"/>
              <a:t>满足该条件，但是</a:t>
            </a:r>
            <a:r>
              <a:rPr lang="en-US" altLang="zh-CN" dirty="0"/>
              <a:t>Device1</a:t>
            </a:r>
            <a:r>
              <a:rPr lang="zh-CN" altLang="en-US" dirty="0"/>
              <a:t>并不只对应这个一个端口（部分译码）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Device2</a:t>
            </a:r>
            <a:r>
              <a:rPr lang="zh-CN" altLang="en-US" dirty="0"/>
              <a:t>选中条件：</a:t>
            </a:r>
            <a:endParaRPr lang="en-US" altLang="zh-CN" dirty="0"/>
          </a:p>
          <a:p>
            <a:pPr lvl="1"/>
            <a:r>
              <a:rPr lang="en-US" dirty="0"/>
              <a:t>M/IO = 0, Addr7 = 1, </a:t>
            </a:r>
            <a:r>
              <a:rPr lang="en-US" dirty="0" err="1"/>
              <a:t>Addr</a:t>
            </a:r>
            <a:r>
              <a:rPr lang="en-US" dirty="0"/>
              <a:t> 6 = 0, </a:t>
            </a:r>
            <a:r>
              <a:rPr lang="en-US" dirty="0" err="1"/>
              <a:t>Addr</a:t>
            </a:r>
            <a:r>
              <a:rPr lang="en-US" dirty="0"/>
              <a:t> 5-3 = 0</a:t>
            </a:r>
            <a:r>
              <a:rPr lang="en-US" altLang="zh-CN" dirty="0"/>
              <a:t>01</a:t>
            </a:r>
            <a:endParaRPr lang="en-US" dirty="0"/>
          </a:p>
          <a:p>
            <a:pPr lvl="1"/>
            <a:r>
              <a:rPr lang="zh-CN" altLang="en-US" dirty="0"/>
              <a:t>端口号</a:t>
            </a:r>
            <a:r>
              <a:rPr lang="en-US" altLang="zh-CN" dirty="0"/>
              <a:t>88H</a:t>
            </a:r>
            <a:r>
              <a:rPr lang="zh-CN" altLang="en-US" dirty="0"/>
              <a:t>满足该条件，但是</a:t>
            </a:r>
            <a:r>
              <a:rPr lang="en-US" altLang="zh-CN" dirty="0"/>
              <a:t>Device2</a:t>
            </a:r>
            <a:r>
              <a:rPr lang="zh-CN" altLang="en-US" dirty="0"/>
              <a:t>并不只对应这个一个端口（部分译码）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9F003-FB99-4D43-86FC-C32CAD52B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5150"/>
            <a:ext cx="34671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5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6689-1E9A-6B45-8477-D25C464F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822E-F354-E64A-BE9C-0D1C03F7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</a:t>
            </a:r>
            <a:r>
              <a:rPr lang="zh-CN" altLang="en-US" dirty="0"/>
              <a:t>如何控制灯的状态？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72134-6C16-9F4B-9FD2-572FEAD9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700808"/>
            <a:ext cx="78359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0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6689-1E9A-6B45-8477-D25C464F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822E-F354-E64A-BE9C-0D1C03F7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</a:t>
            </a:r>
            <a:r>
              <a:rPr lang="zh-CN" altLang="en-US" dirty="0"/>
              <a:t>如何控制灯的状态？</a:t>
            </a:r>
            <a:endParaRPr lang="en-US" altLang="zh-CN" dirty="0"/>
          </a:p>
          <a:p>
            <a:pPr lvl="1"/>
            <a:r>
              <a:rPr lang="en-US" dirty="0"/>
              <a:t>CPU</a:t>
            </a:r>
            <a:r>
              <a:rPr lang="zh-CN" altLang="en-US" dirty="0"/>
              <a:t>通过执行</a:t>
            </a:r>
            <a:r>
              <a:rPr lang="en-US" altLang="zh-CN" dirty="0"/>
              <a:t>OUT 88H, XXH</a:t>
            </a:r>
            <a:r>
              <a:rPr lang="zh-CN" altLang="en-US" dirty="0"/>
              <a:t>指令，</a:t>
            </a:r>
            <a:r>
              <a:rPr lang="en-US" altLang="zh-CN" dirty="0"/>
              <a:t>Device2</a:t>
            </a:r>
            <a:r>
              <a:rPr lang="zh-CN" altLang="en-US" dirty="0"/>
              <a:t>被选中，</a:t>
            </a:r>
            <a:r>
              <a:rPr lang="en-US" altLang="zh-CN" dirty="0"/>
              <a:t>XXH</a:t>
            </a:r>
            <a:r>
              <a:rPr lang="zh-CN" altLang="en-US" dirty="0"/>
              <a:t>放在数据总线</a:t>
            </a:r>
            <a:r>
              <a:rPr lang="en-US" altLang="zh-CN" dirty="0"/>
              <a:t>D7-0</a:t>
            </a:r>
            <a:r>
              <a:rPr lang="zh-CN" altLang="en-US" dirty="0"/>
              <a:t>上，被</a:t>
            </a:r>
            <a:r>
              <a:rPr lang="en-US" altLang="zh-CN" dirty="0"/>
              <a:t>74LS273</a:t>
            </a:r>
            <a:r>
              <a:rPr lang="zh-CN" altLang="en-US" dirty="0"/>
              <a:t>锁存输出</a:t>
            </a:r>
            <a:r>
              <a:rPr lang="en-US" altLang="zh-CN" dirty="0"/>
              <a:t>Q7-0 (</a:t>
            </a:r>
            <a:r>
              <a:rPr lang="zh-CN" altLang="en-US" dirty="0"/>
              <a:t>输出值为</a:t>
            </a:r>
            <a:r>
              <a:rPr lang="en-US" altLang="zh-CN" dirty="0"/>
              <a:t>0</a:t>
            </a:r>
            <a:r>
              <a:rPr lang="zh-CN" altLang="en-US" dirty="0"/>
              <a:t>点亮对应</a:t>
            </a:r>
            <a:r>
              <a:rPr lang="en-US" altLang="zh-CN" dirty="0"/>
              <a:t>LED</a:t>
            </a:r>
            <a:r>
              <a:rPr lang="zh-CN" altLang="en-US" dirty="0"/>
              <a:t>灯，</a:t>
            </a:r>
            <a:r>
              <a:rPr lang="en-US" altLang="zh-CN" dirty="0"/>
              <a:t>1</a:t>
            </a:r>
            <a:r>
              <a:rPr lang="zh-CN" altLang="en-US" dirty="0"/>
              <a:t>则熄灭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5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C022-4640-FB41-A383-4D749D51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3E43-79F9-4548-AFF9-1F319E39A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</a:t>
            </a:r>
            <a:r>
              <a:rPr lang="zh-CN" altLang="en-US" dirty="0"/>
              <a:t>如何读开关的状态？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5661F-A4AE-1E4B-BEDE-F71227BD0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844824"/>
            <a:ext cx="60706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4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C022-4640-FB41-A383-4D749D51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3E43-79F9-4548-AFF9-1F319E39A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</a:t>
            </a:r>
            <a:r>
              <a:rPr lang="zh-CN" altLang="en-US" dirty="0"/>
              <a:t>如何读开关的状态？</a:t>
            </a:r>
            <a:endParaRPr lang="en-US" altLang="zh-CN" dirty="0"/>
          </a:p>
          <a:p>
            <a:pPr lvl="1"/>
            <a:r>
              <a:rPr lang="en-US" dirty="0"/>
              <a:t>CPU</a:t>
            </a:r>
            <a:r>
              <a:rPr lang="zh-CN" altLang="en-US" dirty="0"/>
              <a:t>通过执行</a:t>
            </a:r>
            <a:r>
              <a:rPr lang="en-US" altLang="zh-CN" dirty="0"/>
              <a:t>IN AL, 80H</a:t>
            </a:r>
            <a:r>
              <a:rPr lang="zh-CN" altLang="en-US" dirty="0"/>
              <a:t>指令，</a:t>
            </a:r>
            <a:r>
              <a:rPr lang="en-US" altLang="zh-CN" dirty="0"/>
              <a:t>Device1</a:t>
            </a:r>
            <a:r>
              <a:rPr lang="zh-CN" altLang="en-US" dirty="0"/>
              <a:t>被选中，开关状态接在数据总线</a:t>
            </a:r>
            <a:r>
              <a:rPr lang="en-US" altLang="zh-CN" dirty="0"/>
              <a:t>D7-0</a:t>
            </a:r>
            <a:r>
              <a:rPr lang="zh-CN" altLang="en-US" dirty="0"/>
              <a:t>上，被</a:t>
            </a:r>
            <a:r>
              <a:rPr lang="en-US" altLang="zh-CN" dirty="0"/>
              <a:t>CPU</a:t>
            </a:r>
            <a:r>
              <a:rPr lang="zh-CN" altLang="en-US" dirty="0"/>
              <a:t>读入</a:t>
            </a:r>
            <a:r>
              <a:rPr lang="en-US" altLang="zh-CN" dirty="0"/>
              <a:t> (</a:t>
            </a:r>
            <a:r>
              <a:rPr lang="zh-CN" altLang="en-US" dirty="0"/>
              <a:t>开关如果闭合，对应数据位为</a:t>
            </a:r>
            <a:r>
              <a:rPr lang="en-US" altLang="zh-CN" dirty="0"/>
              <a:t>0</a:t>
            </a:r>
            <a:r>
              <a:rPr lang="zh-CN" altLang="en-US" dirty="0"/>
              <a:t>；断开对应数据位为</a:t>
            </a:r>
            <a:r>
              <a:rPr lang="en-US" altLang="zh-CN" dirty="0"/>
              <a:t>1)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6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D92C-3B0E-9E49-AD99-976934F4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462A-C399-9F40-AA7C-97471CBC4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步骤一</a:t>
            </a:r>
            <a:endParaRPr lang="en-US" altLang="zh-CN" dirty="0"/>
          </a:p>
          <a:p>
            <a:pPr lvl="1"/>
            <a:r>
              <a:rPr lang="zh-CN" altLang="en-US" dirty="0"/>
              <a:t>按照所提供的电路图，编写程序，读入 </a:t>
            </a:r>
            <a:r>
              <a:rPr lang="en-US" altLang="zh-CN" dirty="0"/>
              <a:t>74</a:t>
            </a:r>
            <a:r>
              <a:rPr lang="en-US" dirty="0"/>
              <a:t>LS244 </a:t>
            </a:r>
            <a:r>
              <a:rPr lang="zh-CN" altLang="en-US" dirty="0"/>
              <a:t>的开关状态，将该状态取反后写入 </a:t>
            </a:r>
            <a:r>
              <a:rPr lang="en-US" altLang="zh-CN" dirty="0"/>
              <a:t>74</a:t>
            </a:r>
            <a:r>
              <a:rPr lang="en-US" dirty="0"/>
              <a:t>LS273 </a:t>
            </a:r>
            <a:r>
              <a:rPr lang="zh-CN" altLang="en-US" dirty="0"/>
              <a:t>的端口。</a:t>
            </a:r>
            <a:endParaRPr lang="en-US" altLang="zh-CN" dirty="0"/>
          </a:p>
          <a:p>
            <a:pPr lvl="1"/>
            <a:r>
              <a:rPr lang="zh-CN" altLang="en-US" dirty="0"/>
              <a:t>即</a:t>
            </a:r>
            <a:r>
              <a:rPr lang="en-US" altLang="zh-CN" dirty="0"/>
              <a:t>LED</a:t>
            </a:r>
            <a:r>
              <a:rPr lang="zh-CN" altLang="en-US" dirty="0"/>
              <a:t>灯的状态由开关控制</a:t>
            </a:r>
            <a:br>
              <a:rPr lang="zh-CN" altLang="en-US" dirty="0"/>
            </a:br>
            <a:endParaRPr lang="zh-CN" alt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7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9527</TotalTime>
  <Words>412</Words>
  <Application>Microsoft Macintosh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KaiTi</vt:lpstr>
      <vt:lpstr>宋体</vt:lpstr>
      <vt:lpstr>Arial</vt:lpstr>
      <vt:lpstr>Calibri</vt:lpstr>
      <vt:lpstr>Courier New</vt:lpstr>
      <vt:lpstr>Times New Roman</vt:lpstr>
      <vt:lpstr>Wingdings</vt:lpstr>
      <vt:lpstr>Office 主题</vt:lpstr>
      <vt:lpstr>实验一内容</vt:lpstr>
      <vt:lpstr>示例程序</vt:lpstr>
      <vt:lpstr>思考题</vt:lpstr>
      <vt:lpstr>思考题</vt:lpstr>
      <vt:lpstr>思考题</vt:lpstr>
      <vt:lpstr>思考题</vt:lpstr>
      <vt:lpstr>思考题</vt:lpstr>
      <vt:lpstr>思考题</vt:lpstr>
      <vt:lpstr>实验要求</vt:lpstr>
      <vt:lpstr>实验要求</vt:lpstr>
      <vt:lpstr>实验要求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More on I/O and Memory</dc:title>
  <dc:creator>archee</dc:creator>
  <cp:lastModifiedBy>Jingwen Leng</cp:lastModifiedBy>
  <cp:revision>440</cp:revision>
  <cp:lastPrinted>2018-03-02T13:05:50Z</cp:lastPrinted>
  <dcterms:created xsi:type="dcterms:W3CDTF">2012-02-15T06:15:34Z</dcterms:created>
  <dcterms:modified xsi:type="dcterms:W3CDTF">2019-03-28T12:30:16Z</dcterms:modified>
</cp:coreProperties>
</file>