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51" r:id="rId2"/>
    <p:sldId id="443" r:id="rId3"/>
    <p:sldId id="460" r:id="rId4"/>
    <p:sldId id="461" r:id="rId5"/>
    <p:sldId id="467" r:id="rId6"/>
    <p:sldId id="462" r:id="rId7"/>
    <p:sldId id="463" r:id="rId8"/>
    <p:sldId id="468" r:id="rId9"/>
    <p:sldId id="465" r:id="rId10"/>
    <p:sldId id="448" r:id="rId11"/>
    <p:sldId id="449" r:id="rId12"/>
    <p:sldId id="469" r:id="rId13"/>
    <p:sldId id="4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2705" autoAdjust="0"/>
  </p:normalViewPr>
  <p:slideViewPr>
    <p:cSldViewPr>
      <p:cViewPr varScale="1">
        <p:scale>
          <a:sx n="89" d="100"/>
          <a:sy n="89" d="100"/>
        </p:scale>
        <p:origin x="17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95AC-FBDA-BC44-8F42-D3F0F62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6F12-B218-E748-B6A4-C43B1C50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Hans" altLang="en-US" dirty="0"/>
              <a:t>掌握</a:t>
            </a:r>
            <a:r>
              <a:rPr lang="en-US" altLang="zh-Hans" dirty="0"/>
              <a:t>8086</a:t>
            </a:r>
            <a:r>
              <a:rPr lang="zh-Hans" altLang="en-US" dirty="0"/>
              <a:t>和</a:t>
            </a:r>
            <a:r>
              <a:rPr lang="en-US" altLang="zh-Hans" dirty="0"/>
              <a:t>8255</a:t>
            </a:r>
            <a:r>
              <a:rPr lang="zh-Hans" altLang="en-US" dirty="0"/>
              <a:t>的连接</a:t>
            </a:r>
            <a:endParaRPr lang="en-US" altLang="zh-Hans" dirty="0"/>
          </a:p>
          <a:p>
            <a:pPr lvl="1"/>
            <a:r>
              <a:rPr lang="zh-Hans" altLang="en-US" dirty="0"/>
              <a:t>地址译码</a:t>
            </a:r>
            <a:endParaRPr lang="en-US" altLang="zh-Hans" dirty="0"/>
          </a:p>
          <a:p>
            <a:r>
              <a:rPr lang="zh-Hans" altLang="en-US" dirty="0"/>
              <a:t>掌握</a:t>
            </a:r>
            <a:r>
              <a:rPr lang="en-US" altLang="zh-Hans" dirty="0"/>
              <a:t>8255</a:t>
            </a:r>
            <a:r>
              <a:rPr lang="zh-Hans" altLang="en-US" dirty="0"/>
              <a:t>的配置</a:t>
            </a:r>
            <a:endParaRPr lang="en-US" altLang="zh-Hans" dirty="0"/>
          </a:p>
          <a:p>
            <a:r>
              <a:rPr lang="zh-Hans" altLang="en-US" dirty="0"/>
              <a:t>掌握</a:t>
            </a:r>
            <a:r>
              <a:rPr lang="en-US" altLang="zh-Hans" dirty="0"/>
              <a:t>8255</a:t>
            </a:r>
            <a:r>
              <a:rPr lang="zh-Hans" altLang="en-US" dirty="0"/>
              <a:t>的在方式</a:t>
            </a:r>
            <a:r>
              <a:rPr lang="en-US" altLang="zh-Hans" dirty="0"/>
              <a:t>0</a:t>
            </a:r>
            <a:r>
              <a:rPr lang="zh-Hans" altLang="en-US" dirty="0"/>
              <a:t>下的应用</a:t>
            </a:r>
            <a:endParaRPr lang="en-US" altLang="zh-Hans" dirty="0"/>
          </a:p>
          <a:p>
            <a:pPr lvl="1"/>
            <a:r>
              <a:rPr lang="zh-Hans" altLang="en-US" dirty="0"/>
              <a:t>读取开关状态</a:t>
            </a:r>
            <a:endParaRPr lang="en-US" altLang="zh-Hans" dirty="0"/>
          </a:p>
          <a:p>
            <a:pPr lvl="1"/>
            <a:r>
              <a:rPr lang="zh-Hans" altLang="en-US" dirty="0"/>
              <a:t>驱动</a:t>
            </a:r>
            <a:r>
              <a:rPr lang="en-US" altLang="zh-Hans" dirty="0"/>
              <a:t>7</a:t>
            </a:r>
            <a:r>
              <a:rPr lang="zh-Hans" altLang="en-US" dirty="0"/>
              <a:t>段数码管</a:t>
            </a:r>
            <a:endParaRPr lang="en-US" altLang="zh-Hans" dirty="0"/>
          </a:p>
          <a:p>
            <a:r>
              <a:rPr lang="zh-CN" altLang="en-US" dirty="0"/>
              <a:t>掌握内存映射</a:t>
            </a:r>
            <a:endParaRPr lang="en-US" altLang="zh-CN" dirty="0"/>
          </a:p>
          <a:p>
            <a:pPr lvl="1"/>
            <a:r>
              <a:rPr lang="zh-CN" altLang="en-US" dirty="0"/>
              <a:t>地址空间中不同区域的连线方案</a:t>
            </a:r>
            <a:endParaRPr lang="en-US" altLang="zh-CN" dirty="0"/>
          </a:p>
          <a:p>
            <a:r>
              <a:rPr lang="zh-CN" altLang="en-US" dirty="0"/>
              <a:t>理解奇偶地址、数据总线 高字节、低字节和奇偶内存芯片的对应关系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1B08-E296-4846-8971-7ABFA93D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37" y="112006"/>
            <a:ext cx="4762872" cy="850106"/>
          </a:xfrm>
        </p:spPr>
        <p:txBody>
          <a:bodyPr/>
          <a:lstStyle/>
          <a:p>
            <a:pPr algn="l"/>
            <a:r>
              <a:rPr lang="zh-Hans" altLang="en-US" dirty="0"/>
              <a:t>内存扩展和译码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2DE7B-6CE4-1541-BF6A-36A7D939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" y="537059"/>
            <a:ext cx="3873500" cy="567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A6620-CA41-B540-9BAB-6686CAC11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22" y="959135"/>
            <a:ext cx="5207000" cy="17526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F3A997-9E98-6C43-AF42-5C31F5E9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531" y="2996952"/>
            <a:ext cx="4979478" cy="2239405"/>
          </a:xfrm>
        </p:spPr>
        <p:txBody>
          <a:bodyPr>
            <a:normAutofit/>
          </a:bodyPr>
          <a:lstStyle/>
          <a:p>
            <a:r>
              <a:rPr lang="zh-Hans" altLang="en-US" dirty="0"/>
              <a:t>思考：</a:t>
            </a:r>
            <a:r>
              <a:rPr lang="en-US" altLang="zh-Hans" dirty="0"/>
              <a:t>CE0/1</a:t>
            </a:r>
            <a:r>
              <a:rPr lang="zh-Hans" altLang="en-US" dirty="0"/>
              <a:t>的地址范围</a:t>
            </a:r>
            <a:r>
              <a:rPr lang="en-US" altLang="zh-Hans" dirty="0"/>
              <a:t>?Add0</a:t>
            </a:r>
            <a:r>
              <a:rPr lang="zh-Hans" altLang="en-US" dirty="0"/>
              <a:t>和</a:t>
            </a:r>
            <a:r>
              <a:rPr lang="en-US" altLang="zh-Hans" dirty="0"/>
              <a:t>BHE</a:t>
            </a:r>
            <a:r>
              <a:rPr lang="zh-Hans" altLang="en-US" dirty="0"/>
              <a:t>信号的作用？ 如何与示例程序中的数据段范围匹配？</a:t>
            </a:r>
            <a:endParaRPr lang="en-US" altLang="zh-Han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7D1610-0ED7-4A41-9C87-63924F527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236357"/>
            <a:ext cx="2220301" cy="85243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0090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D5DB-9452-C946-950D-0E1C1745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453" y="1195116"/>
            <a:ext cx="5004048" cy="4360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ans" altLang="en-US" dirty="0"/>
              <a:t>思考：</a:t>
            </a:r>
            <a:endParaRPr lang="en-US" dirty="0"/>
          </a:p>
          <a:p>
            <a:pPr marL="0" indent="0">
              <a:buNone/>
            </a:pPr>
            <a:r>
              <a:rPr lang="zh-Hans" altLang="en-US" dirty="0"/>
              <a:t>上面芯片对应的地址是？</a:t>
            </a:r>
            <a:r>
              <a:rPr lang="en-US" altLang="zh-Hans" dirty="0"/>
              <a:t>【</a:t>
            </a:r>
            <a:r>
              <a:rPr lang="en-US" altLang="zh-Hans" dirty="0" err="1"/>
              <a:t>xxxx</a:t>
            </a:r>
            <a:r>
              <a:rPr lang="en-US" dirty="0" err="1"/>
              <a:t>H-xxxxH</a:t>
            </a:r>
            <a:r>
              <a:rPr lang="en-US" dirty="0"/>
              <a:t> (64KB)</a:t>
            </a:r>
            <a:r>
              <a:rPr lang="zh-Hans" altLang="en-US" dirty="0"/>
              <a:t>中的</a:t>
            </a:r>
            <a:r>
              <a:rPr lang="zh-Hans" altLang="en-US" b="1" dirty="0">
                <a:solidFill>
                  <a:srgbClr val="FF0000"/>
                </a:solidFill>
              </a:rPr>
              <a:t>奇还是偶</a:t>
            </a:r>
            <a:r>
              <a:rPr lang="zh-Hans" altLang="en-US" dirty="0"/>
              <a:t>地址</a:t>
            </a:r>
            <a:r>
              <a:rPr lang="en-US" altLang="zh-Hans" dirty="0"/>
              <a:t> (32KB)】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Hans" altLang="en-US" dirty="0"/>
              <a:t>下面的芯片？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9AFBD-3907-B648-8298-7C85F00C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" y="537059"/>
            <a:ext cx="3873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0708-6E56-4C4E-8956-5CE431C6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示例程序的问题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322C-585D-2543-9DFF-D48A30CC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 </a:t>
            </a:r>
            <a:r>
              <a:rPr lang="en-US" dirty="0">
                <a:solidFill>
                  <a:srgbClr val="FF0000"/>
                </a:solidFill>
              </a:rPr>
              <a:t>BYTE PTR </a:t>
            </a:r>
            <a:r>
              <a:rPr lang="en-US" dirty="0"/>
              <a:t>[BX],0FFH</a:t>
            </a:r>
          </a:p>
          <a:p>
            <a:r>
              <a:rPr lang="en-US" dirty="0"/>
              <a:t>MOV [BX],0FFH</a:t>
            </a:r>
          </a:p>
          <a:p>
            <a:endParaRPr lang="en-US" dirty="0"/>
          </a:p>
          <a:p>
            <a:r>
              <a:rPr lang="zh-Hans" altLang="en-US" dirty="0"/>
              <a:t>思考：往指定地址写一个字节，哪条指令是正确的，为什么？</a:t>
            </a:r>
            <a:endParaRPr lang="en-US" altLang="zh-Hans" dirty="0"/>
          </a:p>
          <a:p>
            <a:pPr lvl="1"/>
            <a:r>
              <a:rPr lang="zh-Hans" altLang="en-US" dirty="0"/>
              <a:t>对汇编器而言，如何区分写的是一个字节还是两个字节？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644D-484C-F845-8AC8-B431D4B7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对示例程序进行修改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688C-F31A-1F47-8DCF-D472DB84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/>
          <a:lstStyle/>
          <a:p>
            <a:r>
              <a:rPr lang="zh-Hans" altLang="en-US" dirty="0"/>
              <a:t>简单的循环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BFFCA-0C32-2C49-A708-D6304BD1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340768"/>
            <a:ext cx="9144000" cy="22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FB65-504A-1945-8B43-C344581E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8255</a:t>
            </a:r>
            <a:r>
              <a:rPr lang="zh-Hans" altLang="en-US" dirty="0"/>
              <a:t>部分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634480-6759-F64D-9210-6955BEB3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Hans" altLang="en-US" dirty="0"/>
              <a:t>根据译码连线确定</a:t>
            </a:r>
            <a:r>
              <a:rPr lang="en-US" altLang="zh-Hans" dirty="0"/>
              <a:t>8255</a:t>
            </a:r>
            <a:r>
              <a:rPr lang="zh-Hans" altLang="en-US" dirty="0"/>
              <a:t>各端口地址</a:t>
            </a:r>
            <a:endParaRPr lang="en-US" altLang="zh-Hans" dirty="0"/>
          </a:p>
          <a:p>
            <a:r>
              <a:rPr lang="zh-Hans" altLang="en-US" dirty="0"/>
              <a:t>根据</a:t>
            </a:r>
            <a:r>
              <a:rPr lang="en-US" altLang="zh-Hans" dirty="0"/>
              <a:t>8255</a:t>
            </a:r>
            <a:r>
              <a:rPr lang="zh-Hans" altLang="en-US" dirty="0"/>
              <a:t>的外部接线确定各口的工作状态</a:t>
            </a:r>
            <a:endParaRPr lang="en-US" altLang="zh-Hans" dirty="0"/>
          </a:p>
          <a:p>
            <a:r>
              <a:rPr lang="zh-Hans" altLang="en-US" dirty="0"/>
              <a:t>使用</a:t>
            </a:r>
            <a:r>
              <a:rPr lang="en-US" altLang="zh-Hans" dirty="0"/>
              <a:t>8255</a:t>
            </a:r>
            <a:r>
              <a:rPr lang="zh-Hans" altLang="en-US" dirty="0"/>
              <a:t>读开关状态</a:t>
            </a:r>
            <a:endParaRPr lang="en-US" altLang="zh-Hans" dirty="0"/>
          </a:p>
          <a:p>
            <a:r>
              <a:rPr lang="zh-Hans" altLang="en-US" dirty="0"/>
              <a:t>使用</a:t>
            </a:r>
            <a:r>
              <a:rPr lang="en-US" altLang="zh-Hans" dirty="0"/>
              <a:t>8255</a:t>
            </a:r>
            <a:r>
              <a:rPr lang="zh-Hans" altLang="en-US" dirty="0"/>
              <a:t>驱动</a:t>
            </a:r>
            <a:r>
              <a:rPr lang="en-US" altLang="zh-Hans" dirty="0"/>
              <a:t>7</a:t>
            </a:r>
            <a:r>
              <a:rPr lang="zh-Hans" altLang="en-US" dirty="0"/>
              <a:t>段数码管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8B36-246E-B744-91C4-B73AE419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根据译码连线确定</a:t>
            </a:r>
            <a:r>
              <a:rPr lang="en-US" altLang="zh-Hans" dirty="0"/>
              <a:t>8255</a:t>
            </a:r>
            <a:r>
              <a:rPr lang="zh-Hans" altLang="en-US" dirty="0"/>
              <a:t>各端口地址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D931-78AC-5640-80CD-AC35BB1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7" y="1124744"/>
            <a:ext cx="38227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DF6EC-2872-0A41-B822-AA7AC7868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4" y="1124744"/>
            <a:ext cx="4140200" cy="534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C2699-44E7-7B40-82AB-0DBBCF4278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0182" b="-5667"/>
          <a:stretch/>
        </p:blipFill>
        <p:spPr>
          <a:xfrm>
            <a:off x="1043425" y="3509578"/>
            <a:ext cx="3246512" cy="173114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8EF1EF-D135-7D42-BC53-BE32DD01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67157"/>
            <a:ext cx="5698976" cy="885441"/>
          </a:xfrm>
        </p:spPr>
        <p:txBody>
          <a:bodyPr>
            <a:normAutofit/>
          </a:bodyPr>
          <a:lstStyle/>
          <a:p>
            <a:r>
              <a:rPr lang="zh-Hans" altLang="en-US" dirty="0"/>
              <a:t>思考：如何得到上述地址？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1BFDF5-8984-A140-B0C0-F41D1AB2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901700"/>
            <a:ext cx="8966200" cy="595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5AC1D-FE2A-C544-B1F2-3413296A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根据</a:t>
            </a:r>
            <a:r>
              <a:rPr lang="en-US" altLang="zh-Hans" dirty="0"/>
              <a:t>8255</a:t>
            </a:r>
            <a:r>
              <a:rPr lang="zh-Hans" altLang="en-US" dirty="0"/>
              <a:t>的外部接线确定各口的工作状态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5FEF76-B2C9-1B47-83BE-763A9C71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3548651"/>
            <a:ext cx="5698976" cy="88544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Hans" altLang="en-US" dirty="0"/>
              <a:t>思考：</a:t>
            </a:r>
            <a:r>
              <a:rPr lang="en-US" altLang="zh-Hans" dirty="0"/>
              <a:t>A-C</a:t>
            </a:r>
            <a:r>
              <a:rPr lang="zh-Hans" altLang="en-US" dirty="0"/>
              <a:t>口输入输出？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190-BEB4-9B4B-B2BE-E0132532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8255</a:t>
            </a:r>
            <a:r>
              <a:rPr lang="zh-Hans" altLang="en-US" dirty="0"/>
              <a:t>的配置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7524-5D52-A14D-BCDB-705FD95C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88840"/>
            <a:ext cx="3073400" cy="10414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4AE9E4-28A0-6F40-8E74-EAFE0A0B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66" y="3212976"/>
            <a:ext cx="8298234" cy="88544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zh-Hans" altLang="en-US" dirty="0"/>
              <a:t>思考：示例程序中把</a:t>
            </a:r>
            <a:r>
              <a:rPr lang="en-US" altLang="zh-Hans" dirty="0"/>
              <a:t>A/B</a:t>
            </a:r>
            <a:r>
              <a:rPr lang="zh-Hans" altLang="en-US" dirty="0"/>
              <a:t>口作为输出，这里是否需要修改？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6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07C-7989-A54A-BCBF-54B96E95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zh-Hans" altLang="en-US" dirty="0"/>
              <a:t>段数码管的驱动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AD688-6D81-FD41-B993-8808C14B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88840"/>
            <a:ext cx="4762500" cy="2527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A5CBA-F3D5-134F-8997-79C0B32E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02" y="4937515"/>
            <a:ext cx="8298234" cy="93975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zh-Hans" altLang="en-US" dirty="0"/>
              <a:t>思考：上述表的作用是什么？里面存的内容是否有错误？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0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207C-7989-A54A-BCBF-54B96E95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zh-Hans" altLang="en-US" dirty="0"/>
              <a:t>段数码管的驱动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B35CC-D358-5747-B853-126E50996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85" y="1153327"/>
            <a:ext cx="6184900" cy="406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CA816F-CC78-B449-8F01-047AB60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29" y="5270696"/>
            <a:ext cx="8298234" cy="158730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zh-Hans" altLang="en-US" dirty="0"/>
              <a:t>思考：如果把示例程序中的</a:t>
            </a:r>
            <a:r>
              <a:rPr lang="en-US" altLang="zh-Hans" dirty="0"/>
              <a:t>CALL DELAY</a:t>
            </a:r>
            <a:r>
              <a:rPr lang="zh-Hans" altLang="en-US" dirty="0"/>
              <a:t>全部注释掉，运行程序会发生什么？</a:t>
            </a:r>
            <a:endParaRPr lang="en-US" altLang="zh-Hans" dirty="0"/>
          </a:p>
          <a:p>
            <a:r>
              <a:rPr lang="zh-Hans" altLang="en-US" dirty="0"/>
              <a:t> 如果修改</a:t>
            </a:r>
            <a:r>
              <a:rPr lang="en-US" altLang="zh-Hans" dirty="0" err="1"/>
              <a:t>DelayShort</a:t>
            </a:r>
            <a:r>
              <a:rPr lang="zh-Hans" altLang="en-US" dirty="0"/>
              <a:t>变量的值，程序运行结果有什么改变？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02F7D-E237-7F4A-898F-8CE76FB8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6" y="1178114"/>
            <a:ext cx="2311400" cy="1143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CAE1C-CB49-5A4D-9CEF-4D8DCD7E5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" y="2405562"/>
            <a:ext cx="2692400" cy="18923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411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43F7-346A-A34D-A3AE-4BC943B7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对示例程序进行修改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1336-BC91-4647-9CA9-7999D8BB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在理解了示例程序后，如何按照本次实验的要求进行更改？</a:t>
            </a:r>
            <a:endParaRPr lang="en-US" altLang="zh-Han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Hans" altLang="en-US" dirty="0"/>
              <a:t>开关状态的读取</a:t>
            </a:r>
            <a:endParaRPr lang="en-US" altLang="zh-Hans" dirty="0"/>
          </a:p>
          <a:p>
            <a:r>
              <a:rPr lang="en-US" altLang="zh-Hans" dirty="0"/>
              <a:t>7</a:t>
            </a:r>
            <a:r>
              <a:rPr lang="zh-Hans" altLang="en-US" dirty="0"/>
              <a:t>段数码管的显示</a:t>
            </a:r>
            <a:endParaRPr lang="en-US" altLang="zh-Hans" dirty="0"/>
          </a:p>
          <a:p>
            <a:r>
              <a:rPr lang="en-US" dirty="0"/>
              <a:t>LED</a:t>
            </a:r>
            <a:r>
              <a:rPr lang="zh-Hans" altLang="en-US" dirty="0"/>
              <a:t>灯的显示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77E07-8CB0-5444-A0A2-FE8C72DE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420888"/>
            <a:ext cx="744220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470A3-10CC-D448-8790-D01EEFF5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816474"/>
            <a:ext cx="2501900" cy="2476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E4A0E-27A0-5B4A-828F-3E729C2BF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11957"/>
            <a:ext cx="2603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FB65-504A-1945-8B43-C344581E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内存扩展部分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634480-6759-F64D-9210-6955BEB3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Hans" altLang="en-US" dirty="0"/>
              <a:t>根据译码连线确定每个内存芯片的地址范围</a:t>
            </a:r>
            <a:endParaRPr lang="en-US" altLang="zh-Hans" dirty="0"/>
          </a:p>
          <a:p>
            <a:r>
              <a:rPr lang="zh-Hans" altLang="en-US" dirty="0"/>
              <a:t>根据数据接线确定高低字节、奇偶地址</a:t>
            </a:r>
            <a:endParaRPr lang="en-US" altLang="zh-Hans" dirty="0"/>
          </a:p>
          <a:p>
            <a:r>
              <a:rPr lang="zh-Hans" altLang="en-US" dirty="0"/>
              <a:t>往指定地址写内容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9417</TotalTime>
  <Words>394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KaiTi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实验二内容</vt:lpstr>
      <vt:lpstr>8255部分</vt:lpstr>
      <vt:lpstr>根据译码连线确定8255各端口地址</vt:lpstr>
      <vt:lpstr>根据8255的外部接线确定各口的工作状态</vt:lpstr>
      <vt:lpstr>8255的配置</vt:lpstr>
      <vt:lpstr>7段数码管的驱动</vt:lpstr>
      <vt:lpstr>7段数码管的驱动</vt:lpstr>
      <vt:lpstr>对示例程序进行修改</vt:lpstr>
      <vt:lpstr>内存扩展部分</vt:lpstr>
      <vt:lpstr>内存扩展和译码</vt:lpstr>
      <vt:lpstr>PowerPoint Presentation</vt:lpstr>
      <vt:lpstr>示例程序的问题</vt:lpstr>
      <vt:lpstr>对示例程序进行修改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Jingwen Leng</cp:lastModifiedBy>
  <cp:revision>424</cp:revision>
  <cp:lastPrinted>2018-03-02T13:05:50Z</cp:lastPrinted>
  <dcterms:created xsi:type="dcterms:W3CDTF">2012-02-15T06:15:34Z</dcterms:created>
  <dcterms:modified xsi:type="dcterms:W3CDTF">2018-04-19T00:01:32Z</dcterms:modified>
</cp:coreProperties>
</file>