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3" r:id="rId3"/>
    <p:sldId id="271" r:id="rId4"/>
    <p:sldId id="264" r:id="rId5"/>
    <p:sldId id="272" r:id="rId6"/>
    <p:sldId id="267" r:id="rId7"/>
    <p:sldId id="266" r:id="rId8"/>
    <p:sldId id="265" r:id="rId9"/>
    <p:sldId id="256" r:id="rId10"/>
    <p:sldId id="257" r:id="rId11"/>
    <p:sldId id="258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484784"/>
            <a:ext cx="82809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Variable Selection For Discrete Competing  Risks Models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Quanfeng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Yang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Ecology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Institute of  Zoology, CAS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yqf1983626931@163.com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June 29, 2016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1"/>
            <a:ext cx="8936350" cy="4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622339"/>
            <a:ext cx="802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Figure 4  Coefficients paths of the main effects for the Congressional career data.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5018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8640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 penalized  discrete competing risk model: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the cause-specific hazard rates</a:t>
            </a: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penalization method: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to decrease parameters;</a:t>
            </a: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variable selection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instead of parameter selection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an additional penalty term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avoid adjacent parameters of the baseline effects have completely different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24944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Thank you for your listening!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924944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retirement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retire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ambition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might be ambitious and seek an alternative office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R3: 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primary,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might lose a primary election</a:t>
            </a:r>
            <a:endParaRPr lang="en-US" altLang="zh-CN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R4:  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general,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might lose a general election</a:t>
            </a:r>
            <a:endParaRPr lang="en-US" altLang="zh-CN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1476073"/>
            <a:ext cx="773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Example: Congressional careers in the USA.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57722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This research aim is to seek for covariates probably influence the transition process of a Congressman from his first election up to one of the competing events 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general, primary, retirement or ambition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and fit a appropriate penalized  competing risk model  matching the example.            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04664"/>
            <a:ext cx="9055572" cy="586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72008" y="4005064"/>
            <a:ext cx="111561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0"/>
            <a:ext cx="2160240" cy="674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1619672" y="2132856"/>
            <a:ext cx="2448272" cy="4725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8024" y="2420888"/>
            <a:ext cx="4032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Tuning parameter:   ζ1 ,ζ2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5-fold cross validation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ζ1=6.0 and  ζ2=2.64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89" y="1760786"/>
            <a:ext cx="8951407" cy="35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93" y="410294"/>
            <a:ext cx="8599487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-27384"/>
            <a:ext cx="7427249" cy="555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5517232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Table 2: Parameter estimates for the Congressional careers data. Ordinary maximum likelihood estimates are denoted by “ML”, the penalized estimates are denoted by “pen.”.Estimated standard errors for the penalized model obtained by a bootstrap approach are given in the columns denoted by “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75856" y="692696"/>
            <a:ext cx="28803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75856" y="980728"/>
            <a:ext cx="28803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03848" y="2132856"/>
            <a:ext cx="43204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5856" y="3140968"/>
            <a:ext cx="28803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876992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239</Words>
  <Application>Microsoft Office PowerPoint</Application>
  <PresentationFormat>全屏显示(4:3)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Jingwei Zhang</cp:lastModifiedBy>
  <cp:revision>84</cp:revision>
  <dcterms:created xsi:type="dcterms:W3CDTF">2016-06-26T11:24:24Z</dcterms:created>
  <dcterms:modified xsi:type="dcterms:W3CDTF">2016-06-29T00:33:19Z</dcterms:modified>
</cp:coreProperties>
</file>