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data.gov.sg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data.gov.s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4EED96-EDA8-4407-8D42-0D6107129F2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AC33A54-E1B9-431E-AF28-9590D60B984D}">
      <dgm:prSet/>
      <dgm:spPr/>
      <dgm:t>
        <a:bodyPr/>
        <a:lstStyle/>
        <a:p>
          <a:r>
            <a:rPr lang="en-SG">
              <a:hlinkClick xmlns:r="http://schemas.openxmlformats.org/officeDocument/2006/relationships" r:id="rId1"/>
            </a:rPr>
            <a:t>data.gov.sg</a:t>
          </a:r>
          <a:endParaRPr lang="en-US"/>
        </a:p>
      </dgm:t>
    </dgm:pt>
    <dgm:pt modelId="{6316308B-39EF-4624-8086-502FA468D447}" type="parTrans" cxnId="{CBAF3829-23E2-4B9C-8C06-7521C368CCC2}">
      <dgm:prSet/>
      <dgm:spPr/>
      <dgm:t>
        <a:bodyPr/>
        <a:lstStyle/>
        <a:p>
          <a:endParaRPr lang="en-US"/>
        </a:p>
      </dgm:t>
    </dgm:pt>
    <dgm:pt modelId="{5E73F9AD-666C-415F-BFA5-02EF0E22AF80}" type="sibTrans" cxnId="{CBAF3829-23E2-4B9C-8C06-7521C368CCC2}">
      <dgm:prSet/>
      <dgm:spPr/>
      <dgm:t>
        <a:bodyPr/>
        <a:lstStyle/>
        <a:p>
          <a:endParaRPr lang="en-US"/>
        </a:p>
      </dgm:t>
    </dgm:pt>
    <dgm:pt modelId="{0B8AC4C6-E2D4-4666-A7D3-787C38754FA8}">
      <dgm:prSet/>
      <dgm:spPr/>
      <dgm:t>
        <a:bodyPr/>
        <a:lstStyle/>
        <a:p>
          <a:r>
            <a:rPr lang="en-SG"/>
            <a:t>WHO</a:t>
          </a:r>
          <a:endParaRPr lang="en-US"/>
        </a:p>
      </dgm:t>
    </dgm:pt>
    <dgm:pt modelId="{5FE1B58E-4C14-40C3-92FB-974C9CF3C778}" type="parTrans" cxnId="{F4562620-8CE2-407D-8839-7CF35C06317D}">
      <dgm:prSet/>
      <dgm:spPr/>
      <dgm:t>
        <a:bodyPr/>
        <a:lstStyle/>
        <a:p>
          <a:endParaRPr lang="en-US"/>
        </a:p>
      </dgm:t>
    </dgm:pt>
    <dgm:pt modelId="{89504A86-CFBF-4B41-9B20-E5F4A82221FD}" type="sibTrans" cxnId="{F4562620-8CE2-407D-8839-7CF35C06317D}">
      <dgm:prSet/>
      <dgm:spPr/>
      <dgm:t>
        <a:bodyPr/>
        <a:lstStyle/>
        <a:p>
          <a:endParaRPr lang="en-US"/>
        </a:p>
      </dgm:t>
    </dgm:pt>
    <dgm:pt modelId="{57B0F850-1D8D-430F-9AE6-ACCB6B8F4AEB}">
      <dgm:prSet/>
      <dgm:spPr/>
      <dgm:t>
        <a:bodyPr/>
        <a:lstStyle/>
        <a:p>
          <a:r>
            <a:rPr lang="en-SG"/>
            <a:t>Global dietary database</a:t>
          </a:r>
          <a:endParaRPr lang="en-US"/>
        </a:p>
      </dgm:t>
    </dgm:pt>
    <dgm:pt modelId="{88BB8148-433D-4AF6-8A2E-B559CDC67927}" type="parTrans" cxnId="{FD0EFC3B-69AB-4064-9CDB-BD5A83D6B76A}">
      <dgm:prSet/>
      <dgm:spPr/>
      <dgm:t>
        <a:bodyPr/>
        <a:lstStyle/>
        <a:p>
          <a:endParaRPr lang="en-US"/>
        </a:p>
      </dgm:t>
    </dgm:pt>
    <dgm:pt modelId="{1FB6E167-9013-4F0A-8D9E-2792C73A1045}" type="sibTrans" cxnId="{FD0EFC3B-69AB-4064-9CDB-BD5A83D6B76A}">
      <dgm:prSet/>
      <dgm:spPr/>
      <dgm:t>
        <a:bodyPr/>
        <a:lstStyle/>
        <a:p>
          <a:endParaRPr lang="en-US"/>
        </a:p>
      </dgm:t>
    </dgm:pt>
    <dgm:pt modelId="{99A44E50-C517-49A9-A725-1550FD051A26}" type="pres">
      <dgm:prSet presAssocID="{1C4EED96-EDA8-4407-8D42-0D6107129F2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4632CD0-D946-4CC9-A83D-3A841D0A1162}" type="pres">
      <dgm:prSet presAssocID="{8AC33A54-E1B9-431E-AF28-9590D60B984D}" presName="hierRoot1" presStyleCnt="0"/>
      <dgm:spPr/>
    </dgm:pt>
    <dgm:pt modelId="{ADBD0652-C45A-4A3E-9B8E-C58DE92A1BCF}" type="pres">
      <dgm:prSet presAssocID="{8AC33A54-E1B9-431E-AF28-9590D60B984D}" presName="composite" presStyleCnt="0"/>
      <dgm:spPr/>
    </dgm:pt>
    <dgm:pt modelId="{20EE852B-5951-48E7-8204-66FF2E419313}" type="pres">
      <dgm:prSet presAssocID="{8AC33A54-E1B9-431E-AF28-9590D60B984D}" presName="background" presStyleLbl="node0" presStyleIdx="0" presStyleCnt="3"/>
      <dgm:spPr/>
    </dgm:pt>
    <dgm:pt modelId="{6BDBA764-844F-433A-B24F-DB2041E6F116}" type="pres">
      <dgm:prSet presAssocID="{8AC33A54-E1B9-431E-AF28-9590D60B984D}" presName="text" presStyleLbl="fgAcc0" presStyleIdx="0" presStyleCnt="3">
        <dgm:presLayoutVars>
          <dgm:chPref val="3"/>
        </dgm:presLayoutVars>
      </dgm:prSet>
      <dgm:spPr/>
    </dgm:pt>
    <dgm:pt modelId="{F6B9955B-7FB2-44B6-B654-21FB710C1494}" type="pres">
      <dgm:prSet presAssocID="{8AC33A54-E1B9-431E-AF28-9590D60B984D}" presName="hierChild2" presStyleCnt="0"/>
      <dgm:spPr/>
    </dgm:pt>
    <dgm:pt modelId="{3A6C3453-F6C1-4EB2-8711-3FBEBA19B671}" type="pres">
      <dgm:prSet presAssocID="{0B8AC4C6-E2D4-4666-A7D3-787C38754FA8}" presName="hierRoot1" presStyleCnt="0"/>
      <dgm:spPr/>
    </dgm:pt>
    <dgm:pt modelId="{5AB64611-AEA6-44CD-AADC-53DEB3F3CEE9}" type="pres">
      <dgm:prSet presAssocID="{0B8AC4C6-E2D4-4666-A7D3-787C38754FA8}" presName="composite" presStyleCnt="0"/>
      <dgm:spPr/>
    </dgm:pt>
    <dgm:pt modelId="{2390F6FA-17E7-4CAE-907D-D15E53EFD84C}" type="pres">
      <dgm:prSet presAssocID="{0B8AC4C6-E2D4-4666-A7D3-787C38754FA8}" presName="background" presStyleLbl="node0" presStyleIdx="1" presStyleCnt="3"/>
      <dgm:spPr/>
    </dgm:pt>
    <dgm:pt modelId="{7CBEF626-8F94-44CF-88B5-FD54D815D00E}" type="pres">
      <dgm:prSet presAssocID="{0B8AC4C6-E2D4-4666-A7D3-787C38754FA8}" presName="text" presStyleLbl="fgAcc0" presStyleIdx="1" presStyleCnt="3">
        <dgm:presLayoutVars>
          <dgm:chPref val="3"/>
        </dgm:presLayoutVars>
      </dgm:prSet>
      <dgm:spPr/>
    </dgm:pt>
    <dgm:pt modelId="{88C2097F-9331-459A-8589-E61E25FE7301}" type="pres">
      <dgm:prSet presAssocID="{0B8AC4C6-E2D4-4666-A7D3-787C38754FA8}" presName="hierChild2" presStyleCnt="0"/>
      <dgm:spPr/>
    </dgm:pt>
    <dgm:pt modelId="{50BE4304-601B-46F1-BB13-682705CD61B5}" type="pres">
      <dgm:prSet presAssocID="{57B0F850-1D8D-430F-9AE6-ACCB6B8F4AEB}" presName="hierRoot1" presStyleCnt="0"/>
      <dgm:spPr/>
    </dgm:pt>
    <dgm:pt modelId="{09CAF594-C151-499F-8A6D-63B16333C52C}" type="pres">
      <dgm:prSet presAssocID="{57B0F850-1D8D-430F-9AE6-ACCB6B8F4AEB}" presName="composite" presStyleCnt="0"/>
      <dgm:spPr/>
    </dgm:pt>
    <dgm:pt modelId="{5EC4F0B0-8569-41F7-A56B-228094E1F09E}" type="pres">
      <dgm:prSet presAssocID="{57B0F850-1D8D-430F-9AE6-ACCB6B8F4AEB}" presName="background" presStyleLbl="node0" presStyleIdx="2" presStyleCnt="3"/>
      <dgm:spPr/>
    </dgm:pt>
    <dgm:pt modelId="{82057BA1-B261-4820-8E46-86D2E8B2510A}" type="pres">
      <dgm:prSet presAssocID="{57B0F850-1D8D-430F-9AE6-ACCB6B8F4AEB}" presName="text" presStyleLbl="fgAcc0" presStyleIdx="2" presStyleCnt="3">
        <dgm:presLayoutVars>
          <dgm:chPref val="3"/>
        </dgm:presLayoutVars>
      </dgm:prSet>
      <dgm:spPr/>
    </dgm:pt>
    <dgm:pt modelId="{888D7B91-5353-4584-807D-326C1CDA6213}" type="pres">
      <dgm:prSet presAssocID="{57B0F850-1D8D-430F-9AE6-ACCB6B8F4AEB}" presName="hierChild2" presStyleCnt="0"/>
      <dgm:spPr/>
    </dgm:pt>
  </dgm:ptLst>
  <dgm:cxnLst>
    <dgm:cxn modelId="{360CB10A-C167-4C75-970A-1A4794F4E0EB}" type="presOf" srcId="{0B8AC4C6-E2D4-4666-A7D3-787C38754FA8}" destId="{7CBEF626-8F94-44CF-88B5-FD54D815D00E}" srcOrd="0" destOrd="0" presId="urn:microsoft.com/office/officeart/2005/8/layout/hierarchy1"/>
    <dgm:cxn modelId="{F4562620-8CE2-407D-8839-7CF35C06317D}" srcId="{1C4EED96-EDA8-4407-8D42-0D6107129F2F}" destId="{0B8AC4C6-E2D4-4666-A7D3-787C38754FA8}" srcOrd="1" destOrd="0" parTransId="{5FE1B58E-4C14-40C3-92FB-974C9CF3C778}" sibTransId="{89504A86-CFBF-4B41-9B20-E5F4A82221FD}"/>
    <dgm:cxn modelId="{335AD620-B3BD-4A6B-A053-9F5E590E9F0E}" type="presOf" srcId="{8AC33A54-E1B9-431E-AF28-9590D60B984D}" destId="{6BDBA764-844F-433A-B24F-DB2041E6F116}" srcOrd="0" destOrd="0" presId="urn:microsoft.com/office/officeart/2005/8/layout/hierarchy1"/>
    <dgm:cxn modelId="{CBAF3829-23E2-4B9C-8C06-7521C368CCC2}" srcId="{1C4EED96-EDA8-4407-8D42-0D6107129F2F}" destId="{8AC33A54-E1B9-431E-AF28-9590D60B984D}" srcOrd="0" destOrd="0" parTransId="{6316308B-39EF-4624-8086-502FA468D447}" sibTransId="{5E73F9AD-666C-415F-BFA5-02EF0E22AF80}"/>
    <dgm:cxn modelId="{FD0EFC3B-69AB-4064-9CDB-BD5A83D6B76A}" srcId="{1C4EED96-EDA8-4407-8D42-0D6107129F2F}" destId="{57B0F850-1D8D-430F-9AE6-ACCB6B8F4AEB}" srcOrd="2" destOrd="0" parTransId="{88BB8148-433D-4AF6-8A2E-B559CDC67927}" sibTransId="{1FB6E167-9013-4F0A-8D9E-2792C73A1045}"/>
    <dgm:cxn modelId="{8E4C9E56-D6E7-418F-A975-B685CAD4FADD}" type="presOf" srcId="{57B0F850-1D8D-430F-9AE6-ACCB6B8F4AEB}" destId="{82057BA1-B261-4820-8E46-86D2E8B2510A}" srcOrd="0" destOrd="0" presId="urn:microsoft.com/office/officeart/2005/8/layout/hierarchy1"/>
    <dgm:cxn modelId="{20D4D85A-F806-489F-A496-9EEFF18EA88D}" type="presOf" srcId="{1C4EED96-EDA8-4407-8D42-0D6107129F2F}" destId="{99A44E50-C517-49A9-A725-1550FD051A26}" srcOrd="0" destOrd="0" presId="urn:microsoft.com/office/officeart/2005/8/layout/hierarchy1"/>
    <dgm:cxn modelId="{2B3894F7-7FE1-4449-9C60-ECE75C715C3E}" type="presParOf" srcId="{99A44E50-C517-49A9-A725-1550FD051A26}" destId="{24632CD0-D946-4CC9-A83D-3A841D0A1162}" srcOrd="0" destOrd="0" presId="urn:microsoft.com/office/officeart/2005/8/layout/hierarchy1"/>
    <dgm:cxn modelId="{C00FB300-703B-409E-BAEB-A4AA6BC042F0}" type="presParOf" srcId="{24632CD0-D946-4CC9-A83D-3A841D0A1162}" destId="{ADBD0652-C45A-4A3E-9B8E-C58DE92A1BCF}" srcOrd="0" destOrd="0" presId="urn:microsoft.com/office/officeart/2005/8/layout/hierarchy1"/>
    <dgm:cxn modelId="{7E7918F1-33B8-4ED9-9053-C40DE60AC6E9}" type="presParOf" srcId="{ADBD0652-C45A-4A3E-9B8E-C58DE92A1BCF}" destId="{20EE852B-5951-48E7-8204-66FF2E419313}" srcOrd="0" destOrd="0" presId="urn:microsoft.com/office/officeart/2005/8/layout/hierarchy1"/>
    <dgm:cxn modelId="{85262DDD-D01D-4CD5-9201-7F6BF15502CB}" type="presParOf" srcId="{ADBD0652-C45A-4A3E-9B8E-C58DE92A1BCF}" destId="{6BDBA764-844F-433A-B24F-DB2041E6F116}" srcOrd="1" destOrd="0" presId="urn:microsoft.com/office/officeart/2005/8/layout/hierarchy1"/>
    <dgm:cxn modelId="{A1857DD6-79B5-4D0D-B6C5-A72D7B1B833E}" type="presParOf" srcId="{24632CD0-D946-4CC9-A83D-3A841D0A1162}" destId="{F6B9955B-7FB2-44B6-B654-21FB710C1494}" srcOrd="1" destOrd="0" presId="urn:microsoft.com/office/officeart/2005/8/layout/hierarchy1"/>
    <dgm:cxn modelId="{EAA523CD-7B6C-4B4B-8FBA-05E429859829}" type="presParOf" srcId="{99A44E50-C517-49A9-A725-1550FD051A26}" destId="{3A6C3453-F6C1-4EB2-8711-3FBEBA19B671}" srcOrd="1" destOrd="0" presId="urn:microsoft.com/office/officeart/2005/8/layout/hierarchy1"/>
    <dgm:cxn modelId="{D58D2703-5E77-4356-8104-17A67C6712CF}" type="presParOf" srcId="{3A6C3453-F6C1-4EB2-8711-3FBEBA19B671}" destId="{5AB64611-AEA6-44CD-AADC-53DEB3F3CEE9}" srcOrd="0" destOrd="0" presId="urn:microsoft.com/office/officeart/2005/8/layout/hierarchy1"/>
    <dgm:cxn modelId="{CA93F5FD-BF99-47A2-B148-B739593E8819}" type="presParOf" srcId="{5AB64611-AEA6-44CD-AADC-53DEB3F3CEE9}" destId="{2390F6FA-17E7-4CAE-907D-D15E53EFD84C}" srcOrd="0" destOrd="0" presId="urn:microsoft.com/office/officeart/2005/8/layout/hierarchy1"/>
    <dgm:cxn modelId="{CAAE37CE-6A7E-4D1D-A13D-D0A82F752709}" type="presParOf" srcId="{5AB64611-AEA6-44CD-AADC-53DEB3F3CEE9}" destId="{7CBEF626-8F94-44CF-88B5-FD54D815D00E}" srcOrd="1" destOrd="0" presId="urn:microsoft.com/office/officeart/2005/8/layout/hierarchy1"/>
    <dgm:cxn modelId="{96F64059-991D-4779-85EE-57B4436626E7}" type="presParOf" srcId="{3A6C3453-F6C1-4EB2-8711-3FBEBA19B671}" destId="{88C2097F-9331-459A-8589-E61E25FE7301}" srcOrd="1" destOrd="0" presId="urn:microsoft.com/office/officeart/2005/8/layout/hierarchy1"/>
    <dgm:cxn modelId="{CDB7A081-0EA4-43C9-BDCA-1EC4173587EA}" type="presParOf" srcId="{99A44E50-C517-49A9-A725-1550FD051A26}" destId="{50BE4304-601B-46F1-BB13-682705CD61B5}" srcOrd="2" destOrd="0" presId="urn:microsoft.com/office/officeart/2005/8/layout/hierarchy1"/>
    <dgm:cxn modelId="{A626C395-1EE6-4072-B88D-635CCCC94988}" type="presParOf" srcId="{50BE4304-601B-46F1-BB13-682705CD61B5}" destId="{09CAF594-C151-499F-8A6D-63B16333C52C}" srcOrd="0" destOrd="0" presId="urn:microsoft.com/office/officeart/2005/8/layout/hierarchy1"/>
    <dgm:cxn modelId="{CC0373C4-A7E9-4A51-A0E8-71BB1B908541}" type="presParOf" srcId="{09CAF594-C151-499F-8A6D-63B16333C52C}" destId="{5EC4F0B0-8569-41F7-A56B-228094E1F09E}" srcOrd="0" destOrd="0" presId="urn:microsoft.com/office/officeart/2005/8/layout/hierarchy1"/>
    <dgm:cxn modelId="{9BEBFA31-D73F-4337-ABC1-48F816A16556}" type="presParOf" srcId="{09CAF594-C151-499F-8A6D-63B16333C52C}" destId="{82057BA1-B261-4820-8E46-86D2E8B2510A}" srcOrd="1" destOrd="0" presId="urn:microsoft.com/office/officeart/2005/8/layout/hierarchy1"/>
    <dgm:cxn modelId="{F7AD1DBE-28F9-43F7-9E59-6717B47A204D}" type="presParOf" srcId="{50BE4304-601B-46F1-BB13-682705CD61B5}" destId="{888D7B91-5353-4584-807D-326C1CDA621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EDBECF-EF45-4FB9-B063-7179ACBE8ED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0ACB5A4-83C0-4CA5-AACF-177600AB6890}">
      <dgm:prSet/>
      <dgm:spPr/>
      <dgm:t>
        <a:bodyPr/>
        <a:lstStyle/>
        <a:p>
          <a:r>
            <a:rPr lang="en-US"/>
            <a:t>Increasing trend of obesity rates</a:t>
          </a:r>
        </a:p>
      </dgm:t>
    </dgm:pt>
    <dgm:pt modelId="{09878606-756E-4F8E-9B80-954695648303}" type="parTrans" cxnId="{9F4BDE51-BC08-4A56-9944-13E32CEAE470}">
      <dgm:prSet/>
      <dgm:spPr/>
      <dgm:t>
        <a:bodyPr/>
        <a:lstStyle/>
        <a:p>
          <a:endParaRPr lang="en-US"/>
        </a:p>
      </dgm:t>
    </dgm:pt>
    <dgm:pt modelId="{25F76B1A-9BFB-455D-9470-73621C37A78C}" type="sibTrans" cxnId="{9F4BDE51-BC08-4A56-9944-13E32CEAE470}">
      <dgm:prSet/>
      <dgm:spPr/>
      <dgm:t>
        <a:bodyPr/>
        <a:lstStyle/>
        <a:p>
          <a:endParaRPr lang="en-US"/>
        </a:p>
      </dgm:t>
    </dgm:pt>
    <dgm:pt modelId="{89178EB1-6F8C-4DBC-AFDB-270B497F15FD}">
      <dgm:prSet/>
      <dgm:spPr/>
      <dgm:t>
        <a:bodyPr/>
        <a:lstStyle/>
        <a:p>
          <a:r>
            <a:rPr lang="en-US"/>
            <a:t>What are the cause(s)</a:t>
          </a:r>
        </a:p>
      </dgm:t>
    </dgm:pt>
    <dgm:pt modelId="{65AC1F12-82FC-4149-8974-8B502EE1CC92}" type="parTrans" cxnId="{5AE411EB-F91D-4B6E-B79F-883B7B572CB0}">
      <dgm:prSet/>
      <dgm:spPr/>
      <dgm:t>
        <a:bodyPr/>
        <a:lstStyle/>
        <a:p>
          <a:endParaRPr lang="en-US"/>
        </a:p>
      </dgm:t>
    </dgm:pt>
    <dgm:pt modelId="{58CCD22F-F031-44BC-BFD8-5C3B4E34FD3F}" type="sibTrans" cxnId="{5AE411EB-F91D-4B6E-B79F-883B7B572CB0}">
      <dgm:prSet/>
      <dgm:spPr/>
      <dgm:t>
        <a:bodyPr/>
        <a:lstStyle/>
        <a:p>
          <a:endParaRPr lang="en-US"/>
        </a:p>
      </dgm:t>
    </dgm:pt>
    <dgm:pt modelId="{A13F4C29-AD1E-4057-AE7F-CD89296A3E7E}">
      <dgm:prSet/>
      <dgm:spPr/>
      <dgm:t>
        <a:bodyPr/>
        <a:lstStyle/>
        <a:p>
          <a:r>
            <a:rPr lang="en-US"/>
            <a:t>What if we ignore the current situation</a:t>
          </a:r>
        </a:p>
      </dgm:t>
    </dgm:pt>
    <dgm:pt modelId="{5D3EB266-E618-417C-BE4E-325733DCEA5E}" type="parTrans" cxnId="{1EECA6C8-3A31-4D08-8C86-3CCEA7B6E757}">
      <dgm:prSet/>
      <dgm:spPr/>
      <dgm:t>
        <a:bodyPr/>
        <a:lstStyle/>
        <a:p>
          <a:endParaRPr lang="en-US"/>
        </a:p>
      </dgm:t>
    </dgm:pt>
    <dgm:pt modelId="{D3D5AA43-ABBA-4E39-A4FB-35AA03DB8344}" type="sibTrans" cxnId="{1EECA6C8-3A31-4D08-8C86-3CCEA7B6E757}">
      <dgm:prSet/>
      <dgm:spPr/>
      <dgm:t>
        <a:bodyPr/>
        <a:lstStyle/>
        <a:p>
          <a:endParaRPr lang="en-US"/>
        </a:p>
      </dgm:t>
    </dgm:pt>
    <dgm:pt modelId="{54BEC1C9-1538-4A03-BA5C-0831E6775320}">
      <dgm:prSet/>
      <dgm:spPr/>
      <dgm:t>
        <a:bodyPr/>
        <a:lstStyle/>
        <a:p>
          <a:r>
            <a:rPr lang="en-US"/>
            <a:t>What are the effects (Economically / Socially)</a:t>
          </a:r>
        </a:p>
      </dgm:t>
    </dgm:pt>
    <dgm:pt modelId="{494928ED-DFB7-4368-9CD6-87C8F214A333}" type="parTrans" cxnId="{01F6C9E9-8F2B-48CE-9A0F-A05176553B8C}">
      <dgm:prSet/>
      <dgm:spPr/>
      <dgm:t>
        <a:bodyPr/>
        <a:lstStyle/>
        <a:p>
          <a:endParaRPr lang="en-US"/>
        </a:p>
      </dgm:t>
    </dgm:pt>
    <dgm:pt modelId="{A504ADBB-9ACD-4993-84AC-ADE2FBBAFE85}" type="sibTrans" cxnId="{01F6C9E9-8F2B-48CE-9A0F-A05176553B8C}">
      <dgm:prSet/>
      <dgm:spPr/>
      <dgm:t>
        <a:bodyPr/>
        <a:lstStyle/>
        <a:p>
          <a:endParaRPr lang="en-US"/>
        </a:p>
      </dgm:t>
    </dgm:pt>
    <dgm:pt modelId="{035BD47B-89E7-4417-B877-9119126F3EC7}">
      <dgm:prSet/>
      <dgm:spPr/>
      <dgm:t>
        <a:bodyPr/>
        <a:lstStyle/>
        <a:p>
          <a:r>
            <a:rPr lang="en-SG"/>
            <a:t>Solutions to help</a:t>
          </a:r>
          <a:endParaRPr lang="en-US"/>
        </a:p>
      </dgm:t>
    </dgm:pt>
    <dgm:pt modelId="{CFC34E13-3E7F-473B-B3D9-553D08DCFCA9}" type="parTrans" cxnId="{F347C4BF-1019-46F3-A923-526E355AD0B9}">
      <dgm:prSet/>
      <dgm:spPr/>
      <dgm:t>
        <a:bodyPr/>
        <a:lstStyle/>
        <a:p>
          <a:endParaRPr lang="en-US"/>
        </a:p>
      </dgm:t>
    </dgm:pt>
    <dgm:pt modelId="{DE24E11D-7090-4EDB-B6DA-9763EA8D8738}" type="sibTrans" cxnId="{F347C4BF-1019-46F3-A923-526E355AD0B9}">
      <dgm:prSet/>
      <dgm:spPr/>
      <dgm:t>
        <a:bodyPr/>
        <a:lstStyle/>
        <a:p>
          <a:endParaRPr lang="en-US"/>
        </a:p>
      </dgm:t>
    </dgm:pt>
    <dgm:pt modelId="{81191C6A-66C2-4DB4-ABDA-9DD3B8F77A4A}" type="pres">
      <dgm:prSet presAssocID="{67EDBECF-EF45-4FB9-B063-7179ACBE8EDD}" presName="linear" presStyleCnt="0">
        <dgm:presLayoutVars>
          <dgm:animLvl val="lvl"/>
          <dgm:resizeHandles val="exact"/>
        </dgm:presLayoutVars>
      </dgm:prSet>
      <dgm:spPr/>
    </dgm:pt>
    <dgm:pt modelId="{B49171CE-E91B-4617-AA78-796DBB584FB2}" type="pres">
      <dgm:prSet presAssocID="{90ACB5A4-83C0-4CA5-AACF-177600AB689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E2812B7-15AB-4009-AA0F-549C7A5DF2C4}" type="pres">
      <dgm:prSet presAssocID="{25F76B1A-9BFB-455D-9470-73621C37A78C}" presName="spacer" presStyleCnt="0"/>
      <dgm:spPr/>
    </dgm:pt>
    <dgm:pt modelId="{D9BE47AC-9FA0-4F47-B5DF-2664292D0558}" type="pres">
      <dgm:prSet presAssocID="{89178EB1-6F8C-4DBC-AFDB-270B497F15F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D18574D-061F-4F27-BEE1-47A19D4E4AB4}" type="pres">
      <dgm:prSet presAssocID="{58CCD22F-F031-44BC-BFD8-5C3B4E34FD3F}" presName="spacer" presStyleCnt="0"/>
      <dgm:spPr/>
    </dgm:pt>
    <dgm:pt modelId="{DD838B86-397D-4676-9941-BC3D60D9B3B4}" type="pres">
      <dgm:prSet presAssocID="{A13F4C29-AD1E-4057-AE7F-CD89296A3E7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0C580EE-24E0-4325-B4D1-E00FAD25DC92}" type="pres">
      <dgm:prSet presAssocID="{D3D5AA43-ABBA-4E39-A4FB-35AA03DB8344}" presName="spacer" presStyleCnt="0"/>
      <dgm:spPr/>
    </dgm:pt>
    <dgm:pt modelId="{B607C327-B98C-4022-8741-A96E3DF9A52E}" type="pres">
      <dgm:prSet presAssocID="{54BEC1C9-1538-4A03-BA5C-0831E677532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B3D5199-7A46-4BE9-B920-36457FCC2C35}" type="pres">
      <dgm:prSet presAssocID="{A504ADBB-9ACD-4993-84AC-ADE2FBBAFE85}" presName="spacer" presStyleCnt="0"/>
      <dgm:spPr/>
    </dgm:pt>
    <dgm:pt modelId="{553F5A94-082A-4684-9EEB-60C8433D0981}" type="pres">
      <dgm:prSet presAssocID="{035BD47B-89E7-4417-B877-9119126F3EC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24A4A36-9D4A-421B-93CC-5F17E4C6DC12}" type="presOf" srcId="{90ACB5A4-83C0-4CA5-AACF-177600AB6890}" destId="{B49171CE-E91B-4617-AA78-796DBB584FB2}" srcOrd="0" destOrd="0" presId="urn:microsoft.com/office/officeart/2005/8/layout/vList2"/>
    <dgm:cxn modelId="{6FF85769-A265-4E1F-BEC7-F46D15503F21}" type="presOf" srcId="{67EDBECF-EF45-4FB9-B063-7179ACBE8EDD}" destId="{81191C6A-66C2-4DB4-ABDA-9DD3B8F77A4A}" srcOrd="0" destOrd="0" presId="urn:microsoft.com/office/officeart/2005/8/layout/vList2"/>
    <dgm:cxn modelId="{F3FCB251-A51F-403F-B39B-FF6F87729345}" type="presOf" srcId="{035BD47B-89E7-4417-B877-9119126F3EC7}" destId="{553F5A94-082A-4684-9EEB-60C8433D0981}" srcOrd="0" destOrd="0" presId="urn:microsoft.com/office/officeart/2005/8/layout/vList2"/>
    <dgm:cxn modelId="{9F4BDE51-BC08-4A56-9944-13E32CEAE470}" srcId="{67EDBECF-EF45-4FB9-B063-7179ACBE8EDD}" destId="{90ACB5A4-83C0-4CA5-AACF-177600AB6890}" srcOrd="0" destOrd="0" parTransId="{09878606-756E-4F8E-9B80-954695648303}" sibTransId="{25F76B1A-9BFB-455D-9470-73621C37A78C}"/>
    <dgm:cxn modelId="{AA723B77-8224-4CB0-A703-51654F12FBB8}" type="presOf" srcId="{A13F4C29-AD1E-4057-AE7F-CD89296A3E7E}" destId="{DD838B86-397D-4676-9941-BC3D60D9B3B4}" srcOrd="0" destOrd="0" presId="urn:microsoft.com/office/officeart/2005/8/layout/vList2"/>
    <dgm:cxn modelId="{287D3988-1B4F-4D7D-A646-EDFD65EFBD17}" type="presOf" srcId="{54BEC1C9-1538-4A03-BA5C-0831E6775320}" destId="{B607C327-B98C-4022-8741-A96E3DF9A52E}" srcOrd="0" destOrd="0" presId="urn:microsoft.com/office/officeart/2005/8/layout/vList2"/>
    <dgm:cxn modelId="{F347C4BF-1019-46F3-A923-526E355AD0B9}" srcId="{67EDBECF-EF45-4FB9-B063-7179ACBE8EDD}" destId="{035BD47B-89E7-4417-B877-9119126F3EC7}" srcOrd="4" destOrd="0" parTransId="{CFC34E13-3E7F-473B-B3D9-553D08DCFCA9}" sibTransId="{DE24E11D-7090-4EDB-B6DA-9763EA8D8738}"/>
    <dgm:cxn modelId="{69214CC1-7688-4642-A95C-689673647F7C}" type="presOf" srcId="{89178EB1-6F8C-4DBC-AFDB-270B497F15FD}" destId="{D9BE47AC-9FA0-4F47-B5DF-2664292D0558}" srcOrd="0" destOrd="0" presId="urn:microsoft.com/office/officeart/2005/8/layout/vList2"/>
    <dgm:cxn modelId="{1EECA6C8-3A31-4D08-8C86-3CCEA7B6E757}" srcId="{67EDBECF-EF45-4FB9-B063-7179ACBE8EDD}" destId="{A13F4C29-AD1E-4057-AE7F-CD89296A3E7E}" srcOrd="2" destOrd="0" parTransId="{5D3EB266-E618-417C-BE4E-325733DCEA5E}" sibTransId="{D3D5AA43-ABBA-4E39-A4FB-35AA03DB8344}"/>
    <dgm:cxn modelId="{01F6C9E9-8F2B-48CE-9A0F-A05176553B8C}" srcId="{67EDBECF-EF45-4FB9-B063-7179ACBE8EDD}" destId="{54BEC1C9-1538-4A03-BA5C-0831E6775320}" srcOrd="3" destOrd="0" parTransId="{494928ED-DFB7-4368-9CD6-87C8F214A333}" sibTransId="{A504ADBB-9ACD-4993-84AC-ADE2FBBAFE85}"/>
    <dgm:cxn modelId="{5AE411EB-F91D-4B6E-B79F-883B7B572CB0}" srcId="{67EDBECF-EF45-4FB9-B063-7179ACBE8EDD}" destId="{89178EB1-6F8C-4DBC-AFDB-270B497F15FD}" srcOrd="1" destOrd="0" parTransId="{65AC1F12-82FC-4149-8974-8B502EE1CC92}" sibTransId="{58CCD22F-F031-44BC-BFD8-5C3B4E34FD3F}"/>
    <dgm:cxn modelId="{1D183E33-8B9A-4A7A-8A70-E6C79BE1E6CA}" type="presParOf" srcId="{81191C6A-66C2-4DB4-ABDA-9DD3B8F77A4A}" destId="{B49171CE-E91B-4617-AA78-796DBB584FB2}" srcOrd="0" destOrd="0" presId="urn:microsoft.com/office/officeart/2005/8/layout/vList2"/>
    <dgm:cxn modelId="{22320D9E-B2B1-49DC-8DF7-7B64440170C2}" type="presParOf" srcId="{81191C6A-66C2-4DB4-ABDA-9DD3B8F77A4A}" destId="{6E2812B7-15AB-4009-AA0F-549C7A5DF2C4}" srcOrd="1" destOrd="0" presId="urn:microsoft.com/office/officeart/2005/8/layout/vList2"/>
    <dgm:cxn modelId="{26BDE4B6-57B0-4DE8-9C78-EA613249E070}" type="presParOf" srcId="{81191C6A-66C2-4DB4-ABDA-9DD3B8F77A4A}" destId="{D9BE47AC-9FA0-4F47-B5DF-2664292D0558}" srcOrd="2" destOrd="0" presId="urn:microsoft.com/office/officeart/2005/8/layout/vList2"/>
    <dgm:cxn modelId="{8A55F489-8E58-4076-85B5-4B5DD18C2E79}" type="presParOf" srcId="{81191C6A-66C2-4DB4-ABDA-9DD3B8F77A4A}" destId="{FD18574D-061F-4F27-BEE1-47A19D4E4AB4}" srcOrd="3" destOrd="0" presId="urn:microsoft.com/office/officeart/2005/8/layout/vList2"/>
    <dgm:cxn modelId="{6830BA7C-9C11-40D7-9DD0-3A9D44C14B49}" type="presParOf" srcId="{81191C6A-66C2-4DB4-ABDA-9DD3B8F77A4A}" destId="{DD838B86-397D-4676-9941-BC3D60D9B3B4}" srcOrd="4" destOrd="0" presId="urn:microsoft.com/office/officeart/2005/8/layout/vList2"/>
    <dgm:cxn modelId="{382E5948-6812-442E-A95E-3E7DE1A520B9}" type="presParOf" srcId="{81191C6A-66C2-4DB4-ABDA-9DD3B8F77A4A}" destId="{80C580EE-24E0-4325-B4D1-E00FAD25DC92}" srcOrd="5" destOrd="0" presId="urn:microsoft.com/office/officeart/2005/8/layout/vList2"/>
    <dgm:cxn modelId="{5EF9A7E8-6FDC-43CF-A30E-F0280E7D6EDF}" type="presParOf" srcId="{81191C6A-66C2-4DB4-ABDA-9DD3B8F77A4A}" destId="{B607C327-B98C-4022-8741-A96E3DF9A52E}" srcOrd="6" destOrd="0" presId="urn:microsoft.com/office/officeart/2005/8/layout/vList2"/>
    <dgm:cxn modelId="{7432D47D-D7B5-42C6-AA4F-1E0BC81DCF3B}" type="presParOf" srcId="{81191C6A-66C2-4DB4-ABDA-9DD3B8F77A4A}" destId="{3B3D5199-7A46-4BE9-B920-36457FCC2C35}" srcOrd="7" destOrd="0" presId="urn:microsoft.com/office/officeart/2005/8/layout/vList2"/>
    <dgm:cxn modelId="{7FACCC3C-9666-4D74-8CD8-20DCDD841F1F}" type="presParOf" srcId="{81191C6A-66C2-4DB4-ABDA-9DD3B8F77A4A}" destId="{553F5A94-082A-4684-9EEB-60C8433D098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3D5B42-7516-48A1-B607-021B1027F2B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9235F8C-3E82-4625-BA4D-D8D2EE23BF45}">
      <dgm:prSet/>
      <dgm:spPr/>
      <dgm:t>
        <a:bodyPr/>
        <a:lstStyle/>
        <a:p>
          <a:r>
            <a:rPr lang="en-US"/>
            <a:t>Obesity increasing in developed countries?</a:t>
          </a:r>
        </a:p>
      </dgm:t>
    </dgm:pt>
    <dgm:pt modelId="{66A05994-E39A-4194-984B-6656EF7D88EE}" type="parTrans" cxnId="{C991ED47-2BC2-484D-B97C-0F99D83E2221}">
      <dgm:prSet/>
      <dgm:spPr/>
      <dgm:t>
        <a:bodyPr/>
        <a:lstStyle/>
        <a:p>
          <a:endParaRPr lang="en-US"/>
        </a:p>
      </dgm:t>
    </dgm:pt>
    <dgm:pt modelId="{A76D7D37-21D6-46FA-8F64-9F09159AB8FE}" type="sibTrans" cxnId="{C991ED47-2BC2-484D-B97C-0F99D83E2221}">
      <dgm:prSet/>
      <dgm:spPr/>
      <dgm:t>
        <a:bodyPr/>
        <a:lstStyle/>
        <a:p>
          <a:endParaRPr lang="en-US"/>
        </a:p>
      </dgm:t>
    </dgm:pt>
    <dgm:pt modelId="{D678AA58-C68D-492D-BF86-D17C7642B9DE}">
      <dgm:prSet/>
      <dgm:spPr/>
      <dgm:t>
        <a:bodyPr/>
        <a:lstStyle/>
        <a:p>
          <a:r>
            <a:rPr lang="en-US"/>
            <a:t>Causes for obesity</a:t>
          </a:r>
        </a:p>
      </dgm:t>
    </dgm:pt>
    <dgm:pt modelId="{42FB5DBA-1023-48C5-A0E3-9824ACC36C1E}" type="parTrans" cxnId="{C266F383-4624-4BEB-A472-FE438E681507}">
      <dgm:prSet/>
      <dgm:spPr/>
      <dgm:t>
        <a:bodyPr/>
        <a:lstStyle/>
        <a:p>
          <a:endParaRPr lang="en-US"/>
        </a:p>
      </dgm:t>
    </dgm:pt>
    <dgm:pt modelId="{7AC49FFB-5425-4979-B975-77E1ECD9DAA7}" type="sibTrans" cxnId="{C266F383-4624-4BEB-A472-FE438E681507}">
      <dgm:prSet/>
      <dgm:spPr/>
      <dgm:t>
        <a:bodyPr/>
        <a:lstStyle/>
        <a:p>
          <a:endParaRPr lang="en-US"/>
        </a:p>
      </dgm:t>
    </dgm:pt>
    <dgm:pt modelId="{135F2512-BA68-4929-8DAD-96F602C7402B}">
      <dgm:prSet/>
      <dgm:spPr/>
      <dgm:t>
        <a:bodyPr/>
        <a:lstStyle/>
        <a:p>
          <a:r>
            <a:rPr lang="en-US"/>
            <a:t>Is obesity causing an increased in spending for Singapore?</a:t>
          </a:r>
        </a:p>
      </dgm:t>
    </dgm:pt>
    <dgm:pt modelId="{7B4DD79E-7BCA-4A07-AF9C-4FF59F90456F}" type="parTrans" cxnId="{FA080FE9-2689-4851-B905-D6DB89507905}">
      <dgm:prSet/>
      <dgm:spPr/>
      <dgm:t>
        <a:bodyPr/>
        <a:lstStyle/>
        <a:p>
          <a:endParaRPr lang="en-US"/>
        </a:p>
      </dgm:t>
    </dgm:pt>
    <dgm:pt modelId="{386BBC3A-C1AF-405D-BF20-91C3D9C1245E}" type="sibTrans" cxnId="{FA080FE9-2689-4851-B905-D6DB89507905}">
      <dgm:prSet/>
      <dgm:spPr/>
      <dgm:t>
        <a:bodyPr/>
        <a:lstStyle/>
        <a:p>
          <a:endParaRPr lang="en-US"/>
        </a:p>
      </dgm:t>
    </dgm:pt>
    <dgm:pt modelId="{653F820F-6F67-4D87-9C10-7C1DD6391324}">
      <dgm:prSet/>
      <dgm:spPr/>
      <dgm:t>
        <a:bodyPr/>
        <a:lstStyle/>
        <a:p>
          <a:r>
            <a:rPr lang="en-SG"/>
            <a:t>Are Singaporeans living an active lifestyle?</a:t>
          </a:r>
          <a:endParaRPr lang="en-US"/>
        </a:p>
      </dgm:t>
    </dgm:pt>
    <dgm:pt modelId="{F1F10F27-0BEA-475C-82D9-8296B9E5FAB8}" type="parTrans" cxnId="{460972D7-7DDF-49F5-8F46-FAC39D55C5F0}">
      <dgm:prSet/>
      <dgm:spPr/>
      <dgm:t>
        <a:bodyPr/>
        <a:lstStyle/>
        <a:p>
          <a:endParaRPr lang="en-US"/>
        </a:p>
      </dgm:t>
    </dgm:pt>
    <dgm:pt modelId="{EFE48BB5-4BE0-4783-BBB0-A2317C7AA2E1}" type="sibTrans" cxnId="{460972D7-7DDF-49F5-8F46-FAC39D55C5F0}">
      <dgm:prSet/>
      <dgm:spPr/>
      <dgm:t>
        <a:bodyPr/>
        <a:lstStyle/>
        <a:p>
          <a:endParaRPr lang="en-US"/>
        </a:p>
      </dgm:t>
    </dgm:pt>
    <dgm:pt modelId="{39173797-848C-4785-8ADF-900D4686F0D4}">
      <dgm:prSet/>
      <dgm:spPr/>
      <dgm:t>
        <a:bodyPr/>
        <a:lstStyle/>
        <a:p>
          <a:r>
            <a:rPr lang="en-SG"/>
            <a:t>Leading more Singaporeans to adopt an active lifestyle</a:t>
          </a:r>
          <a:endParaRPr lang="en-US"/>
        </a:p>
      </dgm:t>
    </dgm:pt>
    <dgm:pt modelId="{AC4DBFA2-3291-44A6-84BB-3BB98DE0843A}" type="parTrans" cxnId="{DAFC13DF-800A-4A8D-9D02-900C15604286}">
      <dgm:prSet/>
      <dgm:spPr/>
      <dgm:t>
        <a:bodyPr/>
        <a:lstStyle/>
        <a:p>
          <a:endParaRPr lang="en-US"/>
        </a:p>
      </dgm:t>
    </dgm:pt>
    <dgm:pt modelId="{60CE8ED6-6609-470A-A535-8EABA0340855}" type="sibTrans" cxnId="{DAFC13DF-800A-4A8D-9D02-900C15604286}">
      <dgm:prSet/>
      <dgm:spPr/>
      <dgm:t>
        <a:bodyPr/>
        <a:lstStyle/>
        <a:p>
          <a:endParaRPr lang="en-US"/>
        </a:p>
      </dgm:t>
    </dgm:pt>
    <dgm:pt modelId="{AAE6D70B-701F-4CDF-89F3-9872F0239681}" type="pres">
      <dgm:prSet presAssocID="{423D5B42-7516-48A1-B607-021B1027F2B7}" presName="diagram" presStyleCnt="0">
        <dgm:presLayoutVars>
          <dgm:dir/>
          <dgm:resizeHandles val="exact"/>
        </dgm:presLayoutVars>
      </dgm:prSet>
      <dgm:spPr/>
    </dgm:pt>
    <dgm:pt modelId="{86F6A807-0C1E-47FB-A761-322480515C60}" type="pres">
      <dgm:prSet presAssocID="{A9235F8C-3E82-4625-BA4D-D8D2EE23BF45}" presName="node" presStyleLbl="node1" presStyleIdx="0" presStyleCnt="5">
        <dgm:presLayoutVars>
          <dgm:bulletEnabled val="1"/>
        </dgm:presLayoutVars>
      </dgm:prSet>
      <dgm:spPr/>
    </dgm:pt>
    <dgm:pt modelId="{9AE55048-046B-402D-9767-7116DF7E08F7}" type="pres">
      <dgm:prSet presAssocID="{A76D7D37-21D6-46FA-8F64-9F09159AB8FE}" presName="sibTrans" presStyleCnt="0"/>
      <dgm:spPr/>
    </dgm:pt>
    <dgm:pt modelId="{0BD7739B-4504-41E7-8D59-0FEA5BC696F2}" type="pres">
      <dgm:prSet presAssocID="{D678AA58-C68D-492D-BF86-D17C7642B9DE}" presName="node" presStyleLbl="node1" presStyleIdx="1" presStyleCnt="5">
        <dgm:presLayoutVars>
          <dgm:bulletEnabled val="1"/>
        </dgm:presLayoutVars>
      </dgm:prSet>
      <dgm:spPr/>
    </dgm:pt>
    <dgm:pt modelId="{9D9BAE23-4233-4273-9915-CEF10A413EDC}" type="pres">
      <dgm:prSet presAssocID="{7AC49FFB-5425-4979-B975-77E1ECD9DAA7}" presName="sibTrans" presStyleCnt="0"/>
      <dgm:spPr/>
    </dgm:pt>
    <dgm:pt modelId="{3DD2E10B-7BA8-4998-97D9-270401D82DAE}" type="pres">
      <dgm:prSet presAssocID="{135F2512-BA68-4929-8DAD-96F602C7402B}" presName="node" presStyleLbl="node1" presStyleIdx="2" presStyleCnt="5">
        <dgm:presLayoutVars>
          <dgm:bulletEnabled val="1"/>
        </dgm:presLayoutVars>
      </dgm:prSet>
      <dgm:spPr/>
    </dgm:pt>
    <dgm:pt modelId="{51E9A15B-FAA6-4B82-84F1-ADB397B0C7E7}" type="pres">
      <dgm:prSet presAssocID="{386BBC3A-C1AF-405D-BF20-91C3D9C1245E}" presName="sibTrans" presStyleCnt="0"/>
      <dgm:spPr/>
    </dgm:pt>
    <dgm:pt modelId="{B8EB45FA-D6DA-44BA-A355-0FAD00D81B4D}" type="pres">
      <dgm:prSet presAssocID="{653F820F-6F67-4D87-9C10-7C1DD6391324}" presName="node" presStyleLbl="node1" presStyleIdx="3" presStyleCnt="5">
        <dgm:presLayoutVars>
          <dgm:bulletEnabled val="1"/>
        </dgm:presLayoutVars>
      </dgm:prSet>
      <dgm:spPr/>
    </dgm:pt>
    <dgm:pt modelId="{CD2B2044-5606-4BC4-87B3-3F6668ACD4EA}" type="pres">
      <dgm:prSet presAssocID="{EFE48BB5-4BE0-4783-BBB0-A2317C7AA2E1}" presName="sibTrans" presStyleCnt="0"/>
      <dgm:spPr/>
    </dgm:pt>
    <dgm:pt modelId="{BD150658-A77D-4222-921D-C1228FF6976F}" type="pres">
      <dgm:prSet presAssocID="{39173797-848C-4785-8ADF-900D4686F0D4}" presName="node" presStyleLbl="node1" presStyleIdx="4" presStyleCnt="5">
        <dgm:presLayoutVars>
          <dgm:bulletEnabled val="1"/>
        </dgm:presLayoutVars>
      </dgm:prSet>
      <dgm:spPr/>
    </dgm:pt>
  </dgm:ptLst>
  <dgm:cxnLst>
    <dgm:cxn modelId="{EE905204-81DD-4078-8A38-96960258387A}" type="presOf" srcId="{D678AA58-C68D-492D-BF86-D17C7642B9DE}" destId="{0BD7739B-4504-41E7-8D59-0FEA5BC696F2}" srcOrd="0" destOrd="0" presId="urn:microsoft.com/office/officeart/2005/8/layout/default"/>
    <dgm:cxn modelId="{A766EC28-6F4C-47E7-B67B-931396223908}" type="presOf" srcId="{39173797-848C-4785-8ADF-900D4686F0D4}" destId="{BD150658-A77D-4222-921D-C1228FF6976F}" srcOrd="0" destOrd="0" presId="urn:microsoft.com/office/officeart/2005/8/layout/default"/>
    <dgm:cxn modelId="{3045C143-D97D-4248-A950-3057B0C9994F}" type="presOf" srcId="{653F820F-6F67-4D87-9C10-7C1DD6391324}" destId="{B8EB45FA-D6DA-44BA-A355-0FAD00D81B4D}" srcOrd="0" destOrd="0" presId="urn:microsoft.com/office/officeart/2005/8/layout/default"/>
    <dgm:cxn modelId="{5E4C7065-C487-4FAD-9056-EE3DEA509ED6}" type="presOf" srcId="{A9235F8C-3E82-4625-BA4D-D8D2EE23BF45}" destId="{86F6A807-0C1E-47FB-A761-322480515C60}" srcOrd="0" destOrd="0" presId="urn:microsoft.com/office/officeart/2005/8/layout/default"/>
    <dgm:cxn modelId="{C991ED47-2BC2-484D-B97C-0F99D83E2221}" srcId="{423D5B42-7516-48A1-B607-021B1027F2B7}" destId="{A9235F8C-3E82-4625-BA4D-D8D2EE23BF45}" srcOrd="0" destOrd="0" parTransId="{66A05994-E39A-4194-984B-6656EF7D88EE}" sibTransId="{A76D7D37-21D6-46FA-8F64-9F09159AB8FE}"/>
    <dgm:cxn modelId="{B69EB558-B95B-49A7-92C2-AEB95E26F6F9}" type="presOf" srcId="{135F2512-BA68-4929-8DAD-96F602C7402B}" destId="{3DD2E10B-7BA8-4998-97D9-270401D82DAE}" srcOrd="0" destOrd="0" presId="urn:microsoft.com/office/officeart/2005/8/layout/default"/>
    <dgm:cxn modelId="{C266F383-4624-4BEB-A472-FE438E681507}" srcId="{423D5B42-7516-48A1-B607-021B1027F2B7}" destId="{D678AA58-C68D-492D-BF86-D17C7642B9DE}" srcOrd="1" destOrd="0" parTransId="{42FB5DBA-1023-48C5-A0E3-9824ACC36C1E}" sibTransId="{7AC49FFB-5425-4979-B975-77E1ECD9DAA7}"/>
    <dgm:cxn modelId="{460972D7-7DDF-49F5-8F46-FAC39D55C5F0}" srcId="{423D5B42-7516-48A1-B607-021B1027F2B7}" destId="{653F820F-6F67-4D87-9C10-7C1DD6391324}" srcOrd="3" destOrd="0" parTransId="{F1F10F27-0BEA-475C-82D9-8296B9E5FAB8}" sibTransId="{EFE48BB5-4BE0-4783-BBB0-A2317C7AA2E1}"/>
    <dgm:cxn modelId="{523B1ADA-02BA-4ECB-84DC-4343F8F72925}" type="presOf" srcId="{423D5B42-7516-48A1-B607-021B1027F2B7}" destId="{AAE6D70B-701F-4CDF-89F3-9872F0239681}" srcOrd="0" destOrd="0" presId="urn:microsoft.com/office/officeart/2005/8/layout/default"/>
    <dgm:cxn modelId="{DAFC13DF-800A-4A8D-9D02-900C15604286}" srcId="{423D5B42-7516-48A1-B607-021B1027F2B7}" destId="{39173797-848C-4785-8ADF-900D4686F0D4}" srcOrd="4" destOrd="0" parTransId="{AC4DBFA2-3291-44A6-84BB-3BB98DE0843A}" sibTransId="{60CE8ED6-6609-470A-A535-8EABA0340855}"/>
    <dgm:cxn modelId="{FA080FE9-2689-4851-B905-D6DB89507905}" srcId="{423D5B42-7516-48A1-B607-021B1027F2B7}" destId="{135F2512-BA68-4929-8DAD-96F602C7402B}" srcOrd="2" destOrd="0" parTransId="{7B4DD79E-7BCA-4A07-AF9C-4FF59F90456F}" sibTransId="{386BBC3A-C1AF-405D-BF20-91C3D9C1245E}"/>
    <dgm:cxn modelId="{FD64EA3D-98A4-4286-BF87-DD848EDACE3E}" type="presParOf" srcId="{AAE6D70B-701F-4CDF-89F3-9872F0239681}" destId="{86F6A807-0C1E-47FB-A761-322480515C60}" srcOrd="0" destOrd="0" presId="urn:microsoft.com/office/officeart/2005/8/layout/default"/>
    <dgm:cxn modelId="{BCAA4936-2F43-4BE8-877F-38E3285A651B}" type="presParOf" srcId="{AAE6D70B-701F-4CDF-89F3-9872F0239681}" destId="{9AE55048-046B-402D-9767-7116DF7E08F7}" srcOrd="1" destOrd="0" presId="urn:microsoft.com/office/officeart/2005/8/layout/default"/>
    <dgm:cxn modelId="{17C2F406-EF82-4237-852F-7641189A273C}" type="presParOf" srcId="{AAE6D70B-701F-4CDF-89F3-9872F0239681}" destId="{0BD7739B-4504-41E7-8D59-0FEA5BC696F2}" srcOrd="2" destOrd="0" presId="urn:microsoft.com/office/officeart/2005/8/layout/default"/>
    <dgm:cxn modelId="{6C2F4537-6534-4FF3-B5A6-3902F1C12796}" type="presParOf" srcId="{AAE6D70B-701F-4CDF-89F3-9872F0239681}" destId="{9D9BAE23-4233-4273-9915-CEF10A413EDC}" srcOrd="3" destOrd="0" presId="urn:microsoft.com/office/officeart/2005/8/layout/default"/>
    <dgm:cxn modelId="{82DD2E4D-C070-478A-A55F-E1FADBF72361}" type="presParOf" srcId="{AAE6D70B-701F-4CDF-89F3-9872F0239681}" destId="{3DD2E10B-7BA8-4998-97D9-270401D82DAE}" srcOrd="4" destOrd="0" presId="urn:microsoft.com/office/officeart/2005/8/layout/default"/>
    <dgm:cxn modelId="{B9A42A97-4EB6-4BCD-91B4-CD2EF0BBC97E}" type="presParOf" srcId="{AAE6D70B-701F-4CDF-89F3-9872F0239681}" destId="{51E9A15B-FAA6-4B82-84F1-ADB397B0C7E7}" srcOrd="5" destOrd="0" presId="urn:microsoft.com/office/officeart/2005/8/layout/default"/>
    <dgm:cxn modelId="{4ADF800E-5CD7-417B-83B9-5BC58A9AB30E}" type="presParOf" srcId="{AAE6D70B-701F-4CDF-89F3-9872F0239681}" destId="{B8EB45FA-D6DA-44BA-A355-0FAD00D81B4D}" srcOrd="6" destOrd="0" presId="urn:microsoft.com/office/officeart/2005/8/layout/default"/>
    <dgm:cxn modelId="{76557F9C-A1FA-49C2-8342-22D6818DCB62}" type="presParOf" srcId="{AAE6D70B-701F-4CDF-89F3-9872F0239681}" destId="{CD2B2044-5606-4BC4-87B3-3F6668ACD4EA}" srcOrd="7" destOrd="0" presId="urn:microsoft.com/office/officeart/2005/8/layout/default"/>
    <dgm:cxn modelId="{AF74FA42-9F66-4FCE-85C4-342D04A19D08}" type="presParOf" srcId="{AAE6D70B-701F-4CDF-89F3-9872F0239681}" destId="{BD150658-A77D-4222-921D-C1228FF6976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EE852B-5951-48E7-8204-66FF2E419313}">
      <dsp:nvSpPr>
        <dsp:cNvPr id="0" name=""/>
        <dsp:cNvSpPr/>
      </dsp:nvSpPr>
      <dsp:spPr>
        <a:xfrm>
          <a:off x="0" y="942984"/>
          <a:ext cx="2598092" cy="1649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BA764-844F-433A-B24F-DB2041E6F116}">
      <dsp:nvSpPr>
        <dsp:cNvPr id="0" name=""/>
        <dsp:cNvSpPr/>
      </dsp:nvSpPr>
      <dsp:spPr>
        <a:xfrm>
          <a:off x="288676" y="1217227"/>
          <a:ext cx="2598092" cy="1649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200" kern="1200">
              <a:hlinkClick xmlns:r="http://schemas.openxmlformats.org/officeDocument/2006/relationships" r:id="rId1"/>
            </a:rPr>
            <a:t>data.gov.sg</a:t>
          </a:r>
          <a:endParaRPr lang="en-US" sz="3200" kern="1200"/>
        </a:p>
      </dsp:txBody>
      <dsp:txXfrm>
        <a:off x="336997" y="1265548"/>
        <a:ext cx="2501450" cy="1553146"/>
      </dsp:txXfrm>
    </dsp:sp>
    <dsp:sp modelId="{2390F6FA-17E7-4CAE-907D-D15E53EFD84C}">
      <dsp:nvSpPr>
        <dsp:cNvPr id="0" name=""/>
        <dsp:cNvSpPr/>
      </dsp:nvSpPr>
      <dsp:spPr>
        <a:xfrm>
          <a:off x="3175446" y="942984"/>
          <a:ext cx="2598092" cy="1649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BEF626-8F94-44CF-88B5-FD54D815D00E}">
      <dsp:nvSpPr>
        <dsp:cNvPr id="0" name=""/>
        <dsp:cNvSpPr/>
      </dsp:nvSpPr>
      <dsp:spPr>
        <a:xfrm>
          <a:off x="3464123" y="1217227"/>
          <a:ext cx="2598092" cy="1649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200" kern="1200"/>
            <a:t>WHO</a:t>
          </a:r>
          <a:endParaRPr lang="en-US" sz="3200" kern="1200"/>
        </a:p>
      </dsp:txBody>
      <dsp:txXfrm>
        <a:off x="3512444" y="1265548"/>
        <a:ext cx="2501450" cy="1553146"/>
      </dsp:txXfrm>
    </dsp:sp>
    <dsp:sp modelId="{5EC4F0B0-8569-41F7-A56B-228094E1F09E}">
      <dsp:nvSpPr>
        <dsp:cNvPr id="0" name=""/>
        <dsp:cNvSpPr/>
      </dsp:nvSpPr>
      <dsp:spPr>
        <a:xfrm>
          <a:off x="6350892" y="942984"/>
          <a:ext cx="2598092" cy="1649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57BA1-B261-4820-8E46-86D2E8B2510A}">
      <dsp:nvSpPr>
        <dsp:cNvPr id="0" name=""/>
        <dsp:cNvSpPr/>
      </dsp:nvSpPr>
      <dsp:spPr>
        <a:xfrm>
          <a:off x="6639569" y="1217227"/>
          <a:ext cx="2598092" cy="1649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200" kern="1200"/>
            <a:t>Global dietary database</a:t>
          </a:r>
          <a:endParaRPr lang="en-US" sz="3200" kern="1200"/>
        </a:p>
      </dsp:txBody>
      <dsp:txXfrm>
        <a:off x="6687890" y="1265548"/>
        <a:ext cx="2501450" cy="15531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171CE-E91B-4617-AA78-796DBB584FB2}">
      <dsp:nvSpPr>
        <dsp:cNvPr id="0" name=""/>
        <dsp:cNvSpPr/>
      </dsp:nvSpPr>
      <dsp:spPr>
        <a:xfrm>
          <a:off x="0" y="87022"/>
          <a:ext cx="5334000" cy="9743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Increasing trend of obesity rates</a:t>
          </a:r>
        </a:p>
      </dsp:txBody>
      <dsp:txXfrm>
        <a:off x="47566" y="134588"/>
        <a:ext cx="5238868" cy="879258"/>
      </dsp:txXfrm>
    </dsp:sp>
    <dsp:sp modelId="{D9BE47AC-9FA0-4F47-B5DF-2664292D0558}">
      <dsp:nvSpPr>
        <dsp:cNvPr id="0" name=""/>
        <dsp:cNvSpPr/>
      </dsp:nvSpPr>
      <dsp:spPr>
        <a:xfrm>
          <a:off x="0" y="1133413"/>
          <a:ext cx="5334000" cy="974390"/>
        </a:xfrm>
        <a:prstGeom prst="roundRect">
          <a:avLst/>
        </a:prstGeom>
        <a:solidFill>
          <a:schemeClr val="accent2">
            <a:hueOff val="-275843"/>
            <a:satOff val="3852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are the cause(s)</a:t>
          </a:r>
        </a:p>
      </dsp:txBody>
      <dsp:txXfrm>
        <a:off x="47566" y="1180979"/>
        <a:ext cx="5238868" cy="879258"/>
      </dsp:txXfrm>
    </dsp:sp>
    <dsp:sp modelId="{DD838B86-397D-4676-9941-BC3D60D9B3B4}">
      <dsp:nvSpPr>
        <dsp:cNvPr id="0" name=""/>
        <dsp:cNvSpPr/>
      </dsp:nvSpPr>
      <dsp:spPr>
        <a:xfrm>
          <a:off x="0" y="2179804"/>
          <a:ext cx="5334000" cy="974390"/>
        </a:xfrm>
        <a:prstGeom prst="roundRect">
          <a:avLst/>
        </a:prstGeom>
        <a:solidFill>
          <a:schemeClr val="accent2">
            <a:hueOff val="-551687"/>
            <a:satOff val="7704"/>
            <a:lumOff val="-47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if we ignore the current situation</a:t>
          </a:r>
        </a:p>
      </dsp:txBody>
      <dsp:txXfrm>
        <a:off x="47566" y="2227370"/>
        <a:ext cx="5238868" cy="879258"/>
      </dsp:txXfrm>
    </dsp:sp>
    <dsp:sp modelId="{B607C327-B98C-4022-8741-A96E3DF9A52E}">
      <dsp:nvSpPr>
        <dsp:cNvPr id="0" name=""/>
        <dsp:cNvSpPr/>
      </dsp:nvSpPr>
      <dsp:spPr>
        <a:xfrm>
          <a:off x="0" y="3226194"/>
          <a:ext cx="5334000" cy="974390"/>
        </a:xfrm>
        <a:prstGeom prst="roundRect">
          <a:avLst/>
        </a:prstGeom>
        <a:solidFill>
          <a:schemeClr val="accent2">
            <a:hueOff val="-827530"/>
            <a:satOff val="11556"/>
            <a:lumOff val="-70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are the effects (Economically / Socially)</a:t>
          </a:r>
        </a:p>
      </dsp:txBody>
      <dsp:txXfrm>
        <a:off x="47566" y="3273760"/>
        <a:ext cx="5238868" cy="879258"/>
      </dsp:txXfrm>
    </dsp:sp>
    <dsp:sp modelId="{553F5A94-082A-4684-9EEB-60C8433D0981}">
      <dsp:nvSpPr>
        <dsp:cNvPr id="0" name=""/>
        <dsp:cNvSpPr/>
      </dsp:nvSpPr>
      <dsp:spPr>
        <a:xfrm>
          <a:off x="0" y="4272585"/>
          <a:ext cx="5334000" cy="974390"/>
        </a:xfrm>
        <a:prstGeom prst="roundRect">
          <a:avLst/>
        </a:prstGeom>
        <a:solidFill>
          <a:schemeClr val="accent2">
            <a:hueOff val="-1103373"/>
            <a:satOff val="15408"/>
            <a:lumOff val="-94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/>
            <a:t>Solutions to help</a:t>
          </a:r>
          <a:endParaRPr lang="en-US" sz="2500" kern="1200"/>
        </a:p>
      </dsp:txBody>
      <dsp:txXfrm>
        <a:off x="47566" y="4320151"/>
        <a:ext cx="5238868" cy="8792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6A807-0C1E-47FB-A761-322480515C60}">
      <dsp:nvSpPr>
        <dsp:cNvPr id="0" name=""/>
        <dsp:cNvSpPr/>
      </dsp:nvSpPr>
      <dsp:spPr>
        <a:xfrm>
          <a:off x="0" y="28599"/>
          <a:ext cx="2886769" cy="17320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Obesity increasing in developed countries?</a:t>
          </a:r>
        </a:p>
      </dsp:txBody>
      <dsp:txXfrm>
        <a:off x="0" y="28599"/>
        <a:ext cx="2886769" cy="1732061"/>
      </dsp:txXfrm>
    </dsp:sp>
    <dsp:sp modelId="{0BD7739B-4504-41E7-8D59-0FEA5BC696F2}">
      <dsp:nvSpPr>
        <dsp:cNvPr id="0" name=""/>
        <dsp:cNvSpPr/>
      </dsp:nvSpPr>
      <dsp:spPr>
        <a:xfrm>
          <a:off x="3175446" y="28599"/>
          <a:ext cx="2886769" cy="17320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Causes for obesity</a:t>
          </a:r>
        </a:p>
      </dsp:txBody>
      <dsp:txXfrm>
        <a:off x="3175446" y="28599"/>
        <a:ext cx="2886769" cy="1732061"/>
      </dsp:txXfrm>
    </dsp:sp>
    <dsp:sp modelId="{3DD2E10B-7BA8-4998-97D9-270401D82DAE}">
      <dsp:nvSpPr>
        <dsp:cNvPr id="0" name=""/>
        <dsp:cNvSpPr/>
      </dsp:nvSpPr>
      <dsp:spPr>
        <a:xfrm>
          <a:off x="6350892" y="28599"/>
          <a:ext cx="2886769" cy="17320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Is obesity causing an increased in spending for Singapore?</a:t>
          </a:r>
        </a:p>
      </dsp:txBody>
      <dsp:txXfrm>
        <a:off x="6350892" y="28599"/>
        <a:ext cx="2886769" cy="1732061"/>
      </dsp:txXfrm>
    </dsp:sp>
    <dsp:sp modelId="{B8EB45FA-D6DA-44BA-A355-0FAD00D81B4D}">
      <dsp:nvSpPr>
        <dsp:cNvPr id="0" name=""/>
        <dsp:cNvSpPr/>
      </dsp:nvSpPr>
      <dsp:spPr>
        <a:xfrm>
          <a:off x="1587723" y="2049338"/>
          <a:ext cx="2886769" cy="17320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/>
            <a:t>Are Singaporeans living an active lifestyle?</a:t>
          </a:r>
          <a:endParaRPr lang="en-US" sz="2800" kern="1200"/>
        </a:p>
      </dsp:txBody>
      <dsp:txXfrm>
        <a:off x="1587723" y="2049338"/>
        <a:ext cx="2886769" cy="1732061"/>
      </dsp:txXfrm>
    </dsp:sp>
    <dsp:sp modelId="{BD150658-A77D-4222-921D-C1228FF6976F}">
      <dsp:nvSpPr>
        <dsp:cNvPr id="0" name=""/>
        <dsp:cNvSpPr/>
      </dsp:nvSpPr>
      <dsp:spPr>
        <a:xfrm>
          <a:off x="4763169" y="2049338"/>
          <a:ext cx="2886769" cy="17320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/>
            <a:t>Leading more Singaporeans to adopt an active lifestyle</a:t>
          </a:r>
          <a:endParaRPr lang="en-US" sz="2800" kern="1200"/>
        </a:p>
      </dsp:txBody>
      <dsp:txXfrm>
        <a:off x="4763169" y="2049338"/>
        <a:ext cx="2886769" cy="1732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16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1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4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8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8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06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5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71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15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7B812C-3070-452B-83FE-78736A499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BAADE-E6A1-497E-842F-C6ECAC645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097740"/>
            <a:ext cx="3810000" cy="1582719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Capstone Project 2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970C4-315B-4D11-958F-254B01D02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8270" y="4283221"/>
            <a:ext cx="3299460" cy="73103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By : Ng jing wen</a:t>
            </a:r>
          </a:p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14" name="Picture 3" descr="Closeup photo of a pine cone">
            <a:extLst>
              <a:ext uri="{FF2B5EF4-FFF2-40B4-BE49-F238E27FC236}">
                <a16:creationId xmlns:a16="http://schemas.microsoft.com/office/drawing/2014/main" id="{9C0DC2F6-9FA8-4251-ACCD-8CE93DD23C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88"/>
          <a:stretch/>
        </p:blipFill>
        <p:spPr>
          <a:xfrm>
            <a:off x="6566421" y="762000"/>
            <a:ext cx="4404522" cy="53340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97080"/>
            <a:ext cx="97115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266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8C9F-5822-47DE-97D0-F9009DC0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1BECC-596A-4CEC-8138-77FC41F1E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6A944-BFFD-49A2-8F6D-72EC31D69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566" y="571101"/>
            <a:ext cx="6296904" cy="2857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1EABFD-1E49-4ED4-8112-B023F5299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566" y="4116466"/>
            <a:ext cx="7802064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10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5574-5DAD-47DA-8AE8-D7AC6603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C38B8-B1A9-452D-B090-F9F1E8CBC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Lesser children are going outside to play or socialise</a:t>
            </a:r>
          </a:p>
          <a:p>
            <a:r>
              <a:rPr lang="en-SG" dirty="0"/>
              <a:t>The earning power of population enable us to eat tastier food which are not necessarily healthier for us</a:t>
            </a:r>
          </a:p>
          <a:p>
            <a:r>
              <a:rPr lang="en-SG" dirty="0"/>
              <a:t>We should cut down on sweet beverages</a:t>
            </a:r>
          </a:p>
        </p:txBody>
      </p:sp>
    </p:spTree>
    <p:extLst>
      <p:ext uri="{BB962C8B-B14F-4D97-AF65-F5344CB8AC3E}">
        <p14:creationId xmlns:p14="http://schemas.microsoft.com/office/powerpoint/2010/main" val="422526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401EA2-1E74-43ED-B77A-4BBBF15F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SG" dirty="0"/>
              <a:t>Where I get my data from</a:t>
            </a:r>
            <a:endParaRPr lang="en-SG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31E23A-7E0B-4E8E-8B47-24530785FB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922535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497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A94AE6-0978-4A09-B78E-D60AC4842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F14DA-C1E7-49C5-93CE-9AAA38EC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28" y="2286000"/>
            <a:ext cx="3643951" cy="2286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Objective</a:t>
            </a:r>
            <a:endParaRPr lang="en-SG" dirty="0">
              <a:solidFill>
                <a:schemeClr val="bg1"/>
              </a:solidFill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A09AE190-8AD3-4060-A3A3-E1E3FD1FED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950118"/>
              </p:ext>
            </p:extLst>
          </p:nvPr>
        </p:nvGraphicFramePr>
        <p:xfrm>
          <a:off x="6096000" y="762001"/>
          <a:ext cx="5334000" cy="533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168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E2656-A3A3-4E22-8263-47F8D1B64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questions</a:t>
            </a:r>
            <a:endParaRPr lang="en-SG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B8C33A-025F-4053-95E4-3991180F9A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619775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104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49130-F4C8-4E64-AD1A-B3611E435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5763F6-AC95-4B4B-A88E-E661EF0EB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What is obesity and why is it an issue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64409-8A04-4F67-83FE-6A57A8BAD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680" y="762000"/>
            <a:ext cx="3897332" cy="5334000"/>
          </a:xfrm>
        </p:spPr>
        <p:txBody>
          <a:bodyPr anchor="ctr">
            <a:normAutofit/>
          </a:bodyPr>
          <a:lstStyle/>
          <a:p>
            <a:r>
              <a:rPr lang="en-US" dirty="0"/>
              <a:t>Overweight and obesity are defined as abnormal or excessive fat accumulation that presents a risk to health. A body mass index (BMI) over 25 is considered overweight, and over 30 is obese.</a:t>
            </a:r>
          </a:p>
          <a:p>
            <a:endParaRPr lang="en-US" dirty="0"/>
          </a:p>
          <a:p>
            <a:r>
              <a:rPr lang="en-US" dirty="0"/>
              <a:t>From 1975 to 2016, the prevalence of overweight or obese children and adolescents aged 5–19 years increased more than four-fold from 4% to 18% globally.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03588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4402F7-FEFA-46E3-BC9C-13C2E8729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376" y="346364"/>
            <a:ext cx="5177960" cy="29048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F34499-C02E-4130-A540-51CC2332D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881" y="346364"/>
            <a:ext cx="5177961" cy="290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25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8EC4B01-4B75-4A7E-89A5-42FC5CD5F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" y="360218"/>
            <a:ext cx="12146873" cy="6345382"/>
          </a:xfrm>
        </p:spPr>
      </p:pic>
    </p:spTree>
    <p:extLst>
      <p:ext uri="{BB962C8B-B14F-4D97-AF65-F5344CB8AC3E}">
        <p14:creationId xmlns:p14="http://schemas.microsoft.com/office/powerpoint/2010/main" val="3687126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773C2-9E35-4A53-83ED-33A797E3A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97C0F-C703-4164-8848-8C44EAE0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814F8F-A4B8-4F8B-B60E-627579CC7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566" y="1045445"/>
            <a:ext cx="3190114" cy="48679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1A0A5B-79CF-4AA3-B464-B2F5885758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46" b="9796"/>
          <a:stretch/>
        </p:blipFill>
        <p:spPr>
          <a:xfrm>
            <a:off x="4785843" y="646310"/>
            <a:ext cx="6390158" cy="25133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E793B5-BD53-46B9-B0FA-1141401717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685" b="7679"/>
          <a:stretch/>
        </p:blipFill>
        <p:spPr>
          <a:xfrm>
            <a:off x="4785843" y="3479422"/>
            <a:ext cx="6390158" cy="264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80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E9BAD-6BD2-42B5-85F3-272B9288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27994C9-B019-46B4-B09D-AD982105A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037" b="6205"/>
          <a:stretch/>
        </p:blipFill>
        <p:spPr>
          <a:xfrm>
            <a:off x="3965392" y="3428999"/>
            <a:ext cx="6046826" cy="269916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5F2842-F5A6-4889-9F1F-24FCB74A8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29" y="871180"/>
            <a:ext cx="3534268" cy="51156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A92BBF-A6EA-4F98-8FF1-C51127D37A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037" b="8601"/>
          <a:stretch/>
        </p:blipFill>
        <p:spPr>
          <a:xfrm>
            <a:off x="3965392" y="435659"/>
            <a:ext cx="6046826" cy="269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03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201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Trade Gothic Next Cond</vt:lpstr>
      <vt:lpstr>Trade Gothic Next Light</vt:lpstr>
      <vt:lpstr>PortalVTI</vt:lpstr>
      <vt:lpstr>Capstone Project 2</vt:lpstr>
      <vt:lpstr>Where I get my data from</vt:lpstr>
      <vt:lpstr>Objective</vt:lpstr>
      <vt:lpstr>Business questions</vt:lpstr>
      <vt:lpstr>What is obesity and why is it an issue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2</dc:title>
  <dc:creator>jing wen ng</dc:creator>
  <cp:lastModifiedBy>jing wen ng</cp:lastModifiedBy>
  <cp:revision>20</cp:revision>
  <dcterms:created xsi:type="dcterms:W3CDTF">2021-05-02T06:28:07Z</dcterms:created>
  <dcterms:modified xsi:type="dcterms:W3CDTF">2021-05-03T07:29:16Z</dcterms:modified>
</cp:coreProperties>
</file>