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AA7C1-C414-4CE6-BF80-FFF5C0599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A92E8D-737B-403A-8E05-CA3D5A482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EF01FF-2D8C-4E54-B7DD-A6D9B498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CAA-AA3E-4BA4-A08C-3F10FE7DD3F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B9F23-BB11-4737-A785-5D07346E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071754-859A-4AC8-9E9F-9B2BFC29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A02-10B1-40E5-9039-5FE197A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EE6B8-7D67-430D-9DC2-D2379E2C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6294AA-4D1E-4459-A3FB-3D233776E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03FE14-FEB2-4978-B110-2166C36D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CAA-AA3E-4BA4-A08C-3F10FE7DD3F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E558C2-B94D-486E-AA1B-E054C415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13AE33-BA49-49A1-B59B-C1B78DEC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A02-10B1-40E5-9039-5FE197A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8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9F08BF-8EC5-444C-86AB-87A233319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7C64B7-D335-4512-A112-081EBAC18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E293BD-2A83-4BBD-9D40-30B1CE3AC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CAA-AA3E-4BA4-A08C-3F10FE7DD3F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70A4C2-8B7E-4486-848D-0F691949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F7C24F-9623-4617-9BCF-31946D00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A02-10B1-40E5-9039-5FE197A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6CF25-9D84-402D-986C-193B968B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899AD2-CF29-4B05-8708-E9C34AF13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7F836C-AC2A-4B96-AD03-0F5DE832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CAA-AA3E-4BA4-A08C-3F10FE7DD3F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C2A9AD-D734-4C2D-BAA7-B5C1A8CCC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EB4725-B0E8-4F4F-B9CD-6B4D8D29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A02-10B1-40E5-9039-5FE197A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490B9-3EAB-48D4-883A-D5D98380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727B39-87B8-4258-8A7A-D37108A78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FE1CB9-B950-46F6-86C3-CB018066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CAA-AA3E-4BA4-A08C-3F10FE7DD3F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71E4D9-8D96-448D-A626-539B9954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D3055B-1400-4D72-B09F-48B930C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A02-10B1-40E5-9039-5FE197A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4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B746C-C99F-421D-A0F6-BB727421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38907A-48B0-47CD-BFA6-17AFAA8A2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E5D4BC-B561-4939-B949-1BFD283F2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92F083-6A74-4B22-9A27-2E43A96A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CAA-AA3E-4BA4-A08C-3F10FE7DD3F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909641-65E8-4E62-877A-17177A14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C07AD9-390A-499F-9ED4-D49AC2DF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A02-10B1-40E5-9039-5FE197A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0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248E81-1564-4773-8C9D-8D2F3EDA5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FCB216-09B1-4328-A66C-F5ECCDE6F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26BE76-52B6-4823-B0B4-6DB4BB982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10AC34-11D9-4025-873F-4E5E06F3C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DC0161-6FFC-4C5F-8E27-63D89B3A2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07049F-7931-4AA7-9F6C-31E5C085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CAA-AA3E-4BA4-A08C-3F10FE7DD3F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6CB3DD-8B3F-4832-80D6-459F5033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71604C5-BEDE-4B79-83B0-357FC992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A02-10B1-40E5-9039-5FE197A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5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989FE-8409-40DA-8D6F-E090A79A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410989-8158-4758-A2B6-A7A697EC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CAA-AA3E-4BA4-A08C-3F10FE7DD3F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D9994B-21E7-457C-A208-B9030983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FAFD186-1B6D-4AD0-8184-DBFD8A56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A02-10B1-40E5-9039-5FE197A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CFA70E-BF6C-4290-9439-76466887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CAA-AA3E-4BA4-A08C-3F10FE7DD3F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C975964-24FF-4474-B463-3C390919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F6A0D8-5CE0-43BA-8C2B-B59F9DF4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A02-10B1-40E5-9039-5FE197A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9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6DB70C-9FB8-48D8-9153-E7AF8E802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D3E2B2-CA7D-40AC-8598-9B854201A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17869D-59EC-42A0-A6D5-EE472D905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9B830B-183B-443B-BAA7-F0AEB043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CAA-AA3E-4BA4-A08C-3F10FE7DD3F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524C8B-F5E5-422C-BF75-A0D496CD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33013E-9DE7-4D3C-87ED-D6B33362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A02-10B1-40E5-9039-5FE197A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1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F1FCB6-7A1F-4CE3-9643-35D53DA6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CC64455-0417-45EE-9770-B35BDE216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0C53B6-3724-4ECF-BF6E-2C5B63F9D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0BE695-0637-4D50-A3F4-9364C2C8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1FCAA-AA3E-4BA4-A08C-3F10FE7DD3F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D7B904-49E4-4C1A-BF02-C12465B9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C3906B-7272-4714-93CF-F2D06CE8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32A02-10B1-40E5-9039-5FE197A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1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2659AD3-E4CB-408B-B360-97D53C9E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C9B783-5CA1-4FCF-A076-8DC5ED826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C819A-C3AD-4A48-AC4C-60C8ACEA7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1FCAA-AA3E-4BA4-A08C-3F10FE7DD3F1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4493D1-46C9-493C-8B11-EE56CF467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E96633-0B21-43B6-A6BE-B3B591589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32A02-10B1-40E5-9039-5FE197AC7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8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D80A9D4-D878-4D21-B3F6-91D550AC5C4A}"/>
              </a:ext>
            </a:extLst>
          </p:cNvPr>
          <p:cNvSpPr/>
          <p:nvPr/>
        </p:nvSpPr>
        <p:spPr>
          <a:xfrm>
            <a:off x="3202073" y="615145"/>
            <a:ext cx="2460567" cy="2360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D5E5FE6-4F01-4F94-8AE9-2C23D9B92B2A}"/>
              </a:ext>
            </a:extLst>
          </p:cNvPr>
          <p:cNvSpPr/>
          <p:nvPr/>
        </p:nvSpPr>
        <p:spPr>
          <a:xfrm>
            <a:off x="3313918" y="722454"/>
            <a:ext cx="2236879" cy="2146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6CC4C16-B880-41A5-98D8-F2A3113F2A77}"/>
              </a:ext>
            </a:extLst>
          </p:cNvPr>
          <p:cNvSpPr/>
          <p:nvPr/>
        </p:nvSpPr>
        <p:spPr>
          <a:xfrm>
            <a:off x="335284" y="617916"/>
            <a:ext cx="2460567" cy="2360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B6F5935-CB13-42E5-B5C6-4E2D0E6015C4}"/>
              </a:ext>
            </a:extLst>
          </p:cNvPr>
          <p:cNvSpPr/>
          <p:nvPr/>
        </p:nvSpPr>
        <p:spPr>
          <a:xfrm>
            <a:off x="447129" y="725225"/>
            <a:ext cx="2236879" cy="2146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E83BC4E-764E-4D8B-9C30-D4F9ED055D0E}"/>
              </a:ext>
            </a:extLst>
          </p:cNvPr>
          <p:cNvCxnSpPr/>
          <p:nvPr/>
        </p:nvCxnSpPr>
        <p:spPr>
          <a:xfrm flipV="1">
            <a:off x="940350" y="1194256"/>
            <a:ext cx="0" cy="163231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D648C33-E2A3-4502-A051-E51FCE0CC95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02087" y="1755995"/>
            <a:ext cx="0" cy="163231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7E2503C-3A9A-40D4-810F-918B66BE375C}"/>
              </a:ext>
            </a:extLst>
          </p:cNvPr>
          <p:cNvCxnSpPr>
            <a:cxnSpLocks/>
          </p:cNvCxnSpPr>
          <p:nvPr/>
        </p:nvCxnSpPr>
        <p:spPr>
          <a:xfrm flipV="1">
            <a:off x="940350" y="1360510"/>
            <a:ext cx="915346" cy="121164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6EFFF99-25BA-4558-994C-0C18098DA50E}"/>
              </a:ext>
            </a:extLst>
          </p:cNvPr>
          <p:cNvCxnSpPr>
            <a:cxnSpLocks/>
          </p:cNvCxnSpPr>
          <p:nvPr/>
        </p:nvCxnSpPr>
        <p:spPr>
          <a:xfrm flipV="1">
            <a:off x="940350" y="1883204"/>
            <a:ext cx="1376323" cy="68894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弧 13">
            <a:extLst>
              <a:ext uri="{FF2B5EF4-FFF2-40B4-BE49-F238E27FC236}">
                <a16:creationId xmlns:a16="http://schemas.microsoft.com/office/drawing/2014/main" id="{0745DAC1-FADA-47F7-9584-70173121F96E}"/>
              </a:ext>
            </a:extLst>
          </p:cNvPr>
          <p:cNvSpPr/>
          <p:nvPr/>
        </p:nvSpPr>
        <p:spPr>
          <a:xfrm>
            <a:off x="1172635" y="1973837"/>
            <a:ext cx="438304" cy="522688"/>
          </a:xfrm>
          <a:prstGeom prst="arc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9931AF18-5D1B-462C-AA76-0061221E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56" y="1833769"/>
            <a:ext cx="199159" cy="242455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18E4EF9-82A5-4603-8821-20E056F61068}"/>
              </a:ext>
            </a:extLst>
          </p:cNvPr>
          <p:cNvSpPr txBox="1"/>
          <p:nvPr/>
        </p:nvSpPr>
        <p:spPr>
          <a:xfrm>
            <a:off x="1397234" y="1236665"/>
            <a:ext cx="310786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A</a:t>
            </a:r>
            <a:endParaRPr 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8B8D79-FE8B-4FAE-B512-34A43DE6DF3A}"/>
              </a:ext>
            </a:extLst>
          </p:cNvPr>
          <p:cNvSpPr txBox="1"/>
          <p:nvPr/>
        </p:nvSpPr>
        <p:spPr>
          <a:xfrm>
            <a:off x="2125148" y="2010414"/>
            <a:ext cx="310786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B</a:t>
            </a:r>
            <a:endParaRPr 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F7BBF17-FF11-4E4B-8461-247B74CC570E}"/>
              </a:ext>
            </a:extLst>
          </p:cNvPr>
          <p:cNvSpPr txBox="1"/>
          <p:nvPr/>
        </p:nvSpPr>
        <p:spPr>
          <a:xfrm>
            <a:off x="1445016" y="2587052"/>
            <a:ext cx="310786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X</a:t>
            </a:r>
            <a:endParaRPr lang="en-US" sz="16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DB6F23C-43DC-453D-BED7-4CD54B34D7EE}"/>
              </a:ext>
            </a:extLst>
          </p:cNvPr>
          <p:cNvSpPr txBox="1"/>
          <p:nvPr/>
        </p:nvSpPr>
        <p:spPr>
          <a:xfrm>
            <a:off x="601814" y="1756891"/>
            <a:ext cx="310786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Y</a:t>
            </a:r>
            <a:endParaRPr lang="en-US" sz="1600" dirty="0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7B5F2E49-4BDA-4DDD-AF6E-3D533F6C13BC}"/>
              </a:ext>
            </a:extLst>
          </p:cNvPr>
          <p:cNvSpPr/>
          <p:nvPr/>
        </p:nvSpPr>
        <p:spPr>
          <a:xfrm>
            <a:off x="3519322" y="1408616"/>
            <a:ext cx="1279273" cy="1279273"/>
          </a:xfrm>
          <a:prstGeom prst="ellipse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49BBB33F-C7C8-41EA-996F-509B2C66D870}"/>
              </a:ext>
            </a:extLst>
          </p:cNvPr>
          <p:cNvSpPr/>
          <p:nvPr/>
        </p:nvSpPr>
        <p:spPr>
          <a:xfrm>
            <a:off x="4049482" y="1408615"/>
            <a:ext cx="1279273" cy="1279273"/>
          </a:xfrm>
          <a:prstGeom prst="ellipse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EE9D2D-07A8-4825-8B83-B8A2DA7D9B06}"/>
              </a:ext>
            </a:extLst>
          </p:cNvPr>
          <p:cNvSpPr txBox="1"/>
          <p:nvPr/>
        </p:nvSpPr>
        <p:spPr>
          <a:xfrm>
            <a:off x="435291" y="725028"/>
            <a:ext cx="22368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009BD6"/>
                </a:solidFill>
                <a:effectLst/>
                <a:latin typeface="Trebuchet MS" panose="020B0603020202020204" pitchFamily="34" charset="0"/>
              </a:rPr>
              <a:t>Cosine Similarity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B6DFB0F-C442-4894-9047-E94D23E24DDC}"/>
              </a:ext>
            </a:extLst>
          </p:cNvPr>
          <p:cNvSpPr txBox="1"/>
          <p:nvPr/>
        </p:nvSpPr>
        <p:spPr>
          <a:xfrm>
            <a:off x="3313918" y="718983"/>
            <a:ext cx="22368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rgbClr val="009BD6"/>
                </a:solidFill>
                <a:effectLst/>
                <a:latin typeface="Trebuchet MS" panose="020B0603020202020204" pitchFamily="34" charset="0"/>
              </a:rPr>
              <a:t>Jaccard Similarity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9D454C9-C8C8-4A3D-BE10-0D911AE1F9D8}"/>
              </a:ext>
            </a:extLst>
          </p:cNvPr>
          <p:cNvSpPr txBox="1"/>
          <p:nvPr/>
        </p:nvSpPr>
        <p:spPr>
          <a:xfrm>
            <a:off x="3662352" y="1880373"/>
            <a:ext cx="310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222222"/>
                </a:solidFill>
                <a:effectLst/>
                <a:latin typeface="Roboto"/>
              </a:rPr>
              <a:t>A</a:t>
            </a:r>
            <a:endParaRPr lang="en-US" sz="1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2542F66-4592-42E0-BBDF-777D4E4D9229}"/>
              </a:ext>
            </a:extLst>
          </p:cNvPr>
          <p:cNvSpPr txBox="1"/>
          <p:nvPr/>
        </p:nvSpPr>
        <p:spPr>
          <a:xfrm>
            <a:off x="4894031" y="1880373"/>
            <a:ext cx="310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222222"/>
                </a:solidFill>
                <a:effectLst/>
                <a:latin typeface="Roboto"/>
              </a:rPr>
              <a:t>B</a:t>
            </a:r>
            <a:endParaRPr lang="en-US" sz="1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FEFC63F-03FC-43C6-B1DF-C0BA58029391}"/>
              </a:ext>
            </a:extLst>
          </p:cNvPr>
          <p:cNvSpPr txBox="1"/>
          <p:nvPr/>
        </p:nvSpPr>
        <p:spPr>
          <a:xfrm>
            <a:off x="4065946" y="1880373"/>
            <a:ext cx="732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222222"/>
                </a:solidFill>
                <a:effectLst/>
                <a:latin typeface="Roboto"/>
              </a:rPr>
              <a:t>A ∩ 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1158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Roboto</vt:lpstr>
      <vt:lpstr>Arial</vt:lpstr>
      <vt:lpstr>Calibri</vt:lpstr>
      <vt:lpstr>Calibri Light</vt:lpstr>
      <vt:lpstr>Trebuchet MS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Woraitthinan Kritdikoon</dc:creator>
  <cp:lastModifiedBy>Woraitthinan Kritdikoon</cp:lastModifiedBy>
  <cp:revision>5</cp:revision>
  <dcterms:created xsi:type="dcterms:W3CDTF">2020-07-24T22:38:56Z</dcterms:created>
  <dcterms:modified xsi:type="dcterms:W3CDTF">2020-07-24T23:09:01Z</dcterms:modified>
</cp:coreProperties>
</file>