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AA7C1-C414-4CE6-BF80-FFF5C059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A92E8D-737B-403A-8E05-CA3D5A482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F01FF-2D8C-4E54-B7DD-A6D9B49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B9F23-BB11-4737-A785-5D07346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71754-859A-4AC8-9E9F-9B2BFC29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E6B8-7D67-430D-9DC2-D2379E2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6294AA-4D1E-4459-A3FB-3D233776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3FE14-FEB2-4978-B110-2166C36D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558C2-B94D-486E-AA1B-E054C415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3AE33-BA49-49A1-B59B-C1B78DE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9F08BF-8EC5-444C-86AB-87A233319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7C64B7-D335-4512-A112-081EBAC1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293BD-2A83-4BBD-9D40-30B1CE3A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0A4C2-8B7E-4486-848D-0F6919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7C24F-9623-4617-9BCF-31946D00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6CF25-9D84-402D-986C-193B968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99AD2-CF29-4B05-8708-E9C34AF1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F836C-AC2A-4B96-AD03-0F5DE832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C2A9AD-D734-4C2D-BAA7-B5C1A8CC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B4725-B0E8-4F4F-B9CD-6B4D8D29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90B9-3EAB-48D4-883A-D5D98380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727B39-87B8-4258-8A7A-D37108A7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E1CB9-B950-46F6-86C3-CB018066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1E4D9-8D96-448D-A626-539B9954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3055B-1400-4D72-B09F-48B930C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B746C-C99F-421D-A0F6-BB727421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38907A-48B0-47CD-BFA6-17AFAA8A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5D4BC-B561-4939-B949-1BFD283F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2F083-6A74-4B22-9A27-2E43A96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909641-65E8-4E62-877A-17177A14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07AD9-390A-499F-9ED4-D49AC2DF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48E81-1564-4773-8C9D-8D2F3ED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CB216-09B1-4328-A66C-F5ECCDE6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26BE76-52B6-4823-B0B4-6DB4BB982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10AC34-11D9-4025-873F-4E5E06F3C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DC0161-6FFC-4C5F-8E27-63D89B3A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7049F-7931-4AA7-9F6C-31E5C08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6CB3DD-8B3F-4832-80D6-459F50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1604C5-BEDE-4B79-83B0-357FC992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989FE-8409-40DA-8D6F-E090A79A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410989-8158-4758-A2B6-A7A697EC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D9994B-21E7-457C-A208-B903098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AFD186-1B6D-4AD0-8184-DBFD8A5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CFA70E-BF6C-4290-9439-76466887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975964-24FF-4474-B463-3C39091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F6A0D8-5CE0-43BA-8C2B-B59F9DF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DB70C-9FB8-48D8-9153-E7AF8E80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3E2B2-CA7D-40AC-8598-9B854201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7869D-59EC-42A0-A6D5-EE472D90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B830B-183B-443B-BAA7-F0AEB04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24C8B-F5E5-422C-BF75-A0D496CD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33013E-9DE7-4D3C-87ED-D6B33362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1FCB6-7A1F-4CE3-9643-35D53DA6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C64455-0417-45EE-9770-B35BDE21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0C53B6-3724-4ECF-BF6E-2C5B63F9D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BE695-0637-4D50-A3F4-9364C2C8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7B904-49E4-4C1A-BF02-C12465B9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C3906B-7272-4714-93CF-F2D06CE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59AD3-E4CB-408B-B360-97D53C9E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C9B783-5CA1-4FCF-A076-8DC5ED82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C819A-C3AD-4A48-AC4C-60C8ACE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493D1-46C9-493C-8B11-EE56CF467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96633-0B21-43B6-A6BE-B3B59158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EDCB958-898D-47DC-BEEB-0C1D1FC068DF}"/>
              </a:ext>
            </a:extLst>
          </p:cNvPr>
          <p:cNvSpPr/>
          <p:nvPr/>
        </p:nvSpPr>
        <p:spPr>
          <a:xfrm>
            <a:off x="9267923" y="460046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53E3E4B-1D8F-4420-815A-E7D2A3A0757B}"/>
              </a:ext>
            </a:extLst>
          </p:cNvPr>
          <p:cNvSpPr/>
          <p:nvPr/>
        </p:nvSpPr>
        <p:spPr>
          <a:xfrm>
            <a:off x="9379768" y="567355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11C9534-1AB7-4D83-92B9-CD3FC08DC361}"/>
              </a:ext>
            </a:extLst>
          </p:cNvPr>
          <p:cNvSpPr/>
          <p:nvPr/>
        </p:nvSpPr>
        <p:spPr>
          <a:xfrm>
            <a:off x="9794230" y="2183129"/>
            <a:ext cx="270456" cy="268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CC298C-DFA4-43C8-9201-A67EE52CED36}"/>
              </a:ext>
            </a:extLst>
          </p:cNvPr>
          <p:cNvSpPr/>
          <p:nvPr/>
        </p:nvSpPr>
        <p:spPr>
          <a:xfrm>
            <a:off x="10078983" y="1881572"/>
            <a:ext cx="270456" cy="268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AB2435-EE6B-4B4E-99C2-9156267E7BFA}"/>
              </a:ext>
            </a:extLst>
          </p:cNvPr>
          <p:cNvSpPr/>
          <p:nvPr/>
        </p:nvSpPr>
        <p:spPr>
          <a:xfrm>
            <a:off x="10378169" y="1586411"/>
            <a:ext cx="270456" cy="268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E2E9CA4-0854-41C0-A7AB-A0E7C844D7A0}"/>
              </a:ext>
            </a:extLst>
          </p:cNvPr>
          <p:cNvSpPr/>
          <p:nvPr/>
        </p:nvSpPr>
        <p:spPr>
          <a:xfrm>
            <a:off x="10672370" y="1288296"/>
            <a:ext cx="270456" cy="268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7D73ABA-90B7-49E8-B41D-66AC57815994}"/>
              </a:ext>
            </a:extLst>
          </p:cNvPr>
          <p:cNvSpPr/>
          <p:nvPr/>
        </p:nvSpPr>
        <p:spPr>
          <a:xfrm>
            <a:off x="10669192" y="1005602"/>
            <a:ext cx="270456" cy="268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38E0149-4A09-487F-B5BD-E331FDEA1172}"/>
              </a:ext>
            </a:extLst>
          </p:cNvPr>
          <p:cNvSpPr/>
          <p:nvPr/>
        </p:nvSpPr>
        <p:spPr>
          <a:xfrm>
            <a:off x="447129" y="463791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839AF2-5C4A-4239-8A89-26A83E111227}"/>
              </a:ext>
            </a:extLst>
          </p:cNvPr>
          <p:cNvSpPr/>
          <p:nvPr/>
        </p:nvSpPr>
        <p:spPr>
          <a:xfrm>
            <a:off x="558974" y="571100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F64BAF-1BF4-42B4-8CE2-A23D4CB37718}"/>
              </a:ext>
            </a:extLst>
          </p:cNvPr>
          <p:cNvSpPr txBox="1"/>
          <p:nvPr/>
        </p:nvSpPr>
        <p:spPr>
          <a:xfrm>
            <a:off x="1151225" y="1699153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B3A3FA-8CA4-473B-B176-DA26EAF6A1E8}"/>
              </a:ext>
            </a:extLst>
          </p:cNvPr>
          <p:cNvSpPr txBox="1"/>
          <p:nvPr/>
        </p:nvSpPr>
        <p:spPr>
          <a:xfrm>
            <a:off x="2156890" y="1136427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q</a:t>
            </a:r>
            <a:endParaRPr 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B760FB1-0F70-48F1-A1DB-074E7B59EC0A}"/>
              </a:ext>
            </a:extLst>
          </p:cNvPr>
          <p:cNvSpPr txBox="1"/>
          <p:nvPr/>
        </p:nvSpPr>
        <p:spPr>
          <a:xfrm>
            <a:off x="1381766" y="2457090"/>
            <a:ext cx="256848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p1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5B22C4-C2B1-4B4C-9FDA-7BFD53E3BCEE}"/>
              </a:ext>
            </a:extLst>
          </p:cNvPr>
          <p:cNvSpPr txBox="1"/>
          <p:nvPr/>
        </p:nvSpPr>
        <p:spPr>
          <a:xfrm>
            <a:off x="740628" y="1994657"/>
            <a:ext cx="256848" cy="1704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ja-JP" sz="1100" dirty="0"/>
              <a:t>p2</a:t>
            </a:r>
            <a:endParaRPr lang="en-US" sz="11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14CB78-CC03-449C-85AA-41CB093110E4}"/>
              </a:ext>
            </a:extLst>
          </p:cNvPr>
          <p:cNvSpPr txBox="1"/>
          <p:nvPr/>
        </p:nvSpPr>
        <p:spPr>
          <a:xfrm>
            <a:off x="547136" y="570903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Euclidean Distance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923EF26-7974-43FE-A8AF-26B2F9319D32}"/>
              </a:ext>
            </a:extLst>
          </p:cNvPr>
          <p:cNvCxnSpPr/>
          <p:nvPr/>
        </p:nvCxnSpPr>
        <p:spPr>
          <a:xfrm>
            <a:off x="1047043" y="1567930"/>
            <a:ext cx="10713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03C501C-95DA-4FA5-8468-FE0CFAD0BE26}"/>
              </a:ext>
            </a:extLst>
          </p:cNvPr>
          <p:cNvCxnSpPr>
            <a:cxnSpLocks/>
          </p:cNvCxnSpPr>
          <p:nvPr/>
        </p:nvCxnSpPr>
        <p:spPr>
          <a:xfrm>
            <a:off x="1078273" y="2084374"/>
            <a:ext cx="10468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896FBBE-1DA0-4C2D-8DA4-49A009A0FB61}"/>
              </a:ext>
            </a:extLst>
          </p:cNvPr>
          <p:cNvCxnSpPr>
            <a:cxnSpLocks/>
          </p:cNvCxnSpPr>
          <p:nvPr/>
        </p:nvCxnSpPr>
        <p:spPr>
          <a:xfrm flipV="1">
            <a:off x="1492909" y="2083828"/>
            <a:ext cx="0" cy="334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3CEE371-9AB8-4BA6-95A8-2809F8896351}"/>
              </a:ext>
            </a:extLst>
          </p:cNvPr>
          <p:cNvCxnSpPr>
            <a:cxnSpLocks/>
          </p:cNvCxnSpPr>
          <p:nvPr/>
        </p:nvCxnSpPr>
        <p:spPr>
          <a:xfrm flipV="1">
            <a:off x="2125150" y="1602766"/>
            <a:ext cx="0" cy="8152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636D505-6FD8-4B0A-857F-C67C7271D542}"/>
              </a:ext>
            </a:extLst>
          </p:cNvPr>
          <p:cNvCxnSpPr/>
          <p:nvPr/>
        </p:nvCxnSpPr>
        <p:spPr>
          <a:xfrm flipV="1">
            <a:off x="1052195" y="1040131"/>
            <a:ext cx="0" cy="16323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7D6A18-A42A-4571-B733-4BD5C849A1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3932" y="1601870"/>
            <a:ext cx="0" cy="16323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398588B-F837-44D2-8A40-70E6860933EF}"/>
              </a:ext>
            </a:extLst>
          </p:cNvPr>
          <p:cNvCxnSpPr>
            <a:cxnSpLocks/>
          </p:cNvCxnSpPr>
          <p:nvPr/>
        </p:nvCxnSpPr>
        <p:spPr>
          <a:xfrm flipV="1">
            <a:off x="1492909" y="1551706"/>
            <a:ext cx="632241" cy="53212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4F1AB3-D3AA-4FDA-B81D-297E240E41CB}"/>
              </a:ext>
            </a:extLst>
          </p:cNvPr>
          <p:cNvSpPr/>
          <p:nvPr/>
        </p:nvSpPr>
        <p:spPr>
          <a:xfrm>
            <a:off x="2051959" y="2014629"/>
            <a:ext cx="73631" cy="736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7DB53A-DACE-4DAB-AE4A-3B3154FC3945}"/>
              </a:ext>
            </a:extLst>
          </p:cNvPr>
          <p:cNvSpPr txBox="1"/>
          <p:nvPr/>
        </p:nvSpPr>
        <p:spPr>
          <a:xfrm>
            <a:off x="2011048" y="2457090"/>
            <a:ext cx="256848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/>
              <a:t>q1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EBE45C1-FF46-453E-97F7-60CA35A0925C}"/>
              </a:ext>
            </a:extLst>
          </p:cNvPr>
          <p:cNvSpPr txBox="1"/>
          <p:nvPr/>
        </p:nvSpPr>
        <p:spPr>
          <a:xfrm>
            <a:off x="740628" y="1459072"/>
            <a:ext cx="256848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ja-JP" sz="1100" dirty="0"/>
              <a:t>q2</a:t>
            </a:r>
            <a:endParaRPr lang="en-US" sz="11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10C3A29-E5C9-4021-A301-1FDB7F721CB2}"/>
              </a:ext>
            </a:extLst>
          </p:cNvPr>
          <p:cNvSpPr/>
          <p:nvPr/>
        </p:nvSpPr>
        <p:spPr>
          <a:xfrm>
            <a:off x="3437856" y="451254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F80A4F8-F5B5-4BC3-85ED-5CEDA26B65F0}"/>
              </a:ext>
            </a:extLst>
          </p:cNvPr>
          <p:cNvSpPr/>
          <p:nvPr/>
        </p:nvSpPr>
        <p:spPr>
          <a:xfrm>
            <a:off x="3549701" y="558563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395AA3C-EFB2-46A2-908B-7D51BA0EDE58}"/>
              </a:ext>
            </a:extLst>
          </p:cNvPr>
          <p:cNvSpPr txBox="1"/>
          <p:nvPr/>
        </p:nvSpPr>
        <p:spPr>
          <a:xfrm>
            <a:off x="3537863" y="558366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Manhattan Distance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F120837-B7F3-420C-A279-992D8189684F}"/>
              </a:ext>
            </a:extLst>
          </p:cNvPr>
          <p:cNvCxnSpPr>
            <a:cxnSpLocks/>
          </p:cNvCxnSpPr>
          <p:nvPr/>
        </p:nvCxnSpPr>
        <p:spPr>
          <a:xfrm flipV="1">
            <a:off x="4042922" y="1027594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01B555E-2CD8-40A6-887A-7CF47AD3A4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659" y="1589333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C4AA867-412F-4700-99F4-0F88D84E8E6E}"/>
              </a:ext>
            </a:extLst>
          </p:cNvPr>
          <p:cNvCxnSpPr>
            <a:cxnSpLocks/>
          </p:cNvCxnSpPr>
          <p:nvPr/>
        </p:nvCxnSpPr>
        <p:spPr>
          <a:xfrm flipV="1">
            <a:off x="4336553" y="1027594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BC30CAE-0095-42A5-9C84-08A7C888C484}"/>
              </a:ext>
            </a:extLst>
          </p:cNvPr>
          <p:cNvCxnSpPr>
            <a:cxnSpLocks/>
          </p:cNvCxnSpPr>
          <p:nvPr/>
        </p:nvCxnSpPr>
        <p:spPr>
          <a:xfrm flipV="1">
            <a:off x="4630184" y="1027594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7D757EB-C186-49F5-8371-783E6E3264A8}"/>
              </a:ext>
            </a:extLst>
          </p:cNvPr>
          <p:cNvCxnSpPr>
            <a:cxnSpLocks/>
          </p:cNvCxnSpPr>
          <p:nvPr/>
        </p:nvCxnSpPr>
        <p:spPr>
          <a:xfrm flipV="1">
            <a:off x="4923815" y="1027594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EA94F76-73DF-4E12-A1F7-6CD3C885A86E}"/>
              </a:ext>
            </a:extLst>
          </p:cNvPr>
          <p:cNvCxnSpPr>
            <a:cxnSpLocks/>
          </p:cNvCxnSpPr>
          <p:nvPr/>
        </p:nvCxnSpPr>
        <p:spPr>
          <a:xfrm flipV="1">
            <a:off x="5217444" y="1027594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429B879-3051-4D59-9C79-8BDEDFB026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659" y="396194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9DB8DE2-7C73-428E-AC46-B30418D446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659" y="694479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524E981-0A04-490F-991C-EBE2B7855D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659" y="992764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838E6B6-C0BC-4862-82E0-81291E06F3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659" y="1291049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AF7353-A031-4178-8789-0403417DC370}"/>
              </a:ext>
            </a:extLst>
          </p:cNvPr>
          <p:cNvSpPr txBox="1"/>
          <p:nvPr/>
        </p:nvSpPr>
        <p:spPr>
          <a:xfrm>
            <a:off x="3731847" y="2066261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BA2239F-FE27-4E9D-80F9-1F2A718F978D}"/>
              </a:ext>
            </a:extLst>
          </p:cNvPr>
          <p:cNvSpPr txBox="1"/>
          <p:nvPr/>
        </p:nvSpPr>
        <p:spPr>
          <a:xfrm>
            <a:off x="4923371" y="886001"/>
            <a:ext cx="266108" cy="34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q</a:t>
            </a:r>
            <a:endParaRPr lang="en-US" sz="1600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DC331990-86D1-4BB9-BB1D-3ADF7F0C4019}"/>
              </a:ext>
            </a:extLst>
          </p:cNvPr>
          <p:cNvSpPr/>
          <p:nvPr/>
        </p:nvSpPr>
        <p:spPr>
          <a:xfrm>
            <a:off x="4034055" y="1207183"/>
            <a:ext cx="870857" cy="1201783"/>
          </a:xfrm>
          <a:custGeom>
            <a:avLst/>
            <a:gdLst>
              <a:gd name="connsiteX0" fmla="*/ 0 w 870857"/>
              <a:gd name="connsiteY0" fmla="*/ 1201783 h 1201783"/>
              <a:gd name="connsiteX1" fmla="*/ 313508 w 870857"/>
              <a:gd name="connsiteY1" fmla="*/ 1201783 h 1201783"/>
              <a:gd name="connsiteX2" fmla="*/ 313508 w 870857"/>
              <a:gd name="connsiteY2" fmla="*/ 896983 h 1201783"/>
              <a:gd name="connsiteX3" fmla="*/ 592183 w 870857"/>
              <a:gd name="connsiteY3" fmla="*/ 896983 h 1201783"/>
              <a:gd name="connsiteX4" fmla="*/ 592183 w 870857"/>
              <a:gd name="connsiteY4" fmla="*/ 296092 h 1201783"/>
              <a:gd name="connsiteX5" fmla="*/ 870857 w 870857"/>
              <a:gd name="connsiteY5" fmla="*/ 296092 h 1201783"/>
              <a:gd name="connsiteX6" fmla="*/ 870857 w 870857"/>
              <a:gd name="connsiteY6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857" h="1201783">
                <a:moveTo>
                  <a:pt x="0" y="1201783"/>
                </a:moveTo>
                <a:lnTo>
                  <a:pt x="313508" y="1201783"/>
                </a:lnTo>
                <a:lnTo>
                  <a:pt x="313508" y="896983"/>
                </a:lnTo>
                <a:lnTo>
                  <a:pt x="592183" y="896983"/>
                </a:lnTo>
                <a:lnTo>
                  <a:pt x="592183" y="296092"/>
                </a:lnTo>
                <a:lnTo>
                  <a:pt x="870857" y="296092"/>
                </a:lnTo>
                <a:lnTo>
                  <a:pt x="870857" y="0"/>
                </a:lnTo>
              </a:path>
            </a:pathLst>
          </a:custGeom>
          <a:noFill/>
          <a:ln w="571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237CB2E-F88D-4397-9A23-B5602B34A57F}"/>
              </a:ext>
            </a:extLst>
          </p:cNvPr>
          <p:cNvSpPr txBox="1"/>
          <p:nvPr/>
        </p:nvSpPr>
        <p:spPr>
          <a:xfrm>
            <a:off x="9367930" y="567158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Chebyshev Distance</a:t>
            </a: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6EB120F-A3E7-43CA-9939-F61892FF1E95}"/>
              </a:ext>
            </a:extLst>
          </p:cNvPr>
          <p:cNvCxnSpPr>
            <a:cxnSpLocks/>
          </p:cNvCxnSpPr>
          <p:nvPr/>
        </p:nvCxnSpPr>
        <p:spPr>
          <a:xfrm flipV="1">
            <a:off x="9777193" y="988657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D3296F77-DC39-41B4-A37A-742C0F807F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1815" y="1724575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82562ED-4C1F-4BB6-BC82-04F394A69BD0}"/>
              </a:ext>
            </a:extLst>
          </p:cNvPr>
          <p:cNvCxnSpPr>
            <a:cxnSpLocks/>
          </p:cNvCxnSpPr>
          <p:nvPr/>
        </p:nvCxnSpPr>
        <p:spPr>
          <a:xfrm flipV="1">
            <a:off x="10070824" y="988657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460C788-7F11-4DB9-9C26-8F74BFDDC91F}"/>
              </a:ext>
            </a:extLst>
          </p:cNvPr>
          <p:cNvCxnSpPr>
            <a:cxnSpLocks/>
          </p:cNvCxnSpPr>
          <p:nvPr/>
        </p:nvCxnSpPr>
        <p:spPr>
          <a:xfrm flipV="1">
            <a:off x="10364455" y="988657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7B0FC19-FAF0-45DE-93A5-608B601E2354}"/>
              </a:ext>
            </a:extLst>
          </p:cNvPr>
          <p:cNvCxnSpPr>
            <a:cxnSpLocks/>
          </p:cNvCxnSpPr>
          <p:nvPr/>
        </p:nvCxnSpPr>
        <p:spPr>
          <a:xfrm flipV="1">
            <a:off x="10658086" y="988657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74399C0-507B-444A-903E-4CC6674B8342}"/>
              </a:ext>
            </a:extLst>
          </p:cNvPr>
          <p:cNvCxnSpPr>
            <a:cxnSpLocks/>
          </p:cNvCxnSpPr>
          <p:nvPr/>
        </p:nvCxnSpPr>
        <p:spPr>
          <a:xfrm flipV="1">
            <a:off x="10951715" y="988657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D69E340-F1F5-42F7-96A6-30378076E7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1815" y="531436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A9ACC2E-B15D-44D2-9857-F3B9B22C58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1815" y="829721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AFD3152E-78C2-4C2F-B395-125D58207B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1815" y="1128006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A0CD3E-77A5-4336-BA35-70942CA04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1815" y="1426291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DA5C5CD-7124-4BD8-AF22-894A54D2EF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20242" y="254105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F42F1507-758E-408D-907A-91985E52213D}"/>
              </a:ext>
            </a:extLst>
          </p:cNvPr>
          <p:cNvCxnSpPr>
            <a:cxnSpLocks/>
          </p:cNvCxnSpPr>
          <p:nvPr/>
        </p:nvCxnSpPr>
        <p:spPr>
          <a:xfrm flipV="1">
            <a:off x="11253496" y="974591"/>
            <a:ext cx="0" cy="14839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7C391FF-8410-4FA9-9F95-24FD52476D63}"/>
              </a:ext>
            </a:extLst>
          </p:cNvPr>
          <p:cNvSpPr/>
          <p:nvPr/>
        </p:nvSpPr>
        <p:spPr>
          <a:xfrm>
            <a:off x="6316738" y="468123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6E30CD7-F550-47F4-9F40-1642E833490F}"/>
              </a:ext>
            </a:extLst>
          </p:cNvPr>
          <p:cNvSpPr/>
          <p:nvPr/>
        </p:nvSpPr>
        <p:spPr>
          <a:xfrm>
            <a:off x="6428583" y="575432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4367278-6C86-4457-BAE8-060D0253F43A}"/>
              </a:ext>
            </a:extLst>
          </p:cNvPr>
          <p:cNvSpPr txBox="1"/>
          <p:nvPr/>
        </p:nvSpPr>
        <p:spPr>
          <a:xfrm>
            <a:off x="6416745" y="575235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 err="1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Minkowski</a:t>
            </a:r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 Distance</a:t>
            </a: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610C17-5189-45FE-9D55-AFC24F0D87E5}"/>
              </a:ext>
            </a:extLst>
          </p:cNvPr>
          <p:cNvCxnSpPr>
            <a:cxnSpLocks/>
          </p:cNvCxnSpPr>
          <p:nvPr/>
        </p:nvCxnSpPr>
        <p:spPr>
          <a:xfrm flipV="1">
            <a:off x="6921804" y="1044463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4B302F77-AE83-4464-9EA1-3196CABBE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541" y="1606202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2EBF974-B175-43DB-859E-16F3B152B45F}"/>
              </a:ext>
            </a:extLst>
          </p:cNvPr>
          <p:cNvCxnSpPr>
            <a:cxnSpLocks/>
          </p:cNvCxnSpPr>
          <p:nvPr/>
        </p:nvCxnSpPr>
        <p:spPr>
          <a:xfrm flipV="1">
            <a:off x="7215435" y="1044463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68BEE96-9686-42A0-BA8F-0C2907D89A77}"/>
              </a:ext>
            </a:extLst>
          </p:cNvPr>
          <p:cNvCxnSpPr>
            <a:cxnSpLocks/>
          </p:cNvCxnSpPr>
          <p:nvPr/>
        </p:nvCxnSpPr>
        <p:spPr>
          <a:xfrm flipV="1">
            <a:off x="7509066" y="1044463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8598780F-6530-4B19-A833-870D3ED007BF}"/>
              </a:ext>
            </a:extLst>
          </p:cNvPr>
          <p:cNvCxnSpPr>
            <a:cxnSpLocks/>
          </p:cNvCxnSpPr>
          <p:nvPr/>
        </p:nvCxnSpPr>
        <p:spPr>
          <a:xfrm flipV="1">
            <a:off x="7802697" y="1044463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8B871E3A-C952-45AE-A410-624526B207F0}"/>
              </a:ext>
            </a:extLst>
          </p:cNvPr>
          <p:cNvCxnSpPr>
            <a:cxnSpLocks/>
          </p:cNvCxnSpPr>
          <p:nvPr/>
        </p:nvCxnSpPr>
        <p:spPr>
          <a:xfrm flipV="1">
            <a:off x="8096326" y="1044463"/>
            <a:ext cx="0" cy="163231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F09BCBA-F0CF-497E-8DFE-D614F60905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541" y="413063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932F9743-D19E-4E43-8804-67CE3381B5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541" y="711348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EE2D1F3-DD4C-4370-A8F2-CDC9581563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541" y="1009633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35D184A-371C-4597-AD0A-A671230C0C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541" y="1307918"/>
            <a:ext cx="0" cy="1632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AC23A3-4633-462E-ADA7-018F99A88B32}"/>
              </a:ext>
            </a:extLst>
          </p:cNvPr>
          <p:cNvSpPr txBox="1"/>
          <p:nvPr/>
        </p:nvSpPr>
        <p:spPr>
          <a:xfrm>
            <a:off x="6610729" y="2083130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5E8DE27-2AEE-408F-A6DC-3FD263B474D2}"/>
              </a:ext>
            </a:extLst>
          </p:cNvPr>
          <p:cNvSpPr txBox="1"/>
          <p:nvPr/>
        </p:nvSpPr>
        <p:spPr>
          <a:xfrm>
            <a:off x="7802253" y="902870"/>
            <a:ext cx="266108" cy="34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q</a:t>
            </a:r>
            <a:endParaRPr lang="en-US" sz="1600" dirty="0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5F382EC2-88F7-4A97-95C4-7A6A9678DA6A}"/>
              </a:ext>
            </a:extLst>
          </p:cNvPr>
          <p:cNvSpPr/>
          <p:nvPr/>
        </p:nvSpPr>
        <p:spPr>
          <a:xfrm>
            <a:off x="6912937" y="1224052"/>
            <a:ext cx="870857" cy="1201783"/>
          </a:xfrm>
          <a:custGeom>
            <a:avLst/>
            <a:gdLst>
              <a:gd name="connsiteX0" fmla="*/ 0 w 870857"/>
              <a:gd name="connsiteY0" fmla="*/ 1201783 h 1201783"/>
              <a:gd name="connsiteX1" fmla="*/ 313508 w 870857"/>
              <a:gd name="connsiteY1" fmla="*/ 1201783 h 1201783"/>
              <a:gd name="connsiteX2" fmla="*/ 313508 w 870857"/>
              <a:gd name="connsiteY2" fmla="*/ 896983 h 1201783"/>
              <a:gd name="connsiteX3" fmla="*/ 592183 w 870857"/>
              <a:gd name="connsiteY3" fmla="*/ 896983 h 1201783"/>
              <a:gd name="connsiteX4" fmla="*/ 592183 w 870857"/>
              <a:gd name="connsiteY4" fmla="*/ 296092 h 1201783"/>
              <a:gd name="connsiteX5" fmla="*/ 870857 w 870857"/>
              <a:gd name="connsiteY5" fmla="*/ 296092 h 1201783"/>
              <a:gd name="connsiteX6" fmla="*/ 870857 w 870857"/>
              <a:gd name="connsiteY6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857" h="1201783">
                <a:moveTo>
                  <a:pt x="0" y="1201783"/>
                </a:moveTo>
                <a:lnTo>
                  <a:pt x="313508" y="1201783"/>
                </a:lnTo>
                <a:lnTo>
                  <a:pt x="313508" y="896983"/>
                </a:lnTo>
                <a:lnTo>
                  <a:pt x="592183" y="896983"/>
                </a:lnTo>
                <a:lnTo>
                  <a:pt x="592183" y="296092"/>
                </a:lnTo>
                <a:lnTo>
                  <a:pt x="870857" y="296092"/>
                </a:lnTo>
                <a:lnTo>
                  <a:pt x="870857" y="0"/>
                </a:lnTo>
              </a:path>
            </a:pathLst>
          </a:custGeom>
          <a:noFill/>
          <a:ln w="571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2C0751B-9A15-428B-A536-C39FEA22AAE7}"/>
              </a:ext>
            </a:extLst>
          </p:cNvPr>
          <p:cNvCxnSpPr>
            <a:stCxn id="118" idx="0"/>
            <a:endCxn id="118" idx="6"/>
          </p:cNvCxnSpPr>
          <p:nvPr/>
        </p:nvCxnSpPr>
        <p:spPr>
          <a:xfrm flipV="1">
            <a:off x="6912937" y="1224052"/>
            <a:ext cx="870857" cy="1201783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8B5E67B-4684-4ABA-BF9E-A498A38D8D44}"/>
              </a:ext>
            </a:extLst>
          </p:cNvPr>
          <p:cNvSpPr txBox="1"/>
          <p:nvPr/>
        </p:nvSpPr>
        <p:spPr>
          <a:xfrm>
            <a:off x="9781926" y="2127983"/>
            <a:ext cx="23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6C39F8E-7A02-4A21-B43B-49B9E717DCE8}"/>
              </a:ext>
            </a:extLst>
          </p:cNvPr>
          <p:cNvSpPr txBox="1"/>
          <p:nvPr/>
        </p:nvSpPr>
        <p:spPr>
          <a:xfrm>
            <a:off x="10636564" y="938139"/>
            <a:ext cx="31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15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9153DC-DFB0-4865-BF64-0127FEF808E8}"/>
              </a:ext>
            </a:extLst>
          </p:cNvPr>
          <p:cNvSpPr/>
          <p:nvPr/>
        </p:nvSpPr>
        <p:spPr>
          <a:xfrm>
            <a:off x="9552996" y="482142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589718-5138-4200-8DB0-4394A91BCD3D}"/>
              </a:ext>
            </a:extLst>
          </p:cNvPr>
          <p:cNvSpPr/>
          <p:nvPr/>
        </p:nvSpPr>
        <p:spPr>
          <a:xfrm>
            <a:off x="9664841" y="589451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C67F24-8C9C-49AF-AEED-74FAF487185C}"/>
              </a:ext>
            </a:extLst>
          </p:cNvPr>
          <p:cNvSpPr/>
          <p:nvPr/>
        </p:nvSpPr>
        <p:spPr>
          <a:xfrm>
            <a:off x="6686207" y="484913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F5EA3B-9EC3-4C6D-A2F9-F8E39637CB6F}"/>
              </a:ext>
            </a:extLst>
          </p:cNvPr>
          <p:cNvSpPr/>
          <p:nvPr/>
        </p:nvSpPr>
        <p:spPr>
          <a:xfrm>
            <a:off x="6798052" y="592222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631C1F-696E-4D6E-AB57-EFBFC5A3D6A8}"/>
              </a:ext>
            </a:extLst>
          </p:cNvPr>
          <p:cNvCxnSpPr/>
          <p:nvPr/>
        </p:nvCxnSpPr>
        <p:spPr>
          <a:xfrm flipV="1">
            <a:off x="7291273" y="1061253"/>
            <a:ext cx="0" cy="16323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13F4B37-2BCB-4FBD-8BCC-5F07021AAE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53010" y="1622992"/>
            <a:ext cx="0" cy="16323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80C894C-C829-445B-8043-7B4FD662DF7A}"/>
              </a:ext>
            </a:extLst>
          </p:cNvPr>
          <p:cNvCxnSpPr>
            <a:cxnSpLocks/>
          </p:cNvCxnSpPr>
          <p:nvPr/>
        </p:nvCxnSpPr>
        <p:spPr>
          <a:xfrm flipV="1">
            <a:off x="7291273" y="1227507"/>
            <a:ext cx="915346" cy="12116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A7668D-2EBD-4D03-9BF3-2BE0D0B0C5D8}"/>
              </a:ext>
            </a:extLst>
          </p:cNvPr>
          <p:cNvCxnSpPr>
            <a:cxnSpLocks/>
          </p:cNvCxnSpPr>
          <p:nvPr/>
        </p:nvCxnSpPr>
        <p:spPr>
          <a:xfrm flipV="1">
            <a:off x="7291273" y="1750201"/>
            <a:ext cx="1376323" cy="6889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1A1323F0-DC16-4038-825E-D665DF1D76FA}"/>
              </a:ext>
            </a:extLst>
          </p:cNvPr>
          <p:cNvSpPr/>
          <p:nvPr/>
        </p:nvSpPr>
        <p:spPr>
          <a:xfrm>
            <a:off x="7523558" y="1840834"/>
            <a:ext cx="438304" cy="522688"/>
          </a:xfrm>
          <a:prstGeom prst="arc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7E0A68-DAF5-4B98-8D7D-7DDDF042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779" y="1700766"/>
            <a:ext cx="199159" cy="24245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7E70F4-64C5-4D2F-87A9-621F337FC48F}"/>
              </a:ext>
            </a:extLst>
          </p:cNvPr>
          <p:cNvSpPr txBox="1"/>
          <p:nvPr/>
        </p:nvSpPr>
        <p:spPr>
          <a:xfrm>
            <a:off x="7748157" y="1103662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5A2967-5E11-4B4B-A7F5-6C4F9798E5A6}"/>
              </a:ext>
            </a:extLst>
          </p:cNvPr>
          <p:cNvSpPr txBox="1"/>
          <p:nvPr/>
        </p:nvSpPr>
        <p:spPr>
          <a:xfrm>
            <a:off x="8476071" y="1877411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</a:t>
            </a:r>
            <a:endParaRPr 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70CE47-DE7A-447C-B321-0D7E6AF8F25D}"/>
              </a:ext>
            </a:extLst>
          </p:cNvPr>
          <p:cNvSpPr txBox="1"/>
          <p:nvPr/>
        </p:nvSpPr>
        <p:spPr>
          <a:xfrm>
            <a:off x="7795939" y="2454049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X</a:t>
            </a:r>
            <a:endParaRPr 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E1D45A-843F-431A-A8FE-019D0FB94326}"/>
              </a:ext>
            </a:extLst>
          </p:cNvPr>
          <p:cNvSpPr txBox="1"/>
          <p:nvPr/>
        </p:nvSpPr>
        <p:spPr>
          <a:xfrm>
            <a:off x="6952737" y="1623888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</a:t>
            </a:r>
            <a:endParaRPr lang="en-US" sz="16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47BAAEF-34DF-4773-8F15-2D0BEDA61361}"/>
              </a:ext>
            </a:extLst>
          </p:cNvPr>
          <p:cNvSpPr/>
          <p:nvPr/>
        </p:nvSpPr>
        <p:spPr>
          <a:xfrm>
            <a:off x="9870245" y="1275613"/>
            <a:ext cx="1279273" cy="1279273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220B10A-A404-49A7-9020-CBA8C1F5CA3B}"/>
              </a:ext>
            </a:extLst>
          </p:cNvPr>
          <p:cNvSpPr/>
          <p:nvPr/>
        </p:nvSpPr>
        <p:spPr>
          <a:xfrm>
            <a:off x="10400405" y="1275612"/>
            <a:ext cx="1279273" cy="1279273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399627-5F01-402E-BDC2-A1B73AFC4711}"/>
              </a:ext>
            </a:extLst>
          </p:cNvPr>
          <p:cNvSpPr txBox="1"/>
          <p:nvPr/>
        </p:nvSpPr>
        <p:spPr>
          <a:xfrm>
            <a:off x="6786214" y="592025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Cosine Similarity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0A70D0-BEB7-4D2F-8506-475AB4554B03}"/>
              </a:ext>
            </a:extLst>
          </p:cNvPr>
          <p:cNvSpPr txBox="1"/>
          <p:nvPr/>
        </p:nvSpPr>
        <p:spPr>
          <a:xfrm>
            <a:off x="9664841" y="585980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Jaccard Similarity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20D8E4-8BB0-47D6-9886-3CBC43EC4FDA}"/>
              </a:ext>
            </a:extLst>
          </p:cNvPr>
          <p:cNvSpPr txBox="1"/>
          <p:nvPr/>
        </p:nvSpPr>
        <p:spPr>
          <a:xfrm>
            <a:off x="10013275" y="1747370"/>
            <a:ext cx="31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A</a:t>
            </a:r>
            <a:endParaRPr 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B366B6-F7D9-4730-AE32-EBA8E8405C46}"/>
              </a:ext>
            </a:extLst>
          </p:cNvPr>
          <p:cNvSpPr txBox="1"/>
          <p:nvPr/>
        </p:nvSpPr>
        <p:spPr>
          <a:xfrm>
            <a:off x="11244954" y="1747370"/>
            <a:ext cx="31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B</a:t>
            </a:r>
            <a:endParaRPr 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CA2AF2-946E-484A-B195-C498E5B2D657}"/>
              </a:ext>
            </a:extLst>
          </p:cNvPr>
          <p:cNvSpPr txBox="1"/>
          <p:nvPr/>
        </p:nvSpPr>
        <p:spPr>
          <a:xfrm>
            <a:off x="10416869" y="1747370"/>
            <a:ext cx="73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A ∩ B</a:t>
            </a:r>
            <a:endParaRPr 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BEB3AD-F4EC-4475-BC96-AE1F30295553}"/>
              </a:ext>
            </a:extLst>
          </p:cNvPr>
          <p:cNvSpPr/>
          <p:nvPr/>
        </p:nvSpPr>
        <p:spPr>
          <a:xfrm>
            <a:off x="468374" y="443481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63ADE8-FF3C-4238-9B7B-84F20DCE1A98}"/>
              </a:ext>
            </a:extLst>
          </p:cNvPr>
          <p:cNvSpPr/>
          <p:nvPr/>
        </p:nvSpPr>
        <p:spPr>
          <a:xfrm>
            <a:off x="580219" y="550790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B5885B7-2CA8-40D0-B9AF-1BB4C0964AA4}"/>
              </a:ext>
            </a:extLst>
          </p:cNvPr>
          <p:cNvCxnSpPr/>
          <p:nvPr/>
        </p:nvCxnSpPr>
        <p:spPr>
          <a:xfrm flipV="1">
            <a:off x="1073440" y="1019821"/>
            <a:ext cx="0" cy="16323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EADAD69-8FC7-4DA0-835A-2831B70D08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35177" y="1581560"/>
            <a:ext cx="0" cy="16323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DAEA5-5A0B-40B8-9231-9211D312D9C6}"/>
              </a:ext>
            </a:extLst>
          </p:cNvPr>
          <p:cNvSpPr txBox="1"/>
          <p:nvPr/>
        </p:nvSpPr>
        <p:spPr>
          <a:xfrm>
            <a:off x="1578106" y="2412617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X</a:t>
            </a:r>
            <a:endParaRPr 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7D4681D-2AB2-49F0-ADA1-DD35E890869C}"/>
              </a:ext>
            </a:extLst>
          </p:cNvPr>
          <p:cNvSpPr txBox="1"/>
          <p:nvPr/>
        </p:nvSpPr>
        <p:spPr>
          <a:xfrm>
            <a:off x="734904" y="1582456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</a:t>
            </a:r>
            <a:endParaRPr 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82DCD4-C318-4312-806C-F886C8562A7D}"/>
              </a:ext>
            </a:extLst>
          </p:cNvPr>
          <p:cNvSpPr txBox="1"/>
          <p:nvPr/>
        </p:nvSpPr>
        <p:spPr>
          <a:xfrm>
            <a:off x="568381" y="550593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Pearson’s correlation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9DEB80A-0C3F-42C6-8BF2-AC77B1DDC930}"/>
              </a:ext>
            </a:extLst>
          </p:cNvPr>
          <p:cNvSpPr/>
          <p:nvPr/>
        </p:nvSpPr>
        <p:spPr>
          <a:xfrm>
            <a:off x="1265313" y="1735645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DF327D7-B2DD-4A21-9A1E-94983D668068}"/>
              </a:ext>
            </a:extLst>
          </p:cNvPr>
          <p:cNvSpPr/>
          <p:nvPr/>
        </p:nvSpPr>
        <p:spPr>
          <a:xfrm>
            <a:off x="1462102" y="1994577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D838A43-BF6C-4EF0-9E25-E635265A73E6}"/>
              </a:ext>
            </a:extLst>
          </p:cNvPr>
          <p:cNvSpPr/>
          <p:nvPr/>
        </p:nvSpPr>
        <p:spPr>
          <a:xfrm>
            <a:off x="1675167" y="1435282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886B858-2BE8-4D62-AE34-D1FFE47C7661}"/>
              </a:ext>
            </a:extLst>
          </p:cNvPr>
          <p:cNvSpPr/>
          <p:nvPr/>
        </p:nvSpPr>
        <p:spPr>
          <a:xfrm>
            <a:off x="1905985" y="1781513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279C512-38E7-41F0-B155-B3D36E7A1474}"/>
              </a:ext>
            </a:extLst>
          </p:cNvPr>
          <p:cNvSpPr/>
          <p:nvPr/>
        </p:nvSpPr>
        <p:spPr>
          <a:xfrm>
            <a:off x="2074661" y="1382019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2B5717C-B016-4F65-889F-19CDBE1CC509}"/>
              </a:ext>
            </a:extLst>
          </p:cNvPr>
          <p:cNvCxnSpPr>
            <a:cxnSpLocks/>
          </p:cNvCxnSpPr>
          <p:nvPr/>
        </p:nvCxnSpPr>
        <p:spPr>
          <a:xfrm flipV="1">
            <a:off x="1129871" y="1300482"/>
            <a:ext cx="1204566" cy="81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6D0AAC5-A33C-4ABB-9351-54DEC9A50483}"/>
              </a:ext>
            </a:extLst>
          </p:cNvPr>
          <p:cNvCxnSpPr>
            <a:cxnSpLocks/>
          </p:cNvCxnSpPr>
          <p:nvPr/>
        </p:nvCxnSpPr>
        <p:spPr>
          <a:xfrm>
            <a:off x="1722715" y="1523476"/>
            <a:ext cx="8342" cy="1757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E288865-4E09-45CF-83F6-49D44C3282A4}"/>
              </a:ext>
            </a:extLst>
          </p:cNvPr>
          <p:cNvCxnSpPr>
            <a:cxnSpLocks/>
          </p:cNvCxnSpPr>
          <p:nvPr/>
        </p:nvCxnSpPr>
        <p:spPr>
          <a:xfrm>
            <a:off x="1953533" y="1558004"/>
            <a:ext cx="8342" cy="2339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CCD2C86-1834-4AB8-AD60-D616058F399B}"/>
              </a:ext>
            </a:extLst>
          </p:cNvPr>
          <p:cNvCxnSpPr>
            <a:cxnSpLocks/>
          </p:cNvCxnSpPr>
          <p:nvPr/>
        </p:nvCxnSpPr>
        <p:spPr>
          <a:xfrm>
            <a:off x="1500772" y="1872978"/>
            <a:ext cx="8342" cy="120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D0ED91C-12CA-4CE1-AD10-E945A5153FC7}"/>
              </a:ext>
            </a:extLst>
          </p:cNvPr>
          <p:cNvCxnSpPr>
            <a:cxnSpLocks/>
          </p:cNvCxnSpPr>
          <p:nvPr/>
        </p:nvCxnSpPr>
        <p:spPr>
          <a:xfrm>
            <a:off x="1312861" y="1834088"/>
            <a:ext cx="8342" cy="1452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B24A9E2-698C-40BF-BA7E-FE0C18DF7D06}"/>
              </a:ext>
            </a:extLst>
          </p:cNvPr>
          <p:cNvSpPr/>
          <p:nvPr/>
        </p:nvSpPr>
        <p:spPr>
          <a:xfrm>
            <a:off x="3477283" y="506216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5467E16-0353-4304-A3E6-D8FAB3764EEF}"/>
              </a:ext>
            </a:extLst>
          </p:cNvPr>
          <p:cNvSpPr/>
          <p:nvPr/>
        </p:nvSpPr>
        <p:spPr>
          <a:xfrm>
            <a:off x="3589128" y="613525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B1CBB55-9AFB-4B91-A6C2-D5C81A921CD6}"/>
              </a:ext>
            </a:extLst>
          </p:cNvPr>
          <p:cNvCxnSpPr/>
          <p:nvPr/>
        </p:nvCxnSpPr>
        <p:spPr>
          <a:xfrm flipV="1">
            <a:off x="4082349" y="1082556"/>
            <a:ext cx="0" cy="16323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C6A164F-F168-4AED-BA86-5C512798E1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44086" y="1644295"/>
            <a:ext cx="0" cy="16323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9FB597D-AA4E-4840-A52F-C0511CEA4576}"/>
              </a:ext>
            </a:extLst>
          </p:cNvPr>
          <p:cNvSpPr txBox="1"/>
          <p:nvPr/>
        </p:nvSpPr>
        <p:spPr>
          <a:xfrm>
            <a:off x="4587015" y="2475352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X</a:t>
            </a:r>
            <a:endParaRPr 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43017B6-A692-4033-9078-EED6E4FEDC1D}"/>
              </a:ext>
            </a:extLst>
          </p:cNvPr>
          <p:cNvSpPr txBox="1"/>
          <p:nvPr/>
        </p:nvSpPr>
        <p:spPr>
          <a:xfrm>
            <a:off x="3743813" y="1645191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</a:t>
            </a:r>
            <a:endParaRPr lang="en-US" sz="16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5C7BD9B-6232-4826-ADC5-3B293159A108}"/>
              </a:ext>
            </a:extLst>
          </p:cNvPr>
          <p:cNvSpPr txBox="1"/>
          <p:nvPr/>
        </p:nvSpPr>
        <p:spPr>
          <a:xfrm>
            <a:off x="3577290" y="613328"/>
            <a:ext cx="2236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Spearman’s correlation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66751803-20CC-459B-9538-2EDFCDD74D26}"/>
              </a:ext>
            </a:extLst>
          </p:cNvPr>
          <p:cNvSpPr/>
          <p:nvPr/>
        </p:nvSpPr>
        <p:spPr>
          <a:xfrm>
            <a:off x="4274222" y="1780624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1782287-619E-4EAC-A83F-B3197C341323}"/>
              </a:ext>
            </a:extLst>
          </p:cNvPr>
          <p:cNvSpPr/>
          <p:nvPr/>
        </p:nvSpPr>
        <p:spPr>
          <a:xfrm>
            <a:off x="4462133" y="2057312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6068A76A-BAF1-4A27-AAFB-2A19520B59EC}"/>
              </a:ext>
            </a:extLst>
          </p:cNvPr>
          <p:cNvSpPr/>
          <p:nvPr/>
        </p:nvSpPr>
        <p:spPr>
          <a:xfrm>
            <a:off x="4684076" y="1506895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8B526C37-FD73-42D2-A519-68729E8131B5}"/>
              </a:ext>
            </a:extLst>
          </p:cNvPr>
          <p:cNvSpPr/>
          <p:nvPr/>
        </p:nvSpPr>
        <p:spPr>
          <a:xfrm>
            <a:off x="4914894" y="1835370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78D1AA3-CA44-4E01-A1F8-07C27A128389}"/>
              </a:ext>
            </a:extLst>
          </p:cNvPr>
          <p:cNvSpPr/>
          <p:nvPr/>
        </p:nvSpPr>
        <p:spPr>
          <a:xfrm>
            <a:off x="5083570" y="1444754"/>
            <a:ext cx="103439" cy="10343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F1D43641-6EEF-44BA-AA5F-89B219C156E6}"/>
              </a:ext>
            </a:extLst>
          </p:cNvPr>
          <p:cNvSpPr/>
          <p:nvPr/>
        </p:nvSpPr>
        <p:spPr>
          <a:xfrm>
            <a:off x="4130943" y="1411971"/>
            <a:ext cx="1191852" cy="1003627"/>
          </a:xfrm>
          <a:custGeom>
            <a:avLst/>
            <a:gdLst>
              <a:gd name="connsiteX0" fmla="*/ 0 w 790113"/>
              <a:gd name="connsiteY0" fmla="*/ 1038687 h 1038687"/>
              <a:gd name="connsiteX1" fmla="*/ 142043 w 790113"/>
              <a:gd name="connsiteY1" fmla="*/ 612559 h 1038687"/>
              <a:gd name="connsiteX2" fmla="*/ 435006 w 790113"/>
              <a:gd name="connsiteY2" fmla="*/ 230819 h 1038687"/>
              <a:gd name="connsiteX3" fmla="*/ 790113 w 790113"/>
              <a:gd name="connsiteY3" fmla="*/ 0 h 10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113" h="1038687">
                <a:moveTo>
                  <a:pt x="0" y="1038687"/>
                </a:moveTo>
                <a:cubicBezTo>
                  <a:pt x="34771" y="892945"/>
                  <a:pt x="69542" y="747204"/>
                  <a:pt x="142043" y="612559"/>
                </a:cubicBezTo>
                <a:cubicBezTo>
                  <a:pt x="214544" y="477914"/>
                  <a:pt x="326994" y="332912"/>
                  <a:pt x="435006" y="230819"/>
                </a:cubicBezTo>
                <a:cubicBezTo>
                  <a:pt x="543018" y="128726"/>
                  <a:pt x="666565" y="64363"/>
                  <a:pt x="790113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Roboto</vt:lpstr>
      <vt:lpstr>Arial</vt:lpstr>
      <vt:lpstr>Calibri</vt:lpstr>
      <vt:lpstr>Calibri Light</vt:lpstr>
      <vt:lpstr>Trebuchet MS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Woraitthinan Kritdikoon</dc:creator>
  <cp:lastModifiedBy>Woraitthinan Kritdikoon</cp:lastModifiedBy>
  <cp:revision>16</cp:revision>
  <dcterms:created xsi:type="dcterms:W3CDTF">2020-07-24T22:38:56Z</dcterms:created>
  <dcterms:modified xsi:type="dcterms:W3CDTF">2020-07-25T04:05:33Z</dcterms:modified>
</cp:coreProperties>
</file>