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CD09F-9BF0-428E-B9CA-EACD24EC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65637-698C-4287-A0EF-09B6B40E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85A04-2F40-4CD5-9647-23AB66F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BD220-81A6-49AA-BF12-185D8C65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235C1-985B-42C9-BFCB-A6FE5507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8044E-52C6-4057-83AA-5FAFEC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25D50-2E19-43EB-92EC-9AC4F1D8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2CF46-203E-4184-A956-343FB86F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565DA-3F29-4AC0-8A60-22CC94A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756D-DC7A-4E71-AE3F-1124AAFD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1DA7E1-73E9-4352-97BB-EB1DD8610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9C5119-42DD-48B8-8665-9C8F807F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2BCF3-38E5-433C-9ED7-1ADB8CF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DA841-FD7B-4969-BD1F-812F78D3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967D0-E3B7-4033-82C6-43EDC061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BCE81-1092-4EDD-8C7F-11C3992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AE4A5-545B-4F5E-9D5E-4EF5BCE9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B73C7-7B96-4154-A5F7-182AE34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F3539-071B-478C-8619-9099AC5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BA1A1-3A37-446D-86A1-68F091C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A5E2A-F31F-4F19-836A-E30416A3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D9FE3-D28E-483C-BBE8-E6F9DEBC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7EB9-716D-4B88-B4CB-8866D15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0AC89-4BD6-4B84-9F23-30D3C80F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12FC0-A2A5-4FE7-B284-7E1E5E95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0D800-8790-4F4B-AA3C-14EE7181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1EE22-32AC-450E-84DB-69AF6A80A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A649D-858B-4170-A45D-AB1E769A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7F333-4466-4947-9F1D-998B6E2A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0C37-5EAC-4E5F-BDC5-9D5D0421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43B3BD-70AB-47C8-BDDB-01BDAB2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F6130-7F8A-4A16-8A89-80256FEA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BE26D-4F43-40DF-B3F9-FBE9E66E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EC093A-0155-4A37-AEAD-18E70AEA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795424-7A4F-4AF7-98EC-81FF1DC8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D01F6D-F364-4A32-B8AB-FFBF9900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3FDD5C-D098-48FC-B0A3-C4DD88EB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8407A-361F-4B00-939D-4702615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0EA12A-697B-464B-9651-55B8A4EC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2FC27-CA44-43AE-9AED-1C9E4B6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BBFD0F-8049-4479-8DFD-87ECD695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986FC-5F37-4864-AE87-596D8C5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730DCB-1045-4F0C-9F7F-9E63A15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D45815-FAF5-4026-BD1E-B250F386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2770B0-54DC-47B2-9600-F44F6C83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B7EDF-2C90-4E72-AA4D-1DC44885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67E8-E508-4384-859D-2559708F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C08DA-FC35-4F95-92DC-09FAEDD6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94E85-E4A3-4E34-A63B-5F663F7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19A9E-BB4C-4767-8F7A-A8712D6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97E78-1A8C-4B26-A692-ACF009D5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9ECAD-1B44-4185-9B70-6FF30A43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C509D-D4C6-4539-A088-E0E36B51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FAA973-CB5D-47D1-8628-C0F44684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44E90E-EB10-4B0B-83D7-D5DEDB65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FE30AC-B0B2-459B-9BCF-B5D97B17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11D42-9535-448A-920A-2F0C3258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BD2EE-3258-44A3-B246-D1C5573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61578C-7743-4463-84AF-9DEE8AD7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7C7FBC-2218-44F8-B92F-5B8A6935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31B45-FE84-4B15-906A-E5B9A3E5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46C5-7092-47F3-BC9A-3D5E97651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D1AF0-E82E-4276-ADF1-E726792F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914FE-5BDE-4606-9D00-E2F1C228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0F9D-FA18-428C-B293-023C3854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8C4A9B-0AB1-4FE8-B5BD-11D0F79A8F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C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Science Icon Png #408800 - Free Icons Library">
            <a:extLst>
              <a:ext uri="{FF2B5EF4-FFF2-40B4-BE49-F238E27FC236}">
                <a16:creationId xmlns:a16="http://schemas.microsoft.com/office/drawing/2014/main" id="{0D44D893-EE17-48CF-83C6-84742E1D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23" y="893537"/>
            <a:ext cx="395478" cy="3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entist With Task PNG Icon - PNG Repo Free PNG Icons">
            <a:extLst>
              <a:ext uri="{FF2B5EF4-FFF2-40B4-BE49-F238E27FC236}">
                <a16:creationId xmlns:a16="http://schemas.microsoft.com/office/drawing/2014/main" id="{75A63158-5BA0-4F65-A17D-14D46196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51" y="957421"/>
            <a:ext cx="728359" cy="72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134CEE4-68B5-4DEC-9C5F-DBBF882D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50" y="957265"/>
            <a:ext cx="807905" cy="8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base Icons - Download Free Vector Icons | Noun Project">
            <a:extLst>
              <a:ext uri="{FF2B5EF4-FFF2-40B4-BE49-F238E27FC236}">
                <a16:creationId xmlns:a16="http://schemas.microsoft.com/office/drawing/2014/main" id="{1937C503-4D8C-424B-BAFA-348BF0DB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39" y="909164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AF9721C-68FF-45D9-B0A6-7D8E2826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12" y="952796"/>
            <a:ext cx="881314" cy="88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B46A13C-6DB8-4F27-AC29-7B9ACB064C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68" y="959676"/>
            <a:ext cx="622186" cy="622186"/>
          </a:xfrm>
          <a:prstGeom prst="rect">
            <a:avLst/>
          </a:prstGeom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4631FFF2-8A56-46C5-9D9A-F9084DDE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660" y="1019419"/>
            <a:ext cx="888696" cy="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onnection Icon Png #25829 - Free Icons Library">
            <a:extLst>
              <a:ext uri="{FF2B5EF4-FFF2-40B4-BE49-F238E27FC236}">
                <a16:creationId xmlns:a16="http://schemas.microsoft.com/office/drawing/2014/main" id="{B64BC29E-8FEC-44BE-818B-A7CE24A0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18" y="892032"/>
            <a:ext cx="514076" cy="5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nalyst Icons - Download Free Vector Icons | Noun Project">
            <a:extLst>
              <a:ext uri="{FF2B5EF4-FFF2-40B4-BE49-F238E27FC236}">
                <a16:creationId xmlns:a16="http://schemas.microsoft.com/office/drawing/2014/main" id="{499F808E-DE81-43A9-8AD2-B673CE8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5" y="893968"/>
            <a:ext cx="807905" cy="8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ar Chart Up 3 Icon - Free Icons">
            <a:extLst>
              <a:ext uri="{FF2B5EF4-FFF2-40B4-BE49-F238E27FC236}">
                <a16:creationId xmlns:a16="http://schemas.microsoft.com/office/drawing/2014/main" id="{BD4A19A4-14FC-4355-ADEE-1E065A8C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67" y="896993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Woraitthinan Kritdikoon</dc:creator>
  <cp:lastModifiedBy>Woraitthinan Kritdikoon</cp:lastModifiedBy>
  <cp:revision>7</cp:revision>
  <dcterms:created xsi:type="dcterms:W3CDTF">2020-07-11T13:27:10Z</dcterms:created>
  <dcterms:modified xsi:type="dcterms:W3CDTF">2020-07-11T14:37:29Z</dcterms:modified>
</cp:coreProperties>
</file>