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5C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08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FCD09F-9BF0-428E-B9CA-EACD24EC4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D265637-698C-4287-A0EF-09B6B40E8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185A04-2F40-4CD5-9647-23AB66F04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46C5-7092-47F3-BC9A-3D5E9765110D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EBD220-81A6-49AA-BF12-185D8C650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4235C1-985B-42C9-BFCB-A6FE55072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0F9D-FA18-428C-B293-023C3854E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5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F8044E-52C6-4057-83AA-5FAFECDF6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B325D50-2E19-43EB-92EC-9AC4F1D82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52CF46-203E-4184-A956-343FB86F9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46C5-7092-47F3-BC9A-3D5E9765110D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6565DA-3F29-4AC0-8A60-22CC94A66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F5756D-DC7A-4E71-AE3F-1124AAFDE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0F9D-FA18-428C-B293-023C3854E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84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E1DA7E1-73E9-4352-97BB-EB1DD86103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39C5119-42DD-48B8-8665-9C8F807F5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72BCF3-38E5-433C-9ED7-1ADB8CF6B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46C5-7092-47F3-BC9A-3D5E9765110D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CDA841-FD7B-4969-BD1F-812F78D35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1967D0-E3B7-4033-82C6-43EDC061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0F9D-FA18-428C-B293-023C3854E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5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4BCE81-1092-4EDD-8C7F-11C3992D8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AAE4A5-545B-4F5E-9D5E-4EF5BCE93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BB73C7-7B96-4154-A5F7-182AE342F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46C5-7092-47F3-BC9A-3D5E9765110D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4F3539-071B-478C-8619-9099AC592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ABA1A1-3A37-446D-86A1-68F091CEF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0F9D-FA18-428C-B293-023C3854E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89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EA5E2A-F31F-4F19-836A-E30416A3F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3D9FE3-D28E-483C-BBE8-E6F9DEBCD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717EB9-716D-4B88-B4CB-8866D1564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46C5-7092-47F3-BC9A-3D5E9765110D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F0AC89-4BD6-4B84-9F23-30D3C80F7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F12FC0-A2A5-4FE7-B284-7E1E5E95D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0F9D-FA18-428C-B293-023C3854E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14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B0D800-8790-4F4B-AA3C-14EE7181C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11EE22-32AC-450E-84DB-69AF6A80A9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F8A649D-858B-4170-A45D-AB1E769A9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7F7F333-4466-4947-9F1D-998B6E2A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46C5-7092-47F3-BC9A-3D5E9765110D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BD0C37-5EAC-4E5F-BDC5-9D5D04219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E43B3BD-70AB-47C8-BDDB-01BDAB2D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0F9D-FA18-428C-B293-023C3854E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89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0F6130-7F8A-4A16-8A89-80256FEA0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0BE26D-4F43-40DF-B3F9-FBE9E66E8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0EC093A-0155-4A37-AEAD-18E70AEA3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F795424-7A4F-4AF7-98EC-81FF1DC80F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BD01F6D-F364-4A32-B8AB-FFBF990041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F3FDD5C-D098-48FC-B0A3-C4DD88EBE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46C5-7092-47F3-BC9A-3D5E9765110D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E88407A-361F-4B00-939D-4702615BC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10EA12A-697B-464B-9651-55B8A4ECA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0F9D-FA18-428C-B293-023C3854E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67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32FC27-CA44-43AE-9AED-1C9E4B6E2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1BBFD0F-8049-4479-8DFD-87ECD6958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46C5-7092-47F3-BC9A-3D5E9765110D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27986FC-5F37-4864-AE87-596D8C5F0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730DCB-1045-4F0C-9F7F-9E63A159A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0F9D-FA18-428C-B293-023C3854E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1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9D45815-FAF5-4026-BD1E-B250F386F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46C5-7092-47F3-BC9A-3D5E9765110D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02770B0-54DC-47B2-9600-F44F6C83C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9CB7EDF-2C90-4E72-AA4D-1DC448858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0F9D-FA18-428C-B293-023C3854E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35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0D67E8-E508-4384-859D-2559708F2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8C08DA-FC35-4F95-92DC-09FAEDD65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5D94E85-E4A3-4E34-A63B-5F663F729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519A9E-BB4C-4767-8F7A-A8712D69D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46C5-7092-47F3-BC9A-3D5E9765110D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897E78-1A8C-4B26-A692-ACF009D57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09ECAD-1B44-4185-9B70-6FF30A43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0F9D-FA18-428C-B293-023C3854E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03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DC509D-D4C6-4539-A088-E0E36B51D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CFAA973-CB5D-47D1-8628-C0F44684A0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244E90E-EB10-4B0B-83D7-D5DEDB657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FFE30AC-B0B2-459B-9BCF-B5D97B179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46C5-7092-47F3-BC9A-3D5E9765110D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911D42-9535-448A-920A-2F0C32587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B4BD2EE-3258-44A3-B246-D1C5573EC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0F9D-FA18-428C-B293-023C3854E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56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061578C-7743-4463-84AF-9DEE8AD79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7C7FBC-2218-44F8-B92F-5B8A69358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631B45-FE84-4B15-906A-E5B9A3E5FE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346C5-7092-47F3-BC9A-3D5E9765110D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ED1AF0-E82E-4276-ADF1-E726792F0C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F914FE-5BDE-4606-9D00-E2F1C2289F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60F9D-FA18-428C-B293-023C3854E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79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6.wdp"/><Relationship Id="rId18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6.png"/><Relationship Id="rId17" Type="http://schemas.microsoft.com/office/2007/relationships/hdphoto" Target="../media/hdphoto8.wdp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microsoft.com/office/2007/relationships/hdphoto" Target="../media/hdphoto7.wdp"/><Relationship Id="rId10" Type="http://schemas.openxmlformats.org/officeDocument/2006/relationships/image" Target="../media/image5.png"/><Relationship Id="rId19" Type="http://schemas.microsoft.com/office/2007/relationships/hdphoto" Target="../media/hdphoto9.wdp"/><Relationship Id="rId4" Type="http://schemas.openxmlformats.org/officeDocument/2006/relationships/image" Target="../media/image2.png"/><Relationship Id="rId9" Type="http://schemas.microsoft.com/office/2007/relationships/hdphoto" Target="../media/hdphoto4.wdp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78C4A9B-0AB1-4FE8-B5BD-11D0F79A8F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C5C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4944D7C7-2C8F-4341-B9E6-BAF4236FF018}"/>
              </a:ext>
            </a:extLst>
          </p:cNvPr>
          <p:cNvGrpSpPr/>
          <p:nvPr/>
        </p:nvGrpSpPr>
        <p:grpSpPr>
          <a:xfrm>
            <a:off x="2571617" y="446650"/>
            <a:ext cx="1933615" cy="1543858"/>
            <a:chOff x="2347951" y="893537"/>
            <a:chExt cx="992250" cy="792243"/>
          </a:xfrm>
        </p:grpSpPr>
        <p:pic>
          <p:nvPicPr>
            <p:cNvPr id="1030" name="Picture 6" descr="Science Icon Png #408800 - Free Icons Library">
              <a:extLst>
                <a:ext uri="{FF2B5EF4-FFF2-40B4-BE49-F238E27FC236}">
                  <a16:creationId xmlns:a16="http://schemas.microsoft.com/office/drawing/2014/main" id="{0D44D893-EE17-48CF-83C6-84742E1D6D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4723" y="893537"/>
              <a:ext cx="395478" cy="395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Scientist With Task PNG Icon - PNG Repo Free PNG Icons">
              <a:extLst>
                <a:ext uri="{FF2B5EF4-FFF2-40B4-BE49-F238E27FC236}">
                  <a16:creationId xmlns:a16="http://schemas.microsoft.com/office/drawing/2014/main" id="{75A63158-5BA0-4F65-A17D-14D46196BC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7951" y="957421"/>
              <a:ext cx="728359" cy="728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5987D6A2-D46D-4A20-975C-00D273858D4C}"/>
              </a:ext>
            </a:extLst>
          </p:cNvPr>
          <p:cNvGrpSpPr/>
          <p:nvPr/>
        </p:nvGrpSpPr>
        <p:grpSpPr>
          <a:xfrm>
            <a:off x="4802694" y="441002"/>
            <a:ext cx="1935505" cy="1668116"/>
            <a:chOff x="4447150" y="909164"/>
            <a:chExt cx="993220" cy="856006"/>
          </a:xfrm>
        </p:grpSpPr>
        <p:pic>
          <p:nvPicPr>
            <p:cNvPr id="1040" name="Picture 16">
              <a:extLst>
                <a:ext uri="{FF2B5EF4-FFF2-40B4-BE49-F238E27FC236}">
                  <a16:creationId xmlns:a16="http://schemas.microsoft.com/office/drawing/2014/main" id="{C134CEE4-68B5-4DEC-9C5F-DBBF882D0E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7150" y="957265"/>
              <a:ext cx="807905" cy="807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Database Icons - Download Free Vector Icons | Noun Project">
              <a:extLst>
                <a:ext uri="{FF2B5EF4-FFF2-40B4-BE49-F238E27FC236}">
                  <a16:creationId xmlns:a16="http://schemas.microsoft.com/office/drawing/2014/main" id="{1937C503-4D8C-424B-BAFA-348BF0DB74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7739" y="909164"/>
              <a:ext cx="342631" cy="3426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D916E5BC-9044-4161-845E-94A5F65587DC}"/>
              </a:ext>
            </a:extLst>
          </p:cNvPr>
          <p:cNvGrpSpPr/>
          <p:nvPr/>
        </p:nvGrpSpPr>
        <p:grpSpPr>
          <a:xfrm>
            <a:off x="7188783" y="391686"/>
            <a:ext cx="2330144" cy="1717432"/>
            <a:chOff x="6717122" y="952796"/>
            <a:chExt cx="1195732" cy="881314"/>
          </a:xfrm>
        </p:grpSpPr>
        <p:pic>
          <p:nvPicPr>
            <p:cNvPr id="1044" name="Picture 20">
              <a:extLst>
                <a:ext uri="{FF2B5EF4-FFF2-40B4-BE49-F238E27FC236}">
                  <a16:creationId xmlns:a16="http://schemas.microsoft.com/office/drawing/2014/main" id="{1AF9721C-68FF-45D9-B0A6-7D8E28261E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29" r="5565"/>
            <a:stretch/>
          </p:blipFill>
          <p:spPr bwMode="auto">
            <a:xfrm>
              <a:off x="6717122" y="952796"/>
              <a:ext cx="758862" cy="8813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EB46A13C-6DB8-4F27-AC29-7B9ACB064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0668" y="959676"/>
              <a:ext cx="622186" cy="622186"/>
            </a:xfrm>
            <a:prstGeom prst="rect">
              <a:avLst/>
            </a:prstGeom>
          </p:spPr>
        </p:pic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3A476509-A839-4A9A-944C-438E0C5F5BCD}"/>
              </a:ext>
            </a:extLst>
          </p:cNvPr>
          <p:cNvGrpSpPr/>
          <p:nvPr/>
        </p:nvGrpSpPr>
        <p:grpSpPr>
          <a:xfrm>
            <a:off x="9809212" y="227410"/>
            <a:ext cx="2232712" cy="1980058"/>
            <a:chOff x="8157660" y="892032"/>
            <a:chExt cx="1145734" cy="1016083"/>
          </a:xfrm>
        </p:grpSpPr>
        <p:pic>
          <p:nvPicPr>
            <p:cNvPr id="34" name="Picture 16">
              <a:extLst>
                <a:ext uri="{FF2B5EF4-FFF2-40B4-BE49-F238E27FC236}">
                  <a16:creationId xmlns:a16="http://schemas.microsoft.com/office/drawing/2014/main" id="{4631FFF2-8A56-46C5-9D9A-F9084DDECD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660" y="1019419"/>
              <a:ext cx="888696" cy="888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4" name="Picture 30" descr="Connection Icon Png #25829 - Free Icons Library">
              <a:extLst>
                <a:ext uri="{FF2B5EF4-FFF2-40B4-BE49-F238E27FC236}">
                  <a16:creationId xmlns:a16="http://schemas.microsoft.com/office/drawing/2014/main" id="{B64BC29E-8FEC-44BE-818B-A7CE24A0FF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9318" y="892032"/>
              <a:ext cx="514076" cy="514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E57BA1DD-A888-4259-90F5-D5A8CE68A0EA}"/>
              </a:ext>
            </a:extLst>
          </p:cNvPr>
          <p:cNvGrpSpPr/>
          <p:nvPr/>
        </p:nvGrpSpPr>
        <p:grpSpPr>
          <a:xfrm>
            <a:off x="185176" y="486016"/>
            <a:ext cx="1816684" cy="1574381"/>
            <a:chOff x="627395" y="893968"/>
            <a:chExt cx="932246" cy="807905"/>
          </a:xfrm>
        </p:grpSpPr>
        <p:pic>
          <p:nvPicPr>
            <p:cNvPr id="1056" name="Picture 32" descr="Analyst Icons - Download Free Vector Icons | Noun Project">
              <a:extLst>
                <a:ext uri="{FF2B5EF4-FFF2-40B4-BE49-F238E27FC236}">
                  <a16:creationId xmlns:a16="http://schemas.microsoft.com/office/drawing/2014/main" id="{499F808E-DE81-43A9-8AD2-B673CE86E1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395" y="893968"/>
              <a:ext cx="807905" cy="807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8" name="Picture 34" descr="Bar Chart Up 3 Icon - Free Icons">
              <a:extLst>
                <a:ext uri="{FF2B5EF4-FFF2-40B4-BE49-F238E27FC236}">
                  <a16:creationId xmlns:a16="http://schemas.microsoft.com/office/drawing/2014/main" id="{BD4A19A4-14FC-4355-ADEE-1E065A8C3C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1467" y="896993"/>
              <a:ext cx="338174" cy="338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52248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Woraitthinan Kritdikoon</dc:creator>
  <cp:lastModifiedBy>Woraitthinan Kritdikoon</cp:lastModifiedBy>
  <cp:revision>8</cp:revision>
  <dcterms:created xsi:type="dcterms:W3CDTF">2020-07-11T13:27:10Z</dcterms:created>
  <dcterms:modified xsi:type="dcterms:W3CDTF">2020-07-11T15:05:39Z</dcterms:modified>
</cp:coreProperties>
</file>