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9A4FA-4FA2-416E-833E-F184FAD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1F61-EC76-475A-81DE-6B1F035EA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96A8BF-C82D-4CAD-8E42-4E9F6265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0F815-E0F2-4775-9062-EE5E5829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2B8BA-02FB-4201-B14F-D1FD8FE4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B2F27-D79B-46D9-B001-728D2A3F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253F49-51BF-428F-8A7C-D10674579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64A724-3E73-4DCC-B3F2-476CB494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5B9BE2-C65D-4530-86D1-72B4DA6B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8A50F-31C4-4133-AF8C-FB3C424C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C7E52A-8A8E-4C91-9B53-C4683255C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0EE531-0750-4BD4-BDD1-A4DFD9BF0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8A5DC8-DFD0-445E-AF0B-26CCEF77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7BB223-9C94-4D93-A80D-07B3A06A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CD3598-C2D2-4EBA-BA41-6109FC1F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E3D71-0BB5-4213-9FA8-52F15DEF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130E0-2237-448F-A9E6-0B45C2A4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ED7EB-E121-452B-9FD9-262AD3BF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07063-1668-4DB0-9E46-48886CB4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898E19-FDC1-46E9-B54B-63181F69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68A33-0824-4560-B44B-02677E76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4BA53-E772-4D6C-B7FD-40F65DD2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9F2D1-BF1E-405E-9C5D-5FC8EB89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E1A5E9-D199-430D-B7D7-ABB37E2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A725E-1465-4677-AAFE-FE6FCAA3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FEA60-5C7F-4C2A-8343-5CC433FE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16749-9B2A-4AFE-92EF-A8FD21961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A6D536-EEDF-4A60-BC8D-91041EDC0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95C56-7CBB-468E-8FAB-784DFC0E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CB2CE1-FE44-4530-8C0D-00A6357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21F659-BF4A-4AEC-A7A2-3DC46CD7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7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183B-91D1-40FE-8422-FF342FFD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C42DBC-B0C8-402C-9072-F4481973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DD3FA-CE5F-48AE-AD7E-0EBDA753F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C27D4B-C972-464F-B2E7-9C8ADFDA9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55C133-638A-4B73-9D62-2D499BCCF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277534-E015-4274-97E4-5315EA79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9AE2A6-9A30-4D82-942E-82C92D8A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A67478-4453-4211-95AA-A55D85B6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EFA15-DDCD-4DB2-9E10-2EE0481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1EFBFE-F820-4E27-AC4C-12745295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AC532C-8B2C-42AE-A4A5-328E6C3C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898410-D8CA-45AD-AD54-0D7E88DC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BB98CE-576E-4828-A765-1EA4019B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339E15-8AF6-49C4-9ABB-20C88D6E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83F5A3-8175-4703-B66A-554D8147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4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13EC8-A57E-4A67-B510-1FB8A8D8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C868FB-3EAA-469E-9C6F-68C9593F2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E4BC9-429E-4DA9-95D1-FB27A7E72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9AA5E-A896-4523-B798-CD78EB48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4B8E54-6408-456D-992E-85A838DD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475237-AB50-4D07-97AF-F9F9EFEB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70E51-0383-45EB-B53D-15519C27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87D10C-3B55-4B3B-9446-75B20C95A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5E1451-D4B3-4807-8D4C-834375103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2768B6-0872-4FC8-B1AD-280C6724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13D796-8C99-4902-B015-6C6D0697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F729B-908B-4DFD-A666-C85B7AF4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7ED5C1-6CCB-4FE2-A68B-4CE2C68A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7193C0-97B1-47E2-A99F-4C42B29E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49127A-ABC4-409A-9D42-6165BE31E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CB147-9776-41DC-82AB-6BE3996F1571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178D3-9F92-422B-8516-C570CCDBB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C5590-1F15-42BD-B59E-D84C2FDBA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97447-4B3F-4727-B6A0-38C9D7C9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6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87472D2-0D82-476E-B060-E2858176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20" y="1020358"/>
            <a:ext cx="1652159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Woraitthinan Kritdikoon</dc:creator>
  <cp:lastModifiedBy>Woraitthinan Kritdikoon</cp:lastModifiedBy>
  <cp:revision>2</cp:revision>
  <dcterms:created xsi:type="dcterms:W3CDTF">2020-07-23T05:31:32Z</dcterms:created>
  <dcterms:modified xsi:type="dcterms:W3CDTF">2020-07-23T07:59:06Z</dcterms:modified>
</cp:coreProperties>
</file>