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5" r:id="rId4"/>
    <p:sldId id="267" r:id="rId5"/>
    <p:sldId id="268" r:id="rId6"/>
    <p:sldId id="270" r:id="rId7"/>
    <p:sldId id="259" r:id="rId8"/>
    <p:sldId id="261" r:id="rId9"/>
    <p:sldId id="263" r:id="rId10"/>
    <p:sldId id="264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xiao Guo (MSR Student-Person Consulting)" initials="YG(SC" lastIdx="1" clrIdx="0">
    <p:extLst>
      <p:ext uri="{19B8F6BF-5375-455C-9EA6-DF929625EA0E}">
        <p15:presenceInfo xmlns:p15="http://schemas.microsoft.com/office/powerpoint/2012/main" userId="S-1-5-21-2146773085-903363285-719344707-20809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907" autoAdjust="0"/>
  </p:normalViewPr>
  <p:slideViewPr>
    <p:cSldViewPr snapToGrid="0">
      <p:cViewPr varScale="1">
        <p:scale>
          <a:sx n="106" d="100"/>
          <a:sy n="106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xiao Guo (MSR Student-Person Consulting)" userId="1fa1fa93-cd86-46c3-86f8-f93b45243d60" providerId="ADAL" clId="{BA571036-428C-40A3-BA82-F1BB438195B3}"/>
    <pc:docChg chg="undo custSel addSld delSld modSld">
      <pc:chgData name="Yuxiao Guo (MSR Student-Person Consulting)" userId="1fa1fa93-cd86-46c3-86f8-f93b45243d60" providerId="ADAL" clId="{BA571036-428C-40A3-BA82-F1BB438195B3}" dt="2018-07-10T00:57:49.784" v="3835" actId="20577"/>
      <pc:docMkLst>
        <pc:docMk/>
      </pc:docMkLst>
      <pc:sldChg chg="modSp add">
        <pc:chgData name="Yuxiao Guo (MSR Student-Person Consulting)" userId="1fa1fa93-cd86-46c3-86f8-f93b45243d60" providerId="ADAL" clId="{BA571036-428C-40A3-BA82-F1BB438195B3}" dt="2018-07-04T14:09:26.729" v="215" actId="20577"/>
        <pc:sldMkLst>
          <pc:docMk/>
          <pc:sldMk cId="697261142" sldId="256"/>
        </pc:sldMkLst>
        <pc:spChg chg="mod">
          <ac:chgData name="Yuxiao Guo (MSR Student-Person Consulting)" userId="1fa1fa93-cd86-46c3-86f8-f93b45243d60" providerId="ADAL" clId="{BA571036-428C-40A3-BA82-F1BB438195B3}" dt="2018-07-04T14:09:15.685" v="209" actId="14100"/>
          <ac:spMkLst>
            <pc:docMk/>
            <pc:sldMk cId="697261142" sldId="256"/>
            <ac:spMk id="2" creationId="{772D0F24-8EFF-49FF-8050-D7B3851773AA}"/>
          </ac:spMkLst>
        </pc:spChg>
        <pc:spChg chg="mod">
          <ac:chgData name="Yuxiao Guo (MSR Student-Person Consulting)" userId="1fa1fa93-cd86-46c3-86f8-f93b45243d60" providerId="ADAL" clId="{BA571036-428C-40A3-BA82-F1BB438195B3}" dt="2018-07-04T14:09:26.729" v="215" actId="20577"/>
          <ac:spMkLst>
            <pc:docMk/>
            <pc:sldMk cId="697261142" sldId="256"/>
            <ac:spMk id="3" creationId="{8A5767B9-F55C-4351-9437-7F0B5E9DB66A}"/>
          </ac:spMkLst>
        </pc:spChg>
      </pc:sldChg>
      <pc:sldChg chg="addSp delSp modSp add">
        <pc:chgData name="Yuxiao Guo (MSR Student-Person Consulting)" userId="1fa1fa93-cd86-46c3-86f8-f93b45243d60" providerId="ADAL" clId="{BA571036-428C-40A3-BA82-F1BB438195B3}" dt="2018-07-08T01:09:00.550" v="1065" actId="20577"/>
        <pc:sldMkLst>
          <pc:docMk/>
          <pc:sldMk cId="1633676210" sldId="259"/>
        </pc:sldMkLst>
        <pc:spChg chg="mod">
          <ac:chgData name="Yuxiao Guo (MSR Student-Person Consulting)" userId="1fa1fa93-cd86-46c3-86f8-f93b45243d60" providerId="ADAL" clId="{BA571036-428C-40A3-BA82-F1BB438195B3}" dt="2018-07-04T14:08:46.412" v="197" actId="27636"/>
          <ac:spMkLst>
            <pc:docMk/>
            <pc:sldMk cId="1633676210" sldId="259"/>
            <ac:spMk id="2" creationId="{9B36E6FF-E59F-4157-A39A-A6B13A167E1B}"/>
          </ac:spMkLst>
        </pc:spChg>
        <pc:spChg chg="del">
          <ac:chgData name="Yuxiao Guo (MSR Student-Person Consulting)" userId="1fa1fa93-cd86-46c3-86f8-f93b45243d60" providerId="ADAL" clId="{BA571036-428C-40A3-BA82-F1BB438195B3}" dt="2018-07-04T14:08:33.150" v="191"/>
          <ac:spMkLst>
            <pc:docMk/>
            <pc:sldMk cId="1633676210" sldId="259"/>
            <ac:spMk id="3" creationId="{D99561F8-0035-4BCE-9C71-02482F079243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4T14:08:35.187" v="192" actId="478"/>
          <ac:spMkLst>
            <pc:docMk/>
            <pc:sldMk cId="1633676210" sldId="259"/>
            <ac:spMk id="4" creationId="{45E86073-CBE2-4FE6-9F76-A3B995C8DB99}"/>
          </ac:spMkLst>
        </pc:spChg>
        <pc:spChg chg="add mod">
          <ac:chgData name="Yuxiao Guo (MSR Student-Person Consulting)" userId="1fa1fa93-cd86-46c3-86f8-f93b45243d60" providerId="ADAL" clId="{BA571036-428C-40A3-BA82-F1BB438195B3}" dt="2018-07-04T14:20:45.663" v="654" actId="14100"/>
          <ac:spMkLst>
            <pc:docMk/>
            <pc:sldMk cId="1633676210" sldId="259"/>
            <ac:spMk id="5" creationId="{8946ECC4-442E-4570-AE9D-742F9D20523A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4T14:08:51.487" v="199" actId="478"/>
          <ac:spMkLst>
            <pc:docMk/>
            <pc:sldMk cId="1633676210" sldId="259"/>
            <ac:spMk id="6" creationId="{EE37F6A6-CA01-412A-90E5-EC185DA3E52F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4T14:18:59.002" v="609" actId="478"/>
          <ac:spMkLst>
            <pc:docMk/>
            <pc:sldMk cId="1633676210" sldId="259"/>
            <ac:spMk id="7" creationId="{695E10A8-2A0B-4894-9FEF-F50A35665A60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4T14:20:39.110" v="652" actId="478"/>
          <ac:spMkLst>
            <pc:docMk/>
            <pc:sldMk cId="1633676210" sldId="259"/>
            <ac:spMk id="8" creationId="{76FCE8C9-F4D1-47EF-8C44-195A018BFD56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4T14:20:39.110" v="652" actId="478"/>
          <ac:spMkLst>
            <pc:docMk/>
            <pc:sldMk cId="1633676210" sldId="259"/>
            <ac:spMk id="9" creationId="{0F9D38DD-5241-4EBC-A93E-D1B84B944B54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4T14:20:39.110" v="652" actId="478"/>
          <ac:spMkLst>
            <pc:docMk/>
            <pc:sldMk cId="1633676210" sldId="259"/>
            <ac:spMk id="10" creationId="{10C86479-D2F8-4C52-9F45-24640EF3F1BD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4T14:20:39.110" v="652" actId="478"/>
          <ac:spMkLst>
            <pc:docMk/>
            <pc:sldMk cId="1633676210" sldId="259"/>
            <ac:spMk id="11" creationId="{CA323A37-2809-4B8D-AFCF-385F53AFFC97}"/>
          </ac:spMkLst>
        </pc:spChg>
        <pc:spChg chg="mod">
          <ac:chgData name="Yuxiao Guo (MSR Student-Person Consulting)" userId="1fa1fa93-cd86-46c3-86f8-f93b45243d60" providerId="ADAL" clId="{BA571036-428C-40A3-BA82-F1BB438195B3}" dt="2018-07-08T01:08:35.864" v="1034" actId="20577"/>
          <ac:spMkLst>
            <pc:docMk/>
            <pc:sldMk cId="1633676210" sldId="259"/>
            <ac:spMk id="15" creationId="{00000000-0000-0000-0000-000000000000}"/>
          </ac:spMkLst>
        </pc:spChg>
        <pc:spChg chg="mod">
          <ac:chgData name="Yuxiao Guo (MSR Student-Person Consulting)" userId="1fa1fa93-cd86-46c3-86f8-f93b45243d60" providerId="ADAL" clId="{BA571036-428C-40A3-BA82-F1BB438195B3}" dt="2018-07-08T01:08:50.759" v="1064" actId="20577"/>
          <ac:spMkLst>
            <pc:docMk/>
            <pc:sldMk cId="1633676210" sldId="259"/>
            <ac:spMk id="18" creationId="{00000000-0000-0000-0000-000000000000}"/>
          </ac:spMkLst>
        </pc:spChg>
        <pc:spChg chg="mod">
          <ac:chgData name="Yuxiao Guo (MSR Student-Person Consulting)" userId="1fa1fa93-cd86-46c3-86f8-f93b45243d60" providerId="ADAL" clId="{BA571036-428C-40A3-BA82-F1BB438195B3}" dt="2018-07-08T01:09:00.550" v="1065" actId="20577"/>
          <ac:spMkLst>
            <pc:docMk/>
            <pc:sldMk cId="1633676210" sldId="259"/>
            <ac:spMk id="21" creationId="{00000000-0000-0000-0000-000000000000}"/>
          </ac:spMkLst>
        </pc:spChg>
        <pc:graphicFrameChg chg="mod modGraphic">
          <ac:chgData name="Yuxiao Guo (MSR Student-Person Consulting)" userId="1fa1fa93-cd86-46c3-86f8-f93b45243d60" providerId="ADAL" clId="{BA571036-428C-40A3-BA82-F1BB438195B3}" dt="2018-07-04T14:30:00.681" v="1022" actId="113"/>
          <ac:graphicFrameMkLst>
            <pc:docMk/>
            <pc:sldMk cId="1633676210" sldId="259"/>
            <ac:graphicFrameMk id="12" creationId="{C2EBC8EF-5441-4786-BCC7-2D98E50FC3BD}"/>
          </ac:graphicFrameMkLst>
        </pc:graphicFrameChg>
      </pc:sldChg>
      <pc:sldChg chg="addSp delSp modSp add modAnim">
        <pc:chgData name="Yuxiao Guo (MSR Student-Person Consulting)" userId="1fa1fa93-cd86-46c3-86f8-f93b45243d60" providerId="ADAL" clId="{BA571036-428C-40A3-BA82-F1BB438195B3}" dt="2018-07-08T01:18:02.413" v="1452"/>
        <pc:sldMkLst>
          <pc:docMk/>
          <pc:sldMk cId="3329078048" sldId="261"/>
        </pc:sldMkLst>
        <pc:spChg chg="mod">
          <ac:chgData name="Yuxiao Guo (MSR Student-Person Consulting)" userId="1fa1fa93-cd86-46c3-86f8-f93b45243d60" providerId="ADAL" clId="{BA571036-428C-40A3-BA82-F1BB438195B3}" dt="2018-07-04T14:10:42.047" v="258" actId="20577"/>
          <ac:spMkLst>
            <pc:docMk/>
            <pc:sldMk cId="3329078048" sldId="261"/>
            <ac:spMk id="2" creationId="{9B36E6FF-E59F-4157-A39A-A6B13A167E1B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01:10:00.964" v="1068"/>
          <ac:spMkLst>
            <pc:docMk/>
            <pc:sldMk cId="3329078048" sldId="261"/>
            <ac:spMk id="3" creationId="{C8EB1ACF-4EAE-47CE-82A9-5FA730F3202B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1:17:54.921" v="1450" actId="1076"/>
          <ac:spMkLst>
            <pc:docMk/>
            <pc:sldMk cId="3329078048" sldId="261"/>
            <ac:spMk id="4" creationId="{D0DE4974-5127-40C2-A7EA-F440FF6D2707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1:17:48.612" v="1449" actId="1076"/>
          <ac:spMkLst>
            <pc:docMk/>
            <pc:sldMk cId="3329078048" sldId="261"/>
            <ac:spMk id="9" creationId="{E9803935-CD25-47B1-80B1-219643B31CC0}"/>
          </ac:spMkLst>
        </pc:spChg>
      </pc:sldChg>
      <pc:sldChg chg="modSp add">
        <pc:chgData name="Yuxiao Guo (MSR Student-Person Consulting)" userId="1fa1fa93-cd86-46c3-86f8-f93b45243d60" providerId="ADAL" clId="{BA571036-428C-40A3-BA82-F1BB438195B3}" dt="2018-07-04T14:10:23.736" v="251" actId="20577"/>
        <pc:sldMkLst>
          <pc:docMk/>
          <pc:sldMk cId="3204571685" sldId="262"/>
        </pc:sldMkLst>
        <pc:spChg chg="mod">
          <ac:chgData name="Yuxiao Guo (MSR Student-Person Consulting)" userId="1fa1fa93-cd86-46c3-86f8-f93b45243d60" providerId="ADAL" clId="{BA571036-428C-40A3-BA82-F1BB438195B3}" dt="2018-07-04T14:10:23.736" v="251" actId="20577"/>
          <ac:spMkLst>
            <pc:docMk/>
            <pc:sldMk cId="3204571685" sldId="262"/>
            <ac:spMk id="2" creationId="{9B36E6FF-E59F-4157-A39A-A6B13A167E1B}"/>
          </ac:spMkLst>
        </pc:spChg>
        <pc:spChg chg="mod">
          <ac:chgData name="Yuxiao Guo (MSR Student-Person Consulting)" userId="1fa1fa93-cd86-46c3-86f8-f93b45243d60" providerId="ADAL" clId="{BA571036-428C-40A3-BA82-F1BB438195B3}" dt="2018-07-04T14:10:20.096" v="250" actId="14100"/>
          <ac:spMkLst>
            <pc:docMk/>
            <pc:sldMk cId="3204571685" sldId="262"/>
            <ac:spMk id="5" creationId="{8946ECC4-442E-4570-AE9D-742F9D20523A}"/>
          </ac:spMkLst>
        </pc:spChg>
      </pc:sldChg>
      <pc:sldChg chg="modSp add">
        <pc:chgData name="Yuxiao Guo (MSR Student-Person Consulting)" userId="1fa1fa93-cd86-46c3-86f8-f93b45243d60" providerId="ADAL" clId="{BA571036-428C-40A3-BA82-F1BB438195B3}" dt="2018-07-04T14:10:52.935" v="269" actId="20577"/>
        <pc:sldMkLst>
          <pc:docMk/>
          <pc:sldMk cId="1036658276" sldId="263"/>
        </pc:sldMkLst>
        <pc:spChg chg="mod">
          <ac:chgData name="Yuxiao Guo (MSR Student-Person Consulting)" userId="1fa1fa93-cd86-46c3-86f8-f93b45243d60" providerId="ADAL" clId="{BA571036-428C-40A3-BA82-F1BB438195B3}" dt="2018-07-04T14:10:52.935" v="269" actId="20577"/>
          <ac:spMkLst>
            <pc:docMk/>
            <pc:sldMk cId="1036658276" sldId="263"/>
            <ac:spMk id="2" creationId="{9B36E6FF-E59F-4157-A39A-A6B13A167E1B}"/>
          </ac:spMkLst>
        </pc:spChg>
      </pc:sldChg>
      <pc:sldChg chg="addSp modSp">
        <pc:chgData name="Yuxiao Guo (MSR Student-Person Consulting)" userId="1fa1fa93-cd86-46c3-86f8-f93b45243d60" providerId="ADAL" clId="{BA571036-428C-40A3-BA82-F1BB438195B3}" dt="2018-07-10T00:57:49.784" v="3835" actId="20577"/>
        <pc:sldMkLst>
          <pc:docMk/>
          <pc:sldMk cId="360127461" sldId="267"/>
        </pc:sldMkLst>
        <pc:spChg chg="add mod">
          <ac:chgData name="Yuxiao Guo (MSR Student-Person Consulting)" userId="1fa1fa93-cd86-46c3-86f8-f93b45243d60" providerId="ADAL" clId="{BA571036-428C-40A3-BA82-F1BB438195B3}" dt="2018-07-10T00:57:49.784" v="3835" actId="20577"/>
          <ac:spMkLst>
            <pc:docMk/>
            <pc:sldMk cId="360127461" sldId="267"/>
            <ac:spMk id="2" creationId="{091DA115-BF93-4AD5-8FDC-D125A2C2A6EF}"/>
          </ac:spMkLst>
        </pc:spChg>
        <pc:spChg chg="mod">
          <ac:chgData name="Yuxiao Guo (MSR Student-Person Consulting)" userId="1fa1fa93-cd86-46c3-86f8-f93b45243d60" providerId="ADAL" clId="{BA571036-428C-40A3-BA82-F1BB438195B3}" dt="2018-07-10T00:17:09.143" v="3733" actId="20577"/>
          <ac:spMkLst>
            <pc:docMk/>
            <pc:sldMk cId="360127461" sldId="267"/>
            <ac:spMk id="7" creationId="{9B36E6FF-E59F-4157-A39A-A6B13A167E1B}"/>
          </ac:spMkLst>
        </pc:spChg>
      </pc:sldChg>
      <pc:sldChg chg="addSp delSp modSp delAnim modAnim">
        <pc:chgData name="Yuxiao Guo (MSR Student-Person Consulting)" userId="1fa1fa93-cd86-46c3-86f8-f93b45243d60" providerId="ADAL" clId="{BA571036-428C-40A3-BA82-F1BB438195B3}" dt="2018-07-08T13:46:50.501" v="3466" actId="1076"/>
        <pc:sldMkLst>
          <pc:docMk/>
          <pc:sldMk cId="2546974085" sldId="268"/>
        </pc:sldMkLst>
        <pc:spChg chg="add mod">
          <ac:chgData name="Yuxiao Guo (MSR Student-Person Consulting)" userId="1fa1fa93-cd86-46c3-86f8-f93b45243d60" providerId="ADAL" clId="{BA571036-428C-40A3-BA82-F1BB438195B3}" dt="2018-07-08T12:55:10.205" v="2790" actId="14100"/>
          <ac:spMkLst>
            <pc:docMk/>
            <pc:sldMk cId="2546974085" sldId="268"/>
            <ac:spMk id="2" creationId="{830A2A99-0B43-41E4-8FE7-1CC2F6A20591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4" creationId="{247C901C-F2A2-4226-93AD-457A4463DBBB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08:53:42.116" v="2380" actId="478"/>
          <ac:spMkLst>
            <pc:docMk/>
            <pc:sldMk cId="2546974085" sldId="268"/>
            <ac:spMk id="4" creationId="{7667092D-E016-414B-9DA5-76008E2451CC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13:13:08.570" v="2957" actId="11529"/>
          <ac:spMkLst>
            <pc:docMk/>
            <pc:sldMk cId="2546974085" sldId="268"/>
            <ac:spMk id="5" creationId="{3FC66E4A-BC52-424B-A4E8-BE0885DD961C}"/>
          </ac:spMkLst>
        </pc:spChg>
        <pc:spChg chg="del">
          <ac:chgData name="Yuxiao Guo (MSR Student-Person Consulting)" userId="1fa1fa93-cd86-46c3-86f8-f93b45243d60" providerId="ADAL" clId="{BA571036-428C-40A3-BA82-F1BB438195B3}" dt="2018-07-08T08:04:26.799" v="1699"/>
          <ac:spMkLst>
            <pc:docMk/>
            <pc:sldMk cId="2546974085" sldId="268"/>
            <ac:spMk id="5" creationId="{3EFD48DA-9853-40E3-878F-F2CC792C696F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6" creationId="{5E8EA7E1-9B43-4E88-912B-5A1EB573C404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08:52:51.559" v="2363" actId="478"/>
          <ac:spMkLst>
            <pc:docMk/>
            <pc:sldMk cId="2546974085" sldId="268"/>
            <ac:spMk id="6" creationId="{73EAF64B-83FF-4B11-8F1E-F3ED1B706183}"/>
          </ac:spMkLst>
        </pc:spChg>
        <pc:spChg chg="mod">
          <ac:chgData name="Yuxiao Guo (MSR Student-Person Consulting)" userId="1fa1fa93-cd86-46c3-86f8-f93b45243d60" providerId="ADAL" clId="{BA571036-428C-40A3-BA82-F1BB438195B3}" dt="2018-07-08T13:04:13.135" v="2877" actId="1076"/>
          <ac:spMkLst>
            <pc:docMk/>
            <pc:sldMk cId="2546974085" sldId="268"/>
            <ac:spMk id="7" creationId="{9B36E6FF-E59F-4157-A39A-A6B13A167E1B}"/>
          </ac:spMkLst>
        </pc:spChg>
        <pc:spChg chg="del">
          <ac:chgData name="Yuxiao Guo (MSR Student-Person Consulting)" userId="1fa1fa93-cd86-46c3-86f8-f93b45243d60" providerId="ADAL" clId="{BA571036-428C-40A3-BA82-F1BB438195B3}" dt="2018-07-08T08:04:26.799" v="1699"/>
          <ac:spMkLst>
            <pc:docMk/>
            <pc:sldMk cId="2546974085" sldId="268"/>
            <ac:spMk id="8" creationId="{3D2DC1A6-F7FD-405C-9F6D-2A148B1C73C5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13:13:45.146" v="2960" actId="11529"/>
          <ac:spMkLst>
            <pc:docMk/>
            <pc:sldMk cId="2546974085" sldId="268"/>
            <ac:spMk id="8" creationId="{CB256743-51AB-4EBB-91BF-4F2F438D6C51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2:41:16.211" v="2668" actId="1076"/>
          <ac:spMkLst>
            <pc:docMk/>
            <pc:sldMk cId="2546974085" sldId="268"/>
            <ac:spMk id="9" creationId="{2556A17E-00F0-4FD1-BB67-3CDF02FE62F2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10" creationId="{EF85C12B-CD23-4F68-B940-7F8DD1A5BE61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2:44:41.389" v="2700" actId="478"/>
          <ac:spMkLst>
            <pc:docMk/>
            <pc:sldMk cId="2546974085" sldId="268"/>
            <ac:spMk id="10" creationId="{0A93D1CA-EEB1-400B-85EF-5F3B6D616D9E}"/>
          </ac:spMkLst>
        </pc:spChg>
        <pc:spChg chg="del">
          <ac:chgData name="Yuxiao Guo (MSR Student-Person Consulting)" userId="1fa1fa93-cd86-46c3-86f8-f93b45243d60" providerId="ADAL" clId="{BA571036-428C-40A3-BA82-F1BB438195B3}" dt="2018-07-08T08:45:16.822" v="2233"/>
          <ac:spMkLst>
            <pc:docMk/>
            <pc:sldMk cId="2546974085" sldId="268"/>
            <ac:spMk id="11" creationId="{8C029AB7-52FC-4D89-B45D-F1A4D8EE564A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08:53:44.861" v="2383" actId="478"/>
          <ac:spMkLst>
            <pc:docMk/>
            <pc:sldMk cId="2546974085" sldId="268"/>
            <ac:spMk id="12" creationId="{0D708657-1120-4BA3-AB4B-8C7ED2742907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08:53:41.478" v="2379" actId="478"/>
          <ac:spMkLst>
            <pc:docMk/>
            <pc:sldMk cId="2546974085" sldId="268"/>
            <ac:spMk id="13" creationId="{1A5BA8F4-298F-4BA9-90C2-9A9B3FE4CBBB}"/>
          </ac:spMkLst>
        </pc:spChg>
        <pc:spChg chg="del mod">
          <ac:chgData name="Yuxiao Guo (MSR Student-Person Consulting)" userId="1fa1fa93-cd86-46c3-86f8-f93b45243d60" providerId="ADAL" clId="{BA571036-428C-40A3-BA82-F1BB438195B3}" dt="2018-07-08T08:03:45.819" v="1694"/>
          <ac:spMkLst>
            <pc:docMk/>
            <pc:sldMk cId="2546974085" sldId="268"/>
            <ac:spMk id="18" creationId="{48CE71B3-DE78-4D7A-825E-7DFD39B9B013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2:46:00.294" v="2724" actId="478"/>
          <ac:spMkLst>
            <pc:docMk/>
            <pc:sldMk cId="2546974085" sldId="268"/>
            <ac:spMk id="19" creationId="{B716FD3A-489D-4E24-ABC4-6886FD4CC7D9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2:46:03.170" v="2726" actId="478"/>
          <ac:spMkLst>
            <pc:docMk/>
            <pc:sldMk cId="2546974085" sldId="268"/>
            <ac:spMk id="20" creationId="{E270A0DD-602C-4CBE-9FB5-67867EBF33C6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2:44:40.049" v="2699" actId="478"/>
          <ac:spMkLst>
            <pc:docMk/>
            <pc:sldMk cId="2546974085" sldId="268"/>
            <ac:spMk id="21" creationId="{B7119769-7A74-4CD2-8934-C3F24C540C39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2:42:10.432" v="2673" actId="478"/>
          <ac:spMkLst>
            <pc:docMk/>
            <pc:sldMk cId="2546974085" sldId="268"/>
            <ac:spMk id="22" creationId="{C43839B2-E1A7-4444-B1AA-DB49040B8195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2:44:36.200" v="2697" actId="478"/>
          <ac:spMkLst>
            <pc:docMk/>
            <pc:sldMk cId="2546974085" sldId="268"/>
            <ac:spMk id="23" creationId="{400F3B04-6D86-4F3B-B020-5F74E1384403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24" creationId="{C9F827F4-DA2D-41A6-A30A-66E1041BB285}"/>
          </ac:spMkLst>
        </pc:spChg>
        <pc:spChg chg="del">
          <ac:chgData name="Yuxiao Guo (MSR Student-Person Consulting)" userId="1fa1fa93-cd86-46c3-86f8-f93b45243d60" providerId="ADAL" clId="{BA571036-428C-40A3-BA82-F1BB438195B3}" dt="2018-07-08T01:29:17.229" v="1455" actId="478"/>
          <ac:spMkLst>
            <pc:docMk/>
            <pc:sldMk cId="2546974085" sldId="268"/>
            <ac:spMk id="25" creationId="{6C700584-03BD-4727-A0F6-FCAA4041E2B3}"/>
          </ac:spMkLst>
        </pc:spChg>
        <pc:spChg chg="mod ord topLvl">
          <ac:chgData name="Yuxiao Guo (MSR Student-Person Consulting)" userId="1fa1fa93-cd86-46c3-86f8-f93b45243d60" providerId="ADAL" clId="{BA571036-428C-40A3-BA82-F1BB438195B3}" dt="2018-07-08T09:05:56.229" v="2523" actId="164"/>
          <ac:spMkLst>
            <pc:docMk/>
            <pc:sldMk cId="2546974085" sldId="268"/>
            <ac:spMk id="29" creationId="{21CB0545-C63A-4017-A5AA-EEB98ACBD306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05:41.645" v="2885" actId="478"/>
          <ac:spMkLst>
            <pc:docMk/>
            <pc:sldMk cId="2546974085" sldId="268"/>
            <ac:spMk id="31" creationId="{3F4AFA48-667A-495A-99CB-5EF8F787BDA6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2:41:27.290" v="2669" actId="1076"/>
          <ac:spMkLst>
            <pc:docMk/>
            <pc:sldMk cId="2546974085" sldId="268"/>
            <ac:spMk id="33" creationId="{364EE8E2-F62D-4760-B299-30EAC89432A2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34" creationId="{2A4275CD-23DD-4001-8285-0886892402F4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35" creationId="{96D5CF53-9061-40B3-82F6-503AA24DD244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36" creationId="{41E02F37-91A5-4213-A3CB-2A23A72B47B3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37" creationId="{087A6DB8-731D-4C44-9EE7-70AC17868919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38" creationId="{EE54498A-F8AF-4C2A-927E-A0242C8C07CC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39" creationId="{DF0C030A-C94D-4613-9EB6-3DC27D3A8E97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40" creationId="{7BC9A7F0-0816-47BD-831F-4AF7FB72588A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11:56.541" v="2951" actId="478"/>
          <ac:spMkLst>
            <pc:docMk/>
            <pc:sldMk cId="2546974085" sldId="268"/>
            <ac:spMk id="41" creationId="{6D3A2DAD-F68C-4274-9EA2-F058C85716DC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11:57.822" v="2952" actId="478"/>
          <ac:spMkLst>
            <pc:docMk/>
            <pc:sldMk cId="2546974085" sldId="268"/>
            <ac:spMk id="42" creationId="{A21294BE-87E0-4CD4-9CB1-6BC17742D986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11:58.416" v="2953" actId="478"/>
          <ac:spMkLst>
            <pc:docMk/>
            <pc:sldMk cId="2546974085" sldId="268"/>
            <ac:spMk id="43" creationId="{F9D1C642-3881-4FD4-B1BD-050C9641D694}"/>
          </ac:spMkLst>
        </pc:spChg>
        <pc:spChg chg="del">
          <ac:chgData name="Yuxiao Guo (MSR Student-Person Consulting)" userId="1fa1fa93-cd86-46c3-86f8-f93b45243d60" providerId="ADAL" clId="{BA571036-428C-40A3-BA82-F1BB438195B3}" dt="2018-07-08T13:09:32.983" v="2910" actId="478"/>
          <ac:spMkLst>
            <pc:docMk/>
            <pc:sldMk cId="2546974085" sldId="268"/>
            <ac:spMk id="44" creationId="{BE403FA7-3628-4D37-AB2A-6C113E312E0C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10:03.794" v="2915" actId="478"/>
          <ac:spMkLst>
            <pc:docMk/>
            <pc:sldMk cId="2546974085" sldId="268"/>
            <ac:spMk id="45" creationId="{DFA90F86-A4C0-4EF1-A704-A8C050FF4055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15:17.047" v="2976" actId="164"/>
          <ac:spMkLst>
            <pc:docMk/>
            <pc:sldMk cId="2546974085" sldId="268"/>
            <ac:spMk id="46" creationId="{3180660A-E0D6-4E99-A5A2-940009709FBF}"/>
          </ac:spMkLst>
        </pc:spChg>
        <pc:spChg chg="add mod ord">
          <ac:chgData name="Yuxiao Guo (MSR Student-Person Consulting)" userId="1fa1fa93-cd86-46c3-86f8-f93b45243d60" providerId="ADAL" clId="{BA571036-428C-40A3-BA82-F1BB438195B3}" dt="2018-07-08T07:54:56.253" v="1564" actId="164"/>
          <ac:spMkLst>
            <pc:docMk/>
            <pc:sldMk cId="2546974085" sldId="268"/>
            <ac:spMk id="47" creationId="{F555BF94-D234-4228-A860-69069602BED7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7:54:56.253" v="1564" actId="164"/>
          <ac:spMkLst>
            <pc:docMk/>
            <pc:sldMk cId="2546974085" sldId="268"/>
            <ac:spMk id="48" creationId="{F33E9B94-A8B7-4B3E-B23B-FCBC33029B3F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07:53:57.710" v="1557" actId="164"/>
          <ac:spMkLst>
            <pc:docMk/>
            <pc:sldMk cId="2546974085" sldId="268"/>
            <ac:spMk id="53" creationId="{906B7D6E-FF51-497F-82F4-9C628D385EB8}"/>
          </ac:spMkLst>
        </pc:spChg>
        <pc:spChg chg="add mod ord topLvl">
          <ac:chgData name="Yuxiao Guo (MSR Student-Person Consulting)" userId="1fa1fa93-cd86-46c3-86f8-f93b45243d60" providerId="ADAL" clId="{BA571036-428C-40A3-BA82-F1BB438195B3}" dt="2018-07-08T07:53:57.710" v="1557" actId="164"/>
          <ac:spMkLst>
            <pc:docMk/>
            <pc:sldMk cId="2546974085" sldId="268"/>
            <ac:spMk id="54" creationId="{8D5BD3F6-AFF2-4776-A7F7-047C7C849A36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08:30:15.958" v="1859" actId="478"/>
          <ac:spMkLst>
            <pc:docMk/>
            <pc:sldMk cId="2546974085" sldId="268"/>
            <ac:spMk id="60" creationId="{DFB608C6-3748-45EB-8F80-CB97BC700CB9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33:47.121" v="3291" actId="1076"/>
          <ac:spMkLst>
            <pc:docMk/>
            <pc:sldMk cId="2546974085" sldId="268"/>
            <ac:spMk id="63" creationId="{91C1CCDB-B935-4592-886C-5F5B9DE77A97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08:57:48.022" v="2402" actId="478"/>
          <ac:spMkLst>
            <pc:docMk/>
            <pc:sldMk cId="2546974085" sldId="268"/>
            <ac:spMk id="64" creationId="{ACD4B37B-73EA-4E9E-A62E-2477EE301F3D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65" creationId="{91FF5656-9928-45AD-90F6-926F7794DF08}"/>
          </ac:spMkLst>
        </pc:spChg>
        <pc:spChg chg="add del">
          <ac:chgData name="Yuxiao Guo (MSR Student-Person Consulting)" userId="1fa1fa93-cd86-46c3-86f8-f93b45243d60" providerId="ADAL" clId="{BA571036-428C-40A3-BA82-F1BB438195B3}" dt="2018-07-08T08:04:32.599" v="1701"/>
          <ac:spMkLst>
            <pc:docMk/>
            <pc:sldMk cId="2546974085" sldId="268"/>
            <ac:spMk id="66" creationId="{39DF61B7-75E1-485B-87A6-A825A9CB2B4E}"/>
          </ac:spMkLst>
        </pc:spChg>
        <pc:spChg chg="add del">
          <ac:chgData name="Yuxiao Guo (MSR Student-Person Consulting)" userId="1fa1fa93-cd86-46c3-86f8-f93b45243d60" providerId="ADAL" clId="{BA571036-428C-40A3-BA82-F1BB438195B3}" dt="2018-07-08T08:04:32.599" v="1701"/>
          <ac:spMkLst>
            <pc:docMk/>
            <pc:sldMk cId="2546974085" sldId="268"/>
            <ac:spMk id="67" creationId="{D4202364-77A9-468B-AF8C-6635AEA1F9BB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68" creationId="{805CB571-1CB8-4F5B-85A2-97C8295998CA}"/>
          </ac:spMkLst>
        </pc:spChg>
        <pc:spChg chg="add del mod topLvl">
          <ac:chgData name="Yuxiao Guo (MSR Student-Person Consulting)" userId="1fa1fa93-cd86-46c3-86f8-f93b45243d60" providerId="ADAL" clId="{BA571036-428C-40A3-BA82-F1BB438195B3}" dt="2018-07-08T08:26:02.011" v="1840" actId="478"/>
          <ac:spMkLst>
            <pc:docMk/>
            <pc:sldMk cId="2546974085" sldId="268"/>
            <ac:spMk id="69" creationId="{71BB0053-D023-4D57-8917-D90BCA5D75BC}"/>
          </ac:spMkLst>
        </pc:spChg>
        <pc:spChg chg="del">
          <ac:chgData name="Yuxiao Guo (MSR Student-Person Consulting)" userId="1fa1fa93-cd86-46c3-86f8-f93b45243d60" providerId="ADAL" clId="{BA571036-428C-40A3-BA82-F1BB438195B3}" dt="2018-07-08T08:09:45.263" v="1718" actId="478"/>
          <ac:spMkLst>
            <pc:docMk/>
            <pc:sldMk cId="2546974085" sldId="268"/>
            <ac:spMk id="76" creationId="{BCDED1EF-32B9-4C0D-8A2D-BECC321CB1BD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2:59:33.665" v="2810" actId="1076"/>
          <ac:spMkLst>
            <pc:docMk/>
            <pc:sldMk cId="2546974085" sldId="268"/>
            <ac:spMk id="76" creationId="{1B64354E-1172-4EF4-92D5-47D524E21108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01:00.129" v="2815" actId="1076"/>
          <ac:spMkLst>
            <pc:docMk/>
            <pc:sldMk cId="2546974085" sldId="268"/>
            <ac:spMk id="77" creationId="{1EB88C2A-103C-447F-9C91-513EA7D59EFC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01:42.690" v="2821" actId="1076"/>
          <ac:spMkLst>
            <pc:docMk/>
            <pc:sldMk cId="2546974085" sldId="268"/>
            <ac:spMk id="78" creationId="{0BBEAA78-871F-4863-BF55-19BF0C4BDA90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02:05.657" v="2823" actId="1076"/>
          <ac:spMkLst>
            <pc:docMk/>
            <pc:sldMk cId="2546974085" sldId="268"/>
            <ac:spMk id="79" creationId="{0E24C258-7BEA-4C99-A175-86395B82590F}"/>
          </ac:spMkLst>
        </pc:spChg>
        <pc:spChg chg="del">
          <ac:chgData name="Yuxiao Guo (MSR Student-Person Consulting)" userId="1fa1fa93-cd86-46c3-86f8-f93b45243d60" providerId="ADAL" clId="{BA571036-428C-40A3-BA82-F1BB438195B3}" dt="2018-07-08T13:03:27.684" v="2829" actId="478"/>
          <ac:spMkLst>
            <pc:docMk/>
            <pc:sldMk cId="2546974085" sldId="268"/>
            <ac:spMk id="81" creationId="{6DCF01C9-7C2C-4A10-90EC-808838595102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25:55.418" v="1839" actId="164"/>
          <ac:spMkLst>
            <pc:docMk/>
            <pc:sldMk cId="2546974085" sldId="268"/>
            <ac:spMk id="82" creationId="{48395775-76F8-4053-A664-D5D4582D6E92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25:55.418" v="1839" actId="164"/>
          <ac:spMkLst>
            <pc:docMk/>
            <pc:sldMk cId="2546974085" sldId="268"/>
            <ac:spMk id="83" creationId="{258C4411-3C33-4ECA-B270-D416222D290C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25:55.418" v="1839" actId="164"/>
          <ac:spMkLst>
            <pc:docMk/>
            <pc:sldMk cId="2546974085" sldId="268"/>
            <ac:spMk id="84" creationId="{4155BA5F-2998-4F76-B185-A93483675DC8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25:55.418" v="1839" actId="164"/>
          <ac:spMkLst>
            <pc:docMk/>
            <pc:sldMk cId="2546974085" sldId="268"/>
            <ac:spMk id="85" creationId="{B563D0AE-26B6-40A5-9DF5-D5C094CD88B1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25:55.418" v="1839" actId="164"/>
          <ac:spMkLst>
            <pc:docMk/>
            <pc:sldMk cId="2546974085" sldId="268"/>
            <ac:spMk id="87" creationId="{CE1774F3-86B6-4880-A161-01703782967E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25:55.418" v="1839" actId="164"/>
          <ac:spMkLst>
            <pc:docMk/>
            <pc:sldMk cId="2546974085" sldId="268"/>
            <ac:spMk id="88" creationId="{20E7D44F-F8DE-4D8B-AB56-D48A5F35133A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12:38:16.584" v="2543"/>
          <ac:spMkLst>
            <pc:docMk/>
            <pc:sldMk cId="2546974085" sldId="268"/>
            <ac:spMk id="90" creationId="{32D33A86-D1F1-47B3-98B0-7B878E70FC21}"/>
          </ac:spMkLst>
        </pc:spChg>
        <pc:spChg chg="mod">
          <ac:chgData name="Yuxiao Guo (MSR Student-Person Consulting)" userId="1fa1fa93-cd86-46c3-86f8-f93b45243d60" providerId="ADAL" clId="{BA571036-428C-40A3-BA82-F1BB438195B3}" dt="2018-07-08T13:04:03.682" v="2875" actId="207"/>
          <ac:spMkLst>
            <pc:docMk/>
            <pc:sldMk cId="2546974085" sldId="268"/>
            <ac:spMk id="92" creationId="{97AAC48F-CADC-46F1-9EB5-30605256E8B8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08:31:49.654" v="1874"/>
          <ac:spMkLst>
            <pc:docMk/>
            <pc:sldMk cId="2546974085" sldId="268"/>
            <ac:spMk id="94" creationId="{D7C88579-01F2-4A4B-9C20-EA5DFE80E12F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32:39.451" v="1903" actId="164"/>
          <ac:spMkLst>
            <pc:docMk/>
            <pc:sldMk cId="2546974085" sldId="268"/>
            <ac:spMk id="95" creationId="{1C4F5979-1501-47D1-BCEF-234DBECFB083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8:34:46.340" v="2123" actId="1076"/>
          <ac:spMkLst>
            <pc:docMk/>
            <pc:sldMk cId="2546974085" sldId="268"/>
            <ac:spMk id="97" creationId="{AC98AF08-244C-485E-AEE4-AB02D344EEB9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33:47.121" v="3291" actId="1076"/>
          <ac:spMkLst>
            <pc:docMk/>
            <pc:sldMk cId="2546974085" sldId="268"/>
            <ac:spMk id="98" creationId="{BF30A68E-5383-445D-9CE3-02F072B18B97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08:57:48.970" v="2403" actId="478"/>
          <ac:spMkLst>
            <pc:docMk/>
            <pc:sldMk cId="2546974085" sldId="268"/>
            <ac:spMk id="99" creationId="{BC3F5B94-74AB-487F-8D0E-7E708F0FE4EC}"/>
          </ac:spMkLst>
        </pc:spChg>
        <pc:spChg chg="add del mod ord">
          <ac:chgData name="Yuxiao Guo (MSR Student-Person Consulting)" userId="1fa1fa93-cd86-46c3-86f8-f93b45243d60" providerId="ADAL" clId="{BA571036-428C-40A3-BA82-F1BB438195B3}" dt="2018-07-08T08:49:30.693" v="2318" actId="164"/>
          <ac:spMkLst>
            <pc:docMk/>
            <pc:sldMk cId="2546974085" sldId="268"/>
            <ac:spMk id="100" creationId="{DD852E74-D278-46BA-8F37-28138C7B8393}"/>
          </ac:spMkLst>
        </pc:spChg>
        <pc:spChg chg="add mod ord">
          <ac:chgData name="Yuxiao Guo (MSR Student-Person Consulting)" userId="1fa1fa93-cd86-46c3-86f8-f93b45243d60" providerId="ADAL" clId="{BA571036-428C-40A3-BA82-F1BB438195B3}" dt="2018-07-08T08:49:30.693" v="2318" actId="164"/>
          <ac:spMkLst>
            <pc:docMk/>
            <pc:sldMk cId="2546974085" sldId="268"/>
            <ac:spMk id="101" creationId="{21C150AF-9228-442B-B044-34FF1AEFECD8}"/>
          </ac:spMkLst>
        </pc:spChg>
        <pc:spChg chg="add mod ord">
          <ac:chgData name="Yuxiao Guo (MSR Student-Person Consulting)" userId="1fa1fa93-cd86-46c3-86f8-f93b45243d60" providerId="ADAL" clId="{BA571036-428C-40A3-BA82-F1BB438195B3}" dt="2018-07-08T08:49:30.693" v="2318" actId="164"/>
          <ac:spMkLst>
            <pc:docMk/>
            <pc:sldMk cId="2546974085" sldId="268"/>
            <ac:spMk id="102" creationId="{B0205D8A-AB5A-4CE2-BB13-9BE1BF7D657A}"/>
          </ac:spMkLst>
        </pc:spChg>
        <pc:spChg chg="add mod ord">
          <ac:chgData name="Yuxiao Guo (MSR Student-Person Consulting)" userId="1fa1fa93-cd86-46c3-86f8-f93b45243d60" providerId="ADAL" clId="{BA571036-428C-40A3-BA82-F1BB438195B3}" dt="2018-07-08T08:49:30.693" v="2318" actId="164"/>
          <ac:spMkLst>
            <pc:docMk/>
            <pc:sldMk cId="2546974085" sldId="268"/>
            <ac:spMk id="103" creationId="{9A1A2E13-A01B-4B47-ABDA-FC239D96DF64}"/>
          </ac:spMkLst>
        </pc:spChg>
        <pc:spChg chg="add del">
          <ac:chgData name="Yuxiao Guo (MSR Student-Person Consulting)" userId="1fa1fa93-cd86-46c3-86f8-f93b45243d60" providerId="ADAL" clId="{BA571036-428C-40A3-BA82-F1BB438195B3}" dt="2018-07-08T08:47:13.224" v="2292" actId="478"/>
          <ac:spMkLst>
            <pc:docMk/>
            <pc:sldMk cId="2546974085" sldId="268"/>
            <ac:spMk id="104" creationId="{48D2F3ED-3630-42D5-97CA-519304F4A777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06" creationId="{ECB7D32C-9151-43EE-ABD3-773B4E499E5D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08" creationId="{4A0FFCEF-6577-49D5-A9F3-1D99641DE1ED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12:39:19.853" v="2622" actId="478"/>
          <ac:spMkLst>
            <pc:docMk/>
            <pc:sldMk cId="2546974085" sldId="268"/>
            <ac:spMk id="109" creationId="{521E6911-3652-4D83-871A-CFB35D122F63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12:40:09.460" v="2664" actId="478"/>
          <ac:spMkLst>
            <pc:docMk/>
            <pc:sldMk cId="2546974085" sldId="268"/>
            <ac:spMk id="110" creationId="{32F1ED1E-7ED0-4018-AE88-1965A1DBA2F6}"/>
          </ac:spMkLst>
        </pc:spChg>
        <pc:spChg chg="add del mod">
          <ac:chgData name="Yuxiao Guo (MSR Student-Person Consulting)" userId="1fa1fa93-cd86-46c3-86f8-f93b45243d60" providerId="ADAL" clId="{BA571036-428C-40A3-BA82-F1BB438195B3}" dt="2018-07-08T12:40:46.928" v="2666" actId="478"/>
          <ac:spMkLst>
            <pc:docMk/>
            <pc:sldMk cId="2546974085" sldId="268"/>
            <ac:spMk id="111" creationId="{54AC69DD-4E13-4B8B-990F-F8C3A9EEB34E}"/>
          </ac:spMkLst>
        </pc:spChg>
        <pc:spChg chg="add mod">
          <ac:chgData name="Yuxiao Guo (MSR Student-Person Consulting)" userId="1fa1fa93-cd86-46c3-86f8-f93b45243d60" providerId="ADAL" clId="{BA571036-428C-40A3-BA82-F1BB438195B3}" dt="2018-07-08T09:06:31.551" v="2529" actId="1076"/>
          <ac:spMkLst>
            <pc:docMk/>
            <pc:sldMk cId="2546974085" sldId="268"/>
            <ac:spMk id="112" creationId="{220A4A6C-7231-43C9-A067-FA3008702BBC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28" creationId="{9F407E36-45BB-4CE4-889B-B3BD587970DD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29" creationId="{73BBACA2-29F4-46F6-B841-1BA6A3D0F376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30" creationId="{129BCACA-02C1-42AA-BAD4-9A87264219C2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31" creationId="{91D91B0D-63C1-426C-9266-F109BFF28BB7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39:01.517" v="3339" actId="164"/>
          <ac:spMkLst>
            <pc:docMk/>
            <pc:sldMk cId="2546974085" sldId="268"/>
            <ac:spMk id="133" creationId="{098E61A8-9E69-49E0-A2BD-A2BEB0802B91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39:01.517" v="3339" actId="164"/>
          <ac:spMkLst>
            <pc:docMk/>
            <pc:sldMk cId="2546974085" sldId="268"/>
            <ac:spMk id="137" creationId="{510B8987-12BE-4EEE-B099-D4AF7E3B4807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46" creationId="{E108A39B-1FA6-43E9-BB15-0AD577C06C57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47" creationId="{34C58930-F0AC-43F9-A027-744915233079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48" creationId="{4AB4482C-BE09-4F43-BB5A-86748166FBC8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49" creationId="{3C3BAE9D-FA08-47FA-93F7-31D812F895C4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38:36.438" v="3335" actId="165"/>
          <ac:spMkLst>
            <pc:docMk/>
            <pc:sldMk cId="2546974085" sldId="268"/>
            <ac:spMk id="150" creationId="{D644BBA1-4600-4B82-A776-F660703375EA}"/>
          </ac:spMkLst>
        </pc:spChg>
        <pc:spChg chg="mod">
          <ac:chgData name="Yuxiao Guo (MSR Student-Person Consulting)" userId="1fa1fa93-cd86-46c3-86f8-f93b45243d60" providerId="ADAL" clId="{BA571036-428C-40A3-BA82-F1BB438195B3}" dt="2018-07-08T13:07:36.912" v="2902" actId="20577"/>
          <ac:spMkLst>
            <pc:docMk/>
            <pc:sldMk cId="2546974085" sldId="268"/>
            <ac:spMk id="154" creationId="{CF431ACD-47C6-4F53-A47E-5370536FB916}"/>
          </ac:spMkLst>
        </pc:spChg>
        <pc:spChg chg="mod">
          <ac:chgData name="Yuxiao Guo (MSR Student-Person Consulting)" userId="1fa1fa93-cd86-46c3-86f8-f93b45243d60" providerId="ADAL" clId="{BA571036-428C-40A3-BA82-F1BB438195B3}" dt="2018-07-08T13:07:05.195" v="2895" actId="1076"/>
          <ac:spMkLst>
            <pc:docMk/>
            <pc:sldMk cId="2546974085" sldId="268"/>
            <ac:spMk id="155" creationId="{B45B8F6E-46B9-42C7-BB1B-3B47E6930A55}"/>
          </ac:spMkLst>
        </pc:spChg>
        <pc:spChg chg="mod">
          <ac:chgData name="Yuxiao Guo (MSR Student-Person Consulting)" userId="1fa1fa93-cd86-46c3-86f8-f93b45243d60" providerId="ADAL" clId="{BA571036-428C-40A3-BA82-F1BB438195B3}" dt="2018-07-08T13:06:49.149" v="2893" actId="1076"/>
          <ac:spMkLst>
            <pc:docMk/>
            <pc:sldMk cId="2546974085" sldId="268"/>
            <ac:spMk id="156" creationId="{94289C94-68E4-408D-992E-0527887461AB}"/>
          </ac:spMkLst>
        </pc:spChg>
        <pc:spChg chg="mod">
          <ac:chgData name="Yuxiao Guo (MSR Student-Person Consulting)" userId="1fa1fa93-cd86-46c3-86f8-f93b45243d60" providerId="ADAL" clId="{BA571036-428C-40A3-BA82-F1BB438195B3}" dt="2018-07-08T13:07:15.382" v="2896" actId="1076"/>
          <ac:spMkLst>
            <pc:docMk/>
            <pc:sldMk cId="2546974085" sldId="268"/>
            <ac:spMk id="157" creationId="{B7A9316C-5457-4F93-B12B-664F13BA76A5}"/>
          </ac:spMkLst>
        </pc:spChg>
        <pc:spChg chg="del">
          <ac:chgData name="Yuxiao Guo (MSR Student-Person Consulting)" userId="1fa1fa93-cd86-46c3-86f8-f93b45243d60" providerId="ADAL" clId="{BA571036-428C-40A3-BA82-F1BB438195B3}" dt="2018-07-08T13:06:22.338" v="2890" actId="478"/>
          <ac:spMkLst>
            <pc:docMk/>
            <pc:sldMk cId="2546974085" sldId="268"/>
            <ac:spMk id="158" creationId="{EF9F1DCE-E90D-4530-A596-CD5EBFEE5B7A}"/>
          </ac:spMkLst>
        </pc:spChg>
        <pc:spChg chg="mod">
          <ac:chgData name="Yuxiao Guo (MSR Student-Person Consulting)" userId="1fa1fa93-cd86-46c3-86f8-f93b45243d60" providerId="ADAL" clId="{BA571036-428C-40A3-BA82-F1BB438195B3}" dt="2018-07-08T13:07:24.881" v="2899" actId="14100"/>
          <ac:spMkLst>
            <pc:docMk/>
            <pc:sldMk cId="2546974085" sldId="268"/>
            <ac:spMk id="160" creationId="{F6FD523F-D3AD-4224-8FDB-92D45E32C5ED}"/>
          </ac:spMkLst>
        </pc:spChg>
        <pc:spChg chg="del">
          <ac:chgData name="Yuxiao Guo (MSR Student-Person Consulting)" userId="1fa1fa93-cd86-46c3-86f8-f93b45243d60" providerId="ADAL" clId="{BA571036-428C-40A3-BA82-F1BB438195B3}" dt="2018-07-08T13:06:24.260" v="2891" actId="478"/>
          <ac:spMkLst>
            <pc:docMk/>
            <pc:sldMk cId="2546974085" sldId="268"/>
            <ac:spMk id="161" creationId="{8C662BCD-665D-4DBA-8EBF-60FF0195C777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33:47.121" v="3291" actId="1076"/>
          <ac:spMkLst>
            <pc:docMk/>
            <pc:sldMk cId="2546974085" sldId="268"/>
            <ac:spMk id="165" creationId="{6B21EBC7-F0DA-46C5-8C95-A7F4910D9BE5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33:47.121" v="3291" actId="1076"/>
          <ac:spMkLst>
            <pc:docMk/>
            <pc:sldMk cId="2546974085" sldId="268"/>
            <ac:spMk id="166" creationId="{31F0F3C2-541C-42F2-ADE1-80BBA02E5438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33:47.121" v="3291" actId="1076"/>
          <ac:spMkLst>
            <pc:docMk/>
            <pc:sldMk cId="2546974085" sldId="268"/>
            <ac:spMk id="167" creationId="{06AE6BE8-BD99-4FCB-9260-61204F6195FF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5:35.489" v="3302" actId="478"/>
          <ac:spMkLst>
            <pc:docMk/>
            <pc:sldMk cId="2546974085" sldId="268"/>
            <ac:spMk id="169" creationId="{594E5260-01ED-4BB0-9872-18785662F372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6:54.501" v="3319" actId="478"/>
          <ac:spMkLst>
            <pc:docMk/>
            <pc:sldMk cId="2546974085" sldId="268"/>
            <ac:spMk id="170" creationId="{9AC5A26D-4D4F-4F52-A5A7-83975B77D0ED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71" creationId="{026AAFDA-E3F8-4961-8A78-FEB1757DC4F2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72" creationId="{01CBD6AE-62A3-471D-A41C-B3D15AEEEEEC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73" creationId="{59994F17-AFE9-4AFD-8C67-676182BAACD3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74" creationId="{437DFF9D-2C52-4AFA-B77F-A2FD51BBBF4D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75" creationId="{96B4EF32-964C-4CCA-9733-55876B44F4DB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76" creationId="{BB0AB706-D5FE-4CEC-AA23-3FA4369A6A7E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8:08.247" v="3332" actId="478"/>
          <ac:spMkLst>
            <pc:docMk/>
            <pc:sldMk cId="2546974085" sldId="268"/>
            <ac:spMk id="177" creationId="{835772E3-8DAB-49E5-AFA2-531E6849FB97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8:08.247" v="3332" actId="478"/>
          <ac:spMkLst>
            <pc:docMk/>
            <pc:sldMk cId="2546974085" sldId="268"/>
            <ac:spMk id="178" creationId="{DE8A6167-FD89-45F8-8804-D5EF7C394F45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8:08.247" v="3332" actId="478"/>
          <ac:spMkLst>
            <pc:docMk/>
            <pc:sldMk cId="2546974085" sldId="268"/>
            <ac:spMk id="179" creationId="{22646260-528C-4B89-AA7A-4FF8020D3DF3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6:52.080" v="3317" actId="478"/>
          <ac:spMkLst>
            <pc:docMk/>
            <pc:sldMk cId="2546974085" sldId="268"/>
            <ac:spMk id="182" creationId="{FEE1BFC7-CF47-4C2D-8400-151758301036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85" creationId="{7E3C02FF-2EE1-478C-BCEC-ADCF05F9076A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7:34.514" v="3327" actId="478"/>
          <ac:spMkLst>
            <pc:docMk/>
            <pc:sldMk cId="2546974085" sldId="268"/>
            <ac:spMk id="186" creationId="{D976E27B-4451-4A5B-A023-FA1BA6C47811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5:31.833" v="3301" actId="478"/>
          <ac:spMkLst>
            <pc:docMk/>
            <pc:sldMk cId="2546974085" sldId="268"/>
            <ac:spMk id="189" creationId="{0866A973-965D-4D7A-BC5B-DC5E2E92152C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08T13:38:08.247" v="3332" actId="478"/>
          <ac:spMkLst>
            <pc:docMk/>
            <pc:sldMk cId="2546974085" sldId="268"/>
            <ac:spMk id="190" creationId="{77F5B756-CB48-496B-8512-BC324D7D891D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91" creationId="{FEE5D9AC-DEA4-4708-8D8D-12892FB58FCB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192" creationId="{23077AAA-3585-4447-BEA3-4927E34DB739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0:35.829" v="3357" actId="164"/>
          <ac:spMkLst>
            <pc:docMk/>
            <pc:sldMk cId="2546974085" sldId="268"/>
            <ac:spMk id="194" creationId="{3CC2152F-EE5A-4301-8FA5-B277CCB7148A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0:35.829" v="3357" actId="164"/>
          <ac:spMkLst>
            <pc:docMk/>
            <pc:sldMk cId="2546974085" sldId="268"/>
            <ac:spMk id="198" creationId="{35B403BF-D8E2-4464-B631-D1661ED5AC1A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2:56.258" v="3413" actId="1037"/>
          <ac:spMkLst>
            <pc:docMk/>
            <pc:sldMk cId="2546974085" sldId="268"/>
            <ac:spMk id="202" creationId="{D9EEFD98-DF5B-428A-8855-16F2BC988BE2}"/>
          </ac:spMkLst>
        </pc:spChg>
        <pc:spChg chg="mod topLvl">
          <ac:chgData name="Yuxiao Guo (MSR Student-Person Consulting)" userId="1fa1fa93-cd86-46c3-86f8-f93b45243d60" providerId="ADAL" clId="{BA571036-428C-40A3-BA82-F1BB438195B3}" dt="2018-07-08T13:42:42.400" v="3402" actId="164"/>
          <ac:spMkLst>
            <pc:docMk/>
            <pc:sldMk cId="2546974085" sldId="268"/>
            <ac:spMk id="206" creationId="{0F056A04-9BA4-4D6D-AE61-80620B215359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209" creationId="{00B254D0-EC4F-425C-AF66-2A6703AAF11B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210" creationId="{CEDD06C2-D655-47E9-AD7B-7B9A80B1E8F4}"/>
          </ac:spMkLst>
        </pc:spChg>
        <pc:spChg chg="add mod topLvl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211" creationId="{AC95F8EB-58B0-413F-9647-50BC810EC660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212" creationId="{36B04072-FE85-43D9-B9B8-1D39D3946A24}"/>
          </ac:spMkLst>
        </pc:spChg>
        <pc:spChg chg="add mod">
          <ac:chgData name="Yuxiao Guo (MSR Student-Person Consulting)" userId="1fa1fa93-cd86-46c3-86f8-f93b45243d60" providerId="ADAL" clId="{BA571036-428C-40A3-BA82-F1BB438195B3}" dt="2018-07-08T13:46:31.564" v="3463" actId="164"/>
          <ac:spMkLst>
            <pc:docMk/>
            <pc:sldMk cId="2546974085" sldId="268"/>
            <ac:spMk id="213" creationId="{5350BA87-D072-4324-B944-63214714C075}"/>
          </ac:spMkLst>
        </pc:spChg>
        <pc:grpChg chg="add del mod">
          <ac:chgData name="Yuxiao Guo (MSR Student-Person Consulting)" userId="1fa1fa93-cd86-46c3-86f8-f93b45243d60" providerId="ADAL" clId="{BA571036-428C-40A3-BA82-F1BB438195B3}" dt="2018-07-08T08:51:41.586" v="2339" actId="165"/>
          <ac:grpSpMkLst>
            <pc:docMk/>
            <pc:sldMk cId="2546974085" sldId="268"/>
            <ac:grpSpMk id="3" creationId="{EC21781E-5A11-4FC7-B39C-6D7765560AE2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3:16:34.292" v="2982" actId="1076"/>
          <ac:grpSpMkLst>
            <pc:docMk/>
            <pc:sldMk cId="2546974085" sldId="268"/>
            <ac:grpSpMk id="14" creationId="{8227949A-2049-4079-BBCF-967C47AF4A8C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3:39:01.517" v="3339" actId="164"/>
          <ac:grpSpMkLst>
            <pc:docMk/>
            <pc:sldMk cId="2546974085" sldId="268"/>
            <ac:grpSpMk id="15" creationId="{F32B2EB1-ACD0-47D9-A265-604B54BA585D}"/>
          </ac:grpSpMkLst>
        </pc:grpChg>
        <pc:grpChg chg="add mod topLvl">
          <ac:chgData name="Yuxiao Guo (MSR Student-Person Consulting)" userId="1fa1fa93-cd86-46c3-86f8-f93b45243d60" providerId="ADAL" clId="{BA571036-428C-40A3-BA82-F1BB438195B3}" dt="2018-07-08T13:46:31.564" v="3463" actId="164"/>
          <ac:grpSpMkLst>
            <pc:docMk/>
            <pc:sldMk cId="2546974085" sldId="268"/>
            <ac:grpSpMk id="23" creationId="{52BC3021-722C-49A5-B176-FB820A27D4CB}"/>
          </ac:grpSpMkLst>
        </pc:grpChg>
        <pc:grpChg chg="del mod topLvl">
          <ac:chgData name="Yuxiao Guo (MSR Student-Person Consulting)" userId="1fa1fa93-cd86-46c3-86f8-f93b45243d60" providerId="ADAL" clId="{BA571036-428C-40A3-BA82-F1BB438195B3}" dt="2018-07-08T13:09:40.389" v="2911" actId="165"/>
          <ac:grpSpMkLst>
            <pc:docMk/>
            <pc:sldMk cId="2546974085" sldId="268"/>
            <ac:grpSpMk id="32" creationId="{88961DA1-9184-4E49-BAE4-2B2F89444C14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07:51:22.865" v="1524" actId="165"/>
          <ac:grpSpMkLst>
            <pc:docMk/>
            <pc:sldMk cId="2546974085" sldId="268"/>
            <ac:grpSpMk id="55" creationId="{57F96053-A6F9-4595-9BB6-09EE93F1F52A}"/>
          </ac:grpSpMkLst>
        </pc:grpChg>
        <pc:grpChg chg="add mod topLvl">
          <ac:chgData name="Yuxiao Guo (MSR Student-Person Consulting)" userId="1fa1fa93-cd86-46c3-86f8-f93b45243d60" providerId="ADAL" clId="{BA571036-428C-40A3-BA82-F1BB438195B3}" dt="2018-07-08T13:46:31.564" v="3463" actId="164"/>
          <ac:grpSpMkLst>
            <pc:docMk/>
            <pc:sldMk cId="2546974085" sldId="268"/>
            <ac:grpSpMk id="56" creationId="{D833F3EE-B4EC-4F84-A245-B598EE0764E7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13:46:27.252" v="3462" actId="165"/>
          <ac:grpSpMkLst>
            <pc:docMk/>
            <pc:sldMk cId="2546974085" sldId="268"/>
            <ac:grpSpMk id="59" creationId="{59B96062-089A-4815-BAF7-BFC388F24066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3:46:50.501" v="3466" actId="1076"/>
          <ac:grpSpMkLst>
            <pc:docMk/>
            <pc:sldMk cId="2546974085" sldId="268"/>
            <ac:grpSpMk id="60" creationId="{522EFD8D-21BB-48A9-A552-0338CCA4EFFE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08:33:05.729" v="1944" actId="1035"/>
          <ac:grpSpMkLst>
            <pc:docMk/>
            <pc:sldMk cId="2546974085" sldId="268"/>
            <ac:grpSpMk id="61" creationId="{3AF8F5C6-1D4A-4904-A358-4FFD51A0C189}"/>
          </ac:grpSpMkLst>
        </pc:grpChg>
        <pc:grpChg chg="add mod topLvl">
          <ac:chgData name="Yuxiao Guo (MSR Student-Person Consulting)" userId="1fa1fa93-cd86-46c3-86f8-f93b45243d60" providerId="ADAL" clId="{BA571036-428C-40A3-BA82-F1BB438195B3}" dt="2018-07-08T13:38:36.438" v="3335" actId="165"/>
          <ac:grpSpMkLst>
            <pc:docMk/>
            <pc:sldMk cId="2546974085" sldId="268"/>
            <ac:grpSpMk id="62" creationId="{B38FDB39-5E1D-4FCA-A67C-05C71F3210EE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08:26:02.011" v="1840" actId="478"/>
          <ac:grpSpMkLst>
            <pc:docMk/>
            <pc:sldMk cId="2546974085" sldId="268"/>
            <ac:grpSpMk id="70" creationId="{32AFDCB5-3771-4151-BD0E-23CB007018FC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08:25:34.984" v="1836" actId="478"/>
          <ac:grpSpMkLst>
            <pc:docMk/>
            <pc:sldMk cId="2546974085" sldId="268"/>
            <ac:grpSpMk id="71" creationId="{3B3841EF-2ADD-4686-943D-8435350C82CE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3:04:26.462" v="2878" actId="1076"/>
          <ac:grpSpMkLst>
            <pc:docMk/>
            <pc:sldMk cId="2546974085" sldId="268"/>
            <ac:grpSpMk id="80" creationId="{448BC4FD-835E-4CE6-A908-1074AF6E87AF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2:38:16.584" v="2543"/>
          <ac:grpSpMkLst>
            <pc:docMk/>
            <pc:sldMk cId="2546974085" sldId="268"/>
            <ac:grpSpMk id="91" creationId="{69062EF3-738E-4DB6-848F-6C7639160BAD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2:38:53.110" v="2588" actId="1038"/>
          <ac:grpSpMkLst>
            <pc:docMk/>
            <pc:sldMk cId="2546974085" sldId="268"/>
            <ac:grpSpMk id="96" creationId="{8AEE16D3-4AE1-4EB5-8DDE-578A36489E2F}"/>
          </ac:grpSpMkLst>
        </pc:grpChg>
        <pc:grpChg chg="add mod topLvl">
          <ac:chgData name="Yuxiao Guo (MSR Student-Person Consulting)" userId="1fa1fa93-cd86-46c3-86f8-f93b45243d60" providerId="ADAL" clId="{BA571036-428C-40A3-BA82-F1BB438195B3}" dt="2018-07-08T13:38:36.438" v="3335" actId="165"/>
          <ac:grpSpMkLst>
            <pc:docMk/>
            <pc:sldMk cId="2546974085" sldId="268"/>
            <ac:grpSpMk id="105" creationId="{C063C28F-5D30-4553-83BB-EA441FF8C69A}"/>
          </ac:grpSpMkLst>
        </pc:grpChg>
        <pc:grpChg chg="add mod topLvl">
          <ac:chgData name="Yuxiao Guo (MSR Student-Person Consulting)" userId="1fa1fa93-cd86-46c3-86f8-f93b45243d60" providerId="ADAL" clId="{BA571036-428C-40A3-BA82-F1BB438195B3}" dt="2018-07-08T13:38:36.438" v="3335" actId="165"/>
          <ac:grpSpMkLst>
            <pc:docMk/>
            <pc:sldMk cId="2546974085" sldId="268"/>
            <ac:grpSpMk id="107" creationId="{A2E6923D-F8BC-4546-AD72-20F092B15985}"/>
          </ac:grpSpMkLst>
        </pc:grpChg>
        <pc:grpChg chg="add del">
          <ac:chgData name="Yuxiao Guo (MSR Student-Person Consulting)" userId="1fa1fa93-cd86-46c3-86f8-f93b45243d60" providerId="ADAL" clId="{BA571036-428C-40A3-BA82-F1BB438195B3}" dt="2018-07-08T13:06:10.448" v="2887" actId="478"/>
          <ac:grpSpMkLst>
            <pc:docMk/>
            <pc:sldMk cId="2546974085" sldId="268"/>
            <ac:grpSpMk id="120" creationId="{9EB9DD34-4E9C-4149-AFFC-42E1B1B88A17}"/>
          </ac:grpSpMkLst>
        </pc:grpChg>
        <pc:grpChg chg="add mod topLvl">
          <ac:chgData name="Yuxiao Guo (MSR Student-Person Consulting)" userId="1fa1fa93-cd86-46c3-86f8-f93b45243d60" providerId="ADAL" clId="{BA571036-428C-40A3-BA82-F1BB438195B3}" dt="2018-07-08T13:38:36.438" v="3335" actId="165"/>
          <ac:grpSpMkLst>
            <pc:docMk/>
            <pc:sldMk cId="2546974085" sldId="268"/>
            <ac:grpSpMk id="123" creationId="{23AEF79B-603C-4273-B6C3-AA2D0657E35B}"/>
          </ac:grpSpMkLst>
        </pc:grpChg>
        <pc:grpChg chg="add del mod topLvl">
          <ac:chgData name="Yuxiao Guo (MSR Student-Person Consulting)" userId="1fa1fa93-cd86-46c3-86f8-f93b45243d60" providerId="ADAL" clId="{BA571036-428C-40A3-BA82-F1BB438195B3}" dt="2018-07-08T13:38:48.939" v="3338" actId="165"/>
          <ac:grpSpMkLst>
            <pc:docMk/>
            <pc:sldMk cId="2546974085" sldId="268"/>
            <ac:grpSpMk id="132" creationId="{8F9E9D34-226A-4AFA-842E-300E212049F7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3:07:44.145" v="2903" actId="1076"/>
          <ac:grpSpMkLst>
            <pc:docMk/>
            <pc:sldMk cId="2546974085" sldId="268"/>
            <ac:grpSpMk id="151" creationId="{6B1146B2-69F7-47BA-8A4E-CB759B2BDCE1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08T12:48:50.180" v="2773" actId="164"/>
          <ac:grpSpMkLst>
            <pc:docMk/>
            <pc:sldMk cId="2546974085" sldId="268"/>
            <ac:grpSpMk id="151" creationId="{5B5949E7-A796-4B55-BE7D-5035FB7644B1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13:38:36.438" v="3335" actId="165"/>
          <ac:grpSpMkLst>
            <pc:docMk/>
            <pc:sldMk cId="2546974085" sldId="268"/>
            <ac:grpSpMk id="152" creationId="{693BBE8E-E256-42FE-8508-05C8E1F870AE}"/>
          </ac:grpSpMkLst>
        </pc:grpChg>
        <pc:grpChg chg="mod">
          <ac:chgData name="Yuxiao Guo (MSR Student-Person Consulting)" userId="1fa1fa93-cd86-46c3-86f8-f93b45243d60" providerId="ADAL" clId="{BA571036-428C-40A3-BA82-F1BB438195B3}" dt="2018-07-08T13:06:18.057" v="2888"/>
          <ac:grpSpMkLst>
            <pc:docMk/>
            <pc:sldMk cId="2546974085" sldId="268"/>
            <ac:grpSpMk id="153" creationId="{077385A1-8048-4B03-B52C-21235FE3FC84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13:35:29.818" v="3300" actId="165"/>
          <ac:grpSpMkLst>
            <pc:docMk/>
            <pc:sldMk cId="2546974085" sldId="268"/>
            <ac:grpSpMk id="168" creationId="{ACFDDC27-6882-4E06-A9F2-396645F49D60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13:40:31.611" v="3356" actId="165"/>
          <ac:grpSpMkLst>
            <pc:docMk/>
            <pc:sldMk cId="2546974085" sldId="268"/>
            <ac:grpSpMk id="193" creationId="{91289A17-E641-4BE4-AF88-86F9181B6A7A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08T13:41:19.827" v="3365" actId="165"/>
          <ac:grpSpMkLst>
            <pc:docMk/>
            <pc:sldMk cId="2546974085" sldId="268"/>
            <ac:grpSpMk id="200" creationId="{9A1CFFA4-CA0D-42D9-83ED-6A6345CD8CFE}"/>
          </ac:grpSpMkLst>
        </pc:grpChg>
        <pc:cxnChg chg="del mod topLvl">
          <ac:chgData name="Yuxiao Guo (MSR Student-Person Consulting)" userId="1fa1fa93-cd86-46c3-86f8-f93b45243d60" providerId="ADAL" clId="{BA571036-428C-40A3-BA82-F1BB438195B3}" dt="2018-07-08T08:53:42.773" v="2381" actId="478"/>
          <ac:cxnSpMkLst>
            <pc:docMk/>
            <pc:sldMk cId="2546974085" sldId="268"/>
            <ac:cxnSpMk id="14" creationId="{A932CADF-F20D-4870-ABAE-D29386BE4BB4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08:53:43.352" v="2382" actId="478"/>
          <ac:cxnSpMkLst>
            <pc:docMk/>
            <pc:sldMk cId="2546974085" sldId="268"/>
            <ac:cxnSpMk id="15" creationId="{83DACC9A-8839-4926-A8BD-BC49105D56BC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08:52:47.021" v="2362" actId="478"/>
          <ac:cxnSpMkLst>
            <pc:docMk/>
            <pc:sldMk cId="2546974085" sldId="268"/>
            <ac:cxnSpMk id="16" creationId="{2996EA6F-AEC9-4F48-92F2-11E2B7B54D81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08:51:47.030" v="2341" actId="478"/>
          <ac:cxnSpMkLst>
            <pc:docMk/>
            <pc:sldMk cId="2546974085" sldId="268"/>
            <ac:cxnSpMk id="17" creationId="{A44D8846-1CEA-4B59-B3E4-7B5DB17D56BC}"/>
          </ac:cxnSpMkLst>
        </pc:cxnChg>
        <pc:cxnChg chg="add del mod">
          <ac:chgData name="Yuxiao Guo (MSR Student-Person Consulting)" userId="1fa1fa93-cd86-46c3-86f8-f93b45243d60" providerId="ADAL" clId="{BA571036-428C-40A3-BA82-F1BB438195B3}" dt="2018-07-08T07:49:56.306" v="1514" actId="478"/>
          <ac:cxnSpMkLst>
            <pc:docMk/>
            <pc:sldMk cId="2546974085" sldId="268"/>
            <ac:cxnSpMk id="25" creationId="{B9F7B671-8765-4356-9030-5CBC53B7ACD1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2:45:13.068" v="2703" actId="478"/>
          <ac:cxnSpMkLst>
            <pc:docMk/>
            <pc:sldMk cId="2546974085" sldId="268"/>
            <ac:cxnSpMk id="26" creationId="{A7177475-70CC-4534-9253-720477D514AB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2:46:01.416" v="2725" actId="478"/>
          <ac:cxnSpMkLst>
            <pc:docMk/>
            <pc:sldMk cId="2546974085" sldId="268"/>
            <ac:cxnSpMk id="27" creationId="{CA44BF00-5245-4F41-A6F1-482B8900769B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2:44:37.282" v="2698" actId="478"/>
          <ac:cxnSpMkLst>
            <pc:docMk/>
            <pc:sldMk cId="2546974085" sldId="268"/>
            <ac:cxnSpMk id="28" creationId="{597F2892-D588-455F-81D1-B9B98C0DA347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2:44:40.049" v="2699" actId="478"/>
          <ac:cxnSpMkLst>
            <pc:docMk/>
            <pc:sldMk cId="2546974085" sldId="268"/>
            <ac:cxnSpMk id="30" creationId="{B943B988-577C-41E8-8C6F-56FBC6B425A4}"/>
          </ac:cxnSpMkLst>
        </pc:cxnChg>
        <pc:cxnChg chg="add del mod">
          <ac:chgData name="Yuxiao Guo (MSR Student-Person Consulting)" userId="1fa1fa93-cd86-46c3-86f8-f93b45243d60" providerId="ADAL" clId="{BA571036-428C-40A3-BA82-F1BB438195B3}" dt="2018-07-08T07:49:54.618" v="1512" actId="478"/>
          <ac:cxnSpMkLst>
            <pc:docMk/>
            <pc:sldMk cId="2546974085" sldId="268"/>
            <ac:cxnSpMk id="50" creationId="{0146F40A-B5A4-4565-80D4-044F6F61582C}"/>
          </ac:cxnSpMkLst>
        </pc:cxnChg>
        <pc:cxnChg chg="add del mod">
          <ac:chgData name="Yuxiao Guo (MSR Student-Person Consulting)" userId="1fa1fa93-cd86-46c3-86f8-f93b45243d60" providerId="ADAL" clId="{BA571036-428C-40A3-BA82-F1BB438195B3}" dt="2018-07-08T07:49:55.207" v="1513" actId="478"/>
          <ac:cxnSpMkLst>
            <pc:docMk/>
            <pc:sldMk cId="2546974085" sldId="268"/>
            <ac:cxnSpMk id="52" creationId="{96E0D5C1-1417-495C-90F3-001F0D6A4ECC}"/>
          </ac:cxnSpMkLst>
        </pc:cxnChg>
        <pc:cxnChg chg="add del mod">
          <ac:chgData name="Yuxiao Guo (MSR Student-Person Consulting)" userId="1fa1fa93-cd86-46c3-86f8-f93b45243d60" providerId="ADAL" clId="{BA571036-428C-40A3-BA82-F1BB438195B3}" dt="2018-07-08T07:51:57.095" v="1530" actId="478"/>
          <ac:cxnSpMkLst>
            <pc:docMk/>
            <pc:sldMk cId="2546974085" sldId="268"/>
            <ac:cxnSpMk id="59" creationId="{2682E0C4-F950-4302-8963-D4E55E6E56D0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08:25:34.984" v="1836" actId="478"/>
          <ac:cxnSpMkLst>
            <pc:docMk/>
            <pc:sldMk cId="2546974085" sldId="268"/>
            <ac:cxnSpMk id="74" creationId="{35972005-EFA8-4DCD-B71B-994FA4DF6FE8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08:25:34.984" v="1836" actId="478"/>
          <ac:cxnSpMkLst>
            <pc:docMk/>
            <pc:sldMk cId="2546974085" sldId="268"/>
            <ac:cxnSpMk id="75" creationId="{8C4F0A72-8229-4944-A8CA-279193815648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08:25:55.418" v="1839" actId="164"/>
          <ac:cxnSpMkLst>
            <pc:docMk/>
            <pc:sldMk cId="2546974085" sldId="268"/>
            <ac:cxnSpMk id="86" creationId="{0711E9BF-C919-4A78-95C7-18E25262AF3A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12:38:44.242" v="2574" actId="1037"/>
          <ac:cxnSpMkLst>
            <pc:docMk/>
            <pc:sldMk cId="2546974085" sldId="268"/>
            <ac:cxnSpMk id="89" creationId="{4E5D69C6-3E18-4F26-A285-2F519B86E8EF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08:33:05.729" v="1944" actId="1035"/>
          <ac:cxnSpMkLst>
            <pc:docMk/>
            <pc:sldMk cId="2546974085" sldId="268"/>
            <ac:cxnSpMk id="93" creationId="{710BAB22-3995-4652-B5C3-6AD9F3A20462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09:06:18.745" v="2527" actId="14100"/>
          <ac:cxnSpMkLst>
            <pc:docMk/>
            <pc:sldMk cId="2546974085" sldId="268"/>
            <ac:cxnSpMk id="114" creationId="{C51FFA20-C01D-4081-8C1F-2C3441C0F871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09:06:37.996" v="2531" actId="14100"/>
          <ac:cxnSpMkLst>
            <pc:docMk/>
            <pc:sldMk cId="2546974085" sldId="268"/>
            <ac:cxnSpMk id="116" creationId="{BE7C61F4-1A4C-4515-8C72-348DF1AE2018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09:06:34.453" v="2530" actId="14100"/>
          <ac:cxnSpMkLst>
            <pc:docMk/>
            <pc:sldMk cId="2546974085" sldId="268"/>
            <ac:cxnSpMk id="117" creationId="{679F89BC-ADCC-47CD-9C46-E1C13E59FB84}"/>
          </ac:cxnSpMkLst>
        </pc:cxnChg>
        <pc:cxnChg chg="add del mod">
          <ac:chgData name="Yuxiao Guo (MSR Student-Person Consulting)" userId="1fa1fa93-cd86-46c3-86f8-f93b45243d60" providerId="ADAL" clId="{BA571036-428C-40A3-BA82-F1BB438195B3}" dt="2018-07-08T09:06:07.038" v="2525" actId="478"/>
          <ac:cxnSpMkLst>
            <pc:docMk/>
            <pc:sldMk cId="2546974085" sldId="268"/>
            <ac:cxnSpMk id="118" creationId="{9ACACB89-2A83-4397-BC40-799DB67CC47A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39:01.517" v="3339" actId="164"/>
          <ac:cxnSpMkLst>
            <pc:docMk/>
            <pc:sldMk cId="2546974085" sldId="268"/>
            <ac:cxnSpMk id="134" creationId="{B24F4E48-FABC-4DC2-8D8F-7A71C36B1E4E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39:01.517" v="3339" actId="164"/>
          <ac:cxnSpMkLst>
            <pc:docMk/>
            <pc:sldMk cId="2546974085" sldId="268"/>
            <ac:cxnSpMk id="135" creationId="{88A02278-1895-44C4-A76E-4A31212CAA84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39:01.517" v="3339" actId="164"/>
          <ac:cxnSpMkLst>
            <pc:docMk/>
            <pc:sldMk cId="2546974085" sldId="268"/>
            <ac:cxnSpMk id="136" creationId="{BF4FCCE0-1E74-4B8B-A227-B7DA0710D33C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06:10.448" v="2887" actId="478"/>
          <ac:cxnSpMkLst>
            <pc:docMk/>
            <pc:sldMk cId="2546974085" sldId="268"/>
            <ac:cxnSpMk id="141" creationId="{FD191A78-5620-4476-A042-E4D3C6293FF8}"/>
          </ac:cxnSpMkLst>
        </pc:cxnChg>
        <pc:cxnChg chg="add mod ord topLvl">
          <ac:chgData name="Yuxiao Guo (MSR Student-Person Consulting)" userId="1fa1fa93-cd86-46c3-86f8-f93b45243d60" providerId="ADAL" clId="{BA571036-428C-40A3-BA82-F1BB438195B3}" dt="2018-07-08T13:38:36.438" v="3335" actId="165"/>
          <ac:cxnSpMkLst>
            <pc:docMk/>
            <pc:sldMk cId="2546974085" sldId="268"/>
            <ac:cxnSpMk id="143" creationId="{B347A7E4-0A77-40B1-84C0-489BE30753B7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06:10.448" v="2887" actId="478"/>
          <ac:cxnSpMkLst>
            <pc:docMk/>
            <pc:sldMk cId="2546974085" sldId="268"/>
            <ac:cxnSpMk id="144" creationId="{C92A191A-C6E1-4FA0-A301-E761630B0458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06:10.448" v="2887" actId="478"/>
          <ac:cxnSpMkLst>
            <pc:docMk/>
            <pc:sldMk cId="2546974085" sldId="268"/>
            <ac:cxnSpMk id="145" creationId="{16D7459B-E474-4451-8E04-76C369E4A83A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07:20.647" v="2898" actId="14100"/>
          <ac:cxnSpMkLst>
            <pc:docMk/>
            <pc:sldMk cId="2546974085" sldId="268"/>
            <ac:cxnSpMk id="162" creationId="{F5C7F029-30E4-46C8-AE5C-4D46847AC5E7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13:15:17.047" v="2976" actId="164"/>
          <ac:cxnSpMkLst>
            <pc:docMk/>
            <pc:sldMk cId="2546974085" sldId="268"/>
            <ac:cxnSpMk id="163" creationId="{95CBF1C1-8791-474F-8F6E-818175D9EF0A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08T13:15:17.047" v="2976" actId="164"/>
          <ac:cxnSpMkLst>
            <pc:docMk/>
            <pc:sldMk cId="2546974085" sldId="268"/>
            <ac:cxnSpMk id="164" creationId="{BC897EC9-3448-4B04-9219-1D894F5E69D9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3:35:39.255" v="3303" actId="478"/>
          <ac:cxnSpMkLst>
            <pc:docMk/>
            <pc:sldMk cId="2546974085" sldId="268"/>
            <ac:cxnSpMk id="180" creationId="{7FC3E3CC-BF44-45C0-AEEB-84AAEA73FC0A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3:35:46.989" v="3308" actId="478"/>
          <ac:cxnSpMkLst>
            <pc:docMk/>
            <pc:sldMk cId="2546974085" sldId="268"/>
            <ac:cxnSpMk id="181" creationId="{7529390D-324C-446E-946F-868F755E6635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3:35:40.927" v="3304" actId="478"/>
          <ac:cxnSpMkLst>
            <pc:docMk/>
            <pc:sldMk cId="2546974085" sldId="268"/>
            <ac:cxnSpMk id="183" creationId="{039D976D-9344-4A85-90BA-BB2B6934FA20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3:35:41.755" v="3305" actId="478"/>
          <ac:cxnSpMkLst>
            <pc:docMk/>
            <pc:sldMk cId="2546974085" sldId="268"/>
            <ac:cxnSpMk id="184" creationId="{57A5B0C7-B5C6-4F00-B1AC-D53EEE2DB033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3:35:44.098" v="3306" actId="478"/>
          <ac:cxnSpMkLst>
            <pc:docMk/>
            <pc:sldMk cId="2546974085" sldId="268"/>
            <ac:cxnSpMk id="187" creationId="{D67FCF3C-40F0-44DA-9E2A-01FD749533DA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08T13:35:45.504" v="3307" actId="478"/>
          <ac:cxnSpMkLst>
            <pc:docMk/>
            <pc:sldMk cId="2546974085" sldId="268"/>
            <ac:cxnSpMk id="188" creationId="{915B86DF-D5E4-4ECA-B584-5541D93B7E6E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40:35.829" v="3357" actId="164"/>
          <ac:cxnSpMkLst>
            <pc:docMk/>
            <pc:sldMk cId="2546974085" sldId="268"/>
            <ac:cxnSpMk id="195" creationId="{9FFB2498-6051-4ACB-8AE7-84D90EF49FE3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40:35.829" v="3357" actId="164"/>
          <ac:cxnSpMkLst>
            <pc:docMk/>
            <pc:sldMk cId="2546974085" sldId="268"/>
            <ac:cxnSpMk id="196" creationId="{7050598F-662E-4EF8-982A-742F66F9DEEF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40:35.829" v="3357" actId="164"/>
          <ac:cxnSpMkLst>
            <pc:docMk/>
            <pc:sldMk cId="2546974085" sldId="268"/>
            <ac:cxnSpMk id="197" creationId="{FE863468-8084-4AFF-A5E7-1BB11F004CE3}"/>
          </ac:cxnSpMkLst>
        </pc:cxnChg>
        <pc:cxnChg chg="add mod ord">
          <ac:chgData name="Yuxiao Guo (MSR Student-Person Consulting)" userId="1fa1fa93-cd86-46c3-86f8-f93b45243d60" providerId="ADAL" clId="{BA571036-428C-40A3-BA82-F1BB438195B3}" dt="2018-07-08T13:40:35.829" v="3357" actId="164"/>
          <ac:cxnSpMkLst>
            <pc:docMk/>
            <pc:sldMk cId="2546974085" sldId="268"/>
            <ac:cxnSpMk id="199" creationId="{CDD792D2-5C49-4AEF-ADB7-05FBB834B463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42:42.400" v="3402" actId="164"/>
          <ac:cxnSpMkLst>
            <pc:docMk/>
            <pc:sldMk cId="2546974085" sldId="268"/>
            <ac:cxnSpMk id="201" creationId="{7FBA75F7-F677-43F2-AEC8-266CE4D479FC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42:42.400" v="3402" actId="164"/>
          <ac:cxnSpMkLst>
            <pc:docMk/>
            <pc:sldMk cId="2546974085" sldId="268"/>
            <ac:cxnSpMk id="203" creationId="{FCA2C7F7-C7F3-4777-84B1-D24014CF8F5D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42:42.400" v="3402" actId="164"/>
          <ac:cxnSpMkLst>
            <pc:docMk/>
            <pc:sldMk cId="2546974085" sldId="268"/>
            <ac:cxnSpMk id="204" creationId="{3B3E2612-187C-4404-AB98-F6641BD8762D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08T13:42:42.400" v="3402" actId="164"/>
          <ac:cxnSpMkLst>
            <pc:docMk/>
            <pc:sldMk cId="2546974085" sldId="268"/>
            <ac:cxnSpMk id="205" creationId="{1195C4D5-FCBE-449B-B350-8B0C3BAA9982}"/>
          </ac:cxnSpMkLst>
        </pc:cxnChg>
        <pc:cxnChg chg="add mod topLvl">
          <ac:chgData name="Yuxiao Guo (MSR Student-Person Consulting)" userId="1fa1fa93-cd86-46c3-86f8-f93b45243d60" providerId="ADAL" clId="{BA571036-428C-40A3-BA82-F1BB438195B3}" dt="2018-07-08T13:46:31.564" v="3463" actId="164"/>
          <ac:cxnSpMkLst>
            <pc:docMk/>
            <pc:sldMk cId="2546974085" sldId="268"/>
            <ac:cxnSpMk id="207" creationId="{51AA5D4A-1D5D-4884-AF96-E710819B7899}"/>
          </ac:cxnSpMkLst>
        </pc:cxnChg>
        <pc:cxnChg chg="add mod topLvl">
          <ac:chgData name="Yuxiao Guo (MSR Student-Person Consulting)" userId="1fa1fa93-cd86-46c3-86f8-f93b45243d60" providerId="ADAL" clId="{BA571036-428C-40A3-BA82-F1BB438195B3}" dt="2018-07-08T13:46:31.564" v="3463" actId="164"/>
          <ac:cxnSpMkLst>
            <pc:docMk/>
            <pc:sldMk cId="2546974085" sldId="268"/>
            <ac:cxnSpMk id="208" creationId="{2E36D4A4-73AE-48FF-827E-1241D123D3F5}"/>
          </ac:cxnSpMkLst>
        </pc:cxnChg>
      </pc:sldChg>
      <pc:sldChg chg="addSp delSp modSp add delAnim modAnim">
        <pc:chgData name="Yuxiao Guo (MSR Student-Person Consulting)" userId="1fa1fa93-cd86-46c3-86f8-f93b45243d60" providerId="ADAL" clId="{BA571036-428C-40A3-BA82-F1BB438195B3}" dt="2018-07-10T00:16:52.532" v="3722"/>
        <pc:sldMkLst>
          <pc:docMk/>
          <pc:sldMk cId="3019645658" sldId="270"/>
        </pc:sldMkLst>
        <pc:spChg chg="add mod">
          <ac:chgData name="Yuxiao Guo (MSR Student-Person Consulting)" userId="1fa1fa93-cd86-46c3-86f8-f93b45243d60" providerId="ADAL" clId="{BA571036-428C-40A3-BA82-F1BB438195B3}" dt="2018-07-10T00:09:26.678" v="3563" actId="1076"/>
          <ac:spMkLst>
            <pc:docMk/>
            <pc:sldMk cId="3019645658" sldId="270"/>
            <ac:spMk id="2" creationId="{96F04EF0-550E-4B96-B0BF-7DA34DE7FE70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2" creationId="{830A2A99-0B43-41E4-8FE7-1CC2F6A20591}"/>
          </ac:spMkLst>
        </pc:spChg>
        <pc:spChg chg="mod">
          <ac:chgData name="Yuxiao Guo (MSR Student-Person Consulting)" userId="1fa1fa93-cd86-46c3-86f8-f93b45243d60" providerId="ADAL" clId="{BA571036-428C-40A3-BA82-F1BB438195B3}" dt="2018-07-08T13:47:52.994" v="3513" actId="20577"/>
          <ac:spMkLst>
            <pc:docMk/>
            <pc:sldMk cId="3019645658" sldId="270"/>
            <ac:spMk id="7" creationId="{9B36E6FF-E59F-4157-A39A-A6B13A167E1B}"/>
          </ac:spMkLst>
        </pc:spChg>
        <pc:spChg chg="add del mod topLvl">
          <ac:chgData name="Yuxiao Guo (MSR Student-Person Consulting)" userId="1fa1fa93-cd86-46c3-86f8-f93b45243d60" providerId="ADAL" clId="{BA571036-428C-40A3-BA82-F1BB438195B3}" dt="2018-07-10T00:12:43.164" v="3589" actId="478"/>
          <ac:spMkLst>
            <pc:docMk/>
            <pc:sldMk cId="3019645658" sldId="270"/>
            <ac:spMk id="10" creationId="{A3D5A77D-F2E4-406B-80D4-662E64636993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2:43.164" v="3589" actId="478"/>
          <ac:spMkLst>
            <pc:docMk/>
            <pc:sldMk cId="3019645658" sldId="270"/>
            <ac:spMk id="11" creationId="{357D503D-838B-49DB-BDF3-29E55165E745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2:40.166" v="3588" actId="478"/>
          <ac:spMkLst>
            <pc:docMk/>
            <pc:sldMk cId="3019645658" sldId="270"/>
            <ac:spMk id="12" creationId="{C4D2188F-0E05-44BE-B833-59FB5E0E6864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2:40.166" v="3588" actId="478"/>
          <ac:spMkLst>
            <pc:docMk/>
            <pc:sldMk cId="3019645658" sldId="270"/>
            <ac:spMk id="13" creationId="{7915F2C9-F6B6-49E2-839F-E65A960AD3F2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2:43.164" v="3589" actId="478"/>
          <ac:spMkLst>
            <pc:docMk/>
            <pc:sldMk cId="3019645658" sldId="270"/>
            <ac:spMk id="14" creationId="{11B9E609-0B23-4E8B-BEA1-78D273314900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2:43.164" v="3589" actId="478"/>
          <ac:spMkLst>
            <pc:docMk/>
            <pc:sldMk cId="3019645658" sldId="270"/>
            <ac:spMk id="15" creationId="{89B3CD6F-F3EE-4E2C-9A21-D26DE5DD45A9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2:43.164" v="3589" actId="478"/>
          <ac:spMkLst>
            <pc:docMk/>
            <pc:sldMk cId="3019645658" sldId="270"/>
            <ac:spMk id="16" creationId="{009FCC4E-6768-4218-8C17-EC04E3F5C9C9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2:43.164" v="3589" actId="478"/>
          <ac:spMkLst>
            <pc:docMk/>
            <pc:sldMk cId="3019645658" sldId="270"/>
            <ac:spMk id="18" creationId="{5F8DA805-2ABE-4478-8956-CD3A62934A75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19" creationId="{BE68D825-43EE-4B4E-815F-253E49F8C7BD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20" creationId="{141C3C00-30CF-4A0E-9733-284BF7522A51}"/>
          </ac:spMkLst>
        </pc:spChg>
        <pc:spChg chg="del">
          <ac:chgData name="Yuxiao Guo (MSR Student-Person Consulting)" userId="1fa1fa93-cd86-46c3-86f8-f93b45243d60" providerId="ADAL" clId="{BA571036-428C-40A3-BA82-F1BB438195B3}" dt="2018-07-10T00:05:51.593" v="3528" actId="478"/>
          <ac:spMkLst>
            <pc:docMk/>
            <pc:sldMk cId="3019645658" sldId="270"/>
            <ac:spMk id="22" creationId="{1FE5B761-08BC-4C93-9A26-00ECD04715A0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24" creationId="{C9F827F4-DA2D-41A6-A30A-66E1041BB285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39.875" v="3568" actId="478"/>
          <ac:spMkLst>
            <pc:docMk/>
            <pc:sldMk cId="3019645658" sldId="270"/>
            <ac:spMk id="26" creationId="{3CFD4FCD-580D-4DE9-86D9-18E4A6C7CAC9}"/>
          </ac:spMkLst>
        </pc:spChg>
        <pc:spChg chg="add del mod topLvl">
          <ac:chgData name="Yuxiao Guo (MSR Student-Person Consulting)" userId="1fa1fa93-cd86-46c3-86f8-f93b45243d60" providerId="ADAL" clId="{BA571036-428C-40A3-BA82-F1BB438195B3}" dt="2018-07-10T00:10:42.323" v="3569" actId="478"/>
          <ac:spMkLst>
            <pc:docMk/>
            <pc:sldMk cId="3019645658" sldId="270"/>
            <ac:spMk id="28" creationId="{1B06A1B9-3B57-4E0E-9E4A-D9A7EF834D71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48.383" v="3571" actId="478"/>
          <ac:spMkLst>
            <pc:docMk/>
            <pc:sldMk cId="3019645658" sldId="270"/>
            <ac:spMk id="29" creationId="{1149884C-BF66-465C-B67A-C8FBE1B47F34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39.875" v="3568" actId="478"/>
          <ac:spMkLst>
            <pc:docMk/>
            <pc:sldMk cId="3019645658" sldId="270"/>
            <ac:spMk id="30" creationId="{004258C3-3C2C-42AE-88C1-D58156EB3153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39.875" v="3568" actId="478"/>
          <ac:spMkLst>
            <pc:docMk/>
            <pc:sldMk cId="3019645658" sldId="270"/>
            <ac:spMk id="31" creationId="{7578627F-B834-49CA-8CE8-D092087FACE0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39.875" v="3568" actId="478"/>
          <ac:spMkLst>
            <pc:docMk/>
            <pc:sldMk cId="3019645658" sldId="270"/>
            <ac:spMk id="32" creationId="{AB73C096-D9BA-4249-9745-8E59A32156C1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39.875" v="3568" actId="478"/>
          <ac:spMkLst>
            <pc:docMk/>
            <pc:sldMk cId="3019645658" sldId="270"/>
            <ac:spMk id="34" creationId="{09D5C359-67F6-4F15-BDD6-664BBD045FC2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42.323" v="3569" actId="478"/>
          <ac:spMkLst>
            <pc:docMk/>
            <pc:sldMk cId="3019645658" sldId="270"/>
            <ac:spMk id="35" creationId="{AA7705EC-6A40-48AF-A832-F7830634DFF9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0:42.323" v="3569" actId="478"/>
          <ac:spMkLst>
            <pc:docMk/>
            <pc:sldMk cId="3019645658" sldId="270"/>
            <ac:spMk id="36" creationId="{9A0399CD-011C-4361-9A68-443B866481CC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0:37.899" v="3567" actId="165"/>
          <ac:spMkLst>
            <pc:docMk/>
            <pc:sldMk cId="3019645658" sldId="270"/>
            <ac:spMk id="37" creationId="{3442401A-980D-4AB3-B30F-4E29EE3E8B2A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2:14.312" v="3586" actId="1076"/>
          <ac:spMkLst>
            <pc:docMk/>
            <pc:sldMk cId="3019645658" sldId="270"/>
            <ac:spMk id="39" creationId="{E7928DEA-4759-4D47-9785-0C3662B274AD}"/>
          </ac:spMkLst>
        </pc:spChg>
        <pc:spChg chg="del">
          <ac:chgData name="Yuxiao Guo (MSR Student-Person Consulting)" userId="1fa1fa93-cd86-46c3-86f8-f93b45243d60" providerId="ADAL" clId="{BA571036-428C-40A3-BA82-F1BB438195B3}" dt="2018-07-10T00:05:50.034" v="3527" actId="478"/>
          <ac:spMkLst>
            <pc:docMk/>
            <pc:sldMk cId="3019645658" sldId="270"/>
            <ac:spMk id="40" creationId="{0B686C7C-7A94-449D-B0E2-3AAF10448CB5}"/>
          </ac:spMkLst>
        </pc:spChg>
        <pc:spChg chg="add del 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43" creationId="{208BBB33-8050-4E89-9DBD-803C7AFEC902}"/>
          </ac:spMkLst>
        </pc:spChg>
        <pc:spChg chg="add del 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44" creationId="{B1C77548-D0B6-40F5-906C-77ECCB4628AC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45" creationId="{74E629D2-C84C-4FB9-A75C-7F161083B12A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46" creationId="{90662BED-A7AE-4685-8535-65EC01A4461E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47" creationId="{F3038850-1D5A-41DB-8B23-6D2EC96A1521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4:14.213" v="3624" actId="20577"/>
          <ac:spMkLst>
            <pc:docMk/>
            <pc:sldMk cId="3019645658" sldId="270"/>
            <ac:spMk id="49" creationId="{0ACCA214-DC9D-4EE9-BB8F-DAD23161D507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50" creationId="{8367AB62-FC56-4B27-9725-1521BC151700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4:07.090" v="3612" actId="20577"/>
          <ac:spMkLst>
            <pc:docMk/>
            <pc:sldMk cId="3019645658" sldId="270"/>
            <ac:spMk id="52" creationId="{E1EB389F-E387-4EF0-B615-21AA8A0DE68A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53" creationId="{D78E5BD5-2285-4880-8EB4-2CF3945B50B4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54" creationId="{A0C90B5F-B206-4BCA-A5B7-05B41E8F8351}"/>
          </ac:spMkLst>
        </pc:spChg>
        <pc:spChg chg="del">
          <ac:chgData name="Yuxiao Guo (MSR Student-Person Consulting)" userId="1fa1fa93-cd86-46c3-86f8-f93b45243d60" providerId="ADAL" clId="{BA571036-428C-40A3-BA82-F1BB438195B3}" dt="2018-07-10T00:05:48.111" v="3526" actId="478"/>
          <ac:spMkLst>
            <pc:docMk/>
            <pc:sldMk cId="3019645658" sldId="270"/>
            <ac:spMk id="55" creationId="{DE968AAF-0F9D-4E89-B37B-B0786D16BEFE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09:05.675" v="3559" actId="164"/>
          <ac:spMkLst>
            <pc:docMk/>
            <pc:sldMk cId="3019645658" sldId="270"/>
            <ac:spMk id="56" creationId="{9A78757F-B3CA-49A2-B828-F21D8A3493F6}"/>
          </ac:spMkLst>
        </pc:spChg>
        <pc:spChg chg="mod">
          <ac:chgData name="Yuxiao Guo (MSR Student-Person Consulting)" userId="1fa1fa93-cd86-46c3-86f8-f93b45243d60" providerId="ADAL" clId="{BA571036-428C-40A3-BA82-F1BB438195B3}" dt="2018-07-10T00:11:20.413" v="3579" actId="1076"/>
          <ac:spMkLst>
            <pc:docMk/>
            <pc:sldMk cId="3019645658" sldId="270"/>
            <ac:spMk id="61" creationId="{0CCABEC6-F443-4AA9-B77D-A5256196FAF2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63" creationId="{91C1CCDB-B935-4592-886C-5F5B9DE77A97}"/>
          </ac:spMkLst>
        </pc:spChg>
        <pc:spChg chg="del">
          <ac:chgData name="Yuxiao Guo (MSR Student-Person Consulting)" userId="1fa1fa93-cd86-46c3-86f8-f93b45243d60" providerId="ADAL" clId="{BA571036-428C-40A3-BA82-F1BB438195B3}" dt="2018-07-10T00:10:58.351" v="3574" actId="478"/>
          <ac:spMkLst>
            <pc:docMk/>
            <pc:sldMk cId="3019645658" sldId="270"/>
            <ac:spMk id="65" creationId="{D4714A55-F97E-40D3-BBD0-5ADA6C914C33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65" creationId="{91FF5656-9928-45AD-90F6-926F7794DF08}"/>
          </ac:spMkLst>
        </pc:spChg>
        <pc:spChg chg="del">
          <ac:chgData name="Yuxiao Guo (MSR Student-Person Consulting)" userId="1fa1fa93-cd86-46c3-86f8-f93b45243d60" providerId="ADAL" clId="{BA571036-428C-40A3-BA82-F1BB438195B3}" dt="2018-07-10T00:12:03.775" v="3585" actId="478"/>
          <ac:spMkLst>
            <pc:docMk/>
            <pc:sldMk cId="3019645658" sldId="270"/>
            <ac:spMk id="66" creationId="{3BC90BA9-4FB9-4DA1-BF87-249744C40F14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68" creationId="{805CB571-1CB8-4F5B-85A2-97C8295998CA}"/>
          </ac:spMkLst>
        </pc:spChg>
        <pc:spChg chg="mod">
          <ac:chgData name="Yuxiao Guo (MSR Student-Person Consulting)" userId="1fa1fa93-cd86-46c3-86f8-f93b45243d60" providerId="ADAL" clId="{BA571036-428C-40A3-BA82-F1BB438195B3}" dt="2018-07-10T00:14:28.905" v="3648" actId="20577"/>
          <ac:spMkLst>
            <pc:docMk/>
            <pc:sldMk cId="3019645658" sldId="270"/>
            <ac:spMk id="69" creationId="{91C34F3E-923F-43B0-984C-BFD05ABE4850}"/>
          </ac:spMkLst>
        </pc:spChg>
        <pc:spChg chg="mod">
          <ac:chgData name="Yuxiao Guo (MSR Student-Person Consulting)" userId="1fa1fa93-cd86-46c3-86f8-f93b45243d60" providerId="ADAL" clId="{BA571036-428C-40A3-BA82-F1BB438195B3}" dt="2018-07-10T00:14:23.194" v="3636" actId="20577"/>
          <ac:spMkLst>
            <pc:docMk/>
            <pc:sldMk cId="3019645658" sldId="270"/>
            <ac:spMk id="72" creationId="{B3FB61E3-492B-4DA5-9182-9436AD9F2C25}"/>
          </ac:spMkLst>
        </pc:spChg>
        <pc:spChg chg="mod">
          <ac:chgData name="Yuxiao Guo (MSR Student-Person Consulting)" userId="1fa1fa93-cd86-46c3-86f8-f93b45243d60" providerId="ADAL" clId="{BA571036-428C-40A3-BA82-F1BB438195B3}" dt="2018-07-10T00:11:58.996" v="3584" actId="1076"/>
          <ac:spMkLst>
            <pc:docMk/>
            <pc:sldMk cId="3019645658" sldId="270"/>
            <ac:spMk id="73" creationId="{2ADBEBD4-2219-4167-AA6A-E3A9821BD527}"/>
          </ac:spMkLst>
        </pc:spChg>
        <pc:spChg chg="mod">
          <ac:chgData name="Yuxiao Guo (MSR Student-Person Consulting)" userId="1fa1fa93-cd86-46c3-86f8-f93b45243d60" providerId="ADAL" clId="{BA571036-428C-40A3-BA82-F1BB438195B3}" dt="2018-07-10T00:11:53.208" v="3583" actId="1076"/>
          <ac:spMkLst>
            <pc:docMk/>
            <pc:sldMk cId="3019645658" sldId="270"/>
            <ac:spMk id="74" creationId="{9F8C4619-BB2F-43B7-9A5C-4BCAF193BFBF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76" creationId="{1B64354E-1172-4EF4-92D5-47D524E21108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77" creationId="{1EB88C2A-103C-447F-9C91-513EA7D59EFC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78" creationId="{0BBEAA78-871F-4863-BF55-19BF0C4BDA90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79" creationId="{0E24C258-7BEA-4C99-A175-86395B82590F}"/>
          </ac:spMkLst>
        </pc:spChg>
        <pc:spChg chg="add mod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82" creationId="{316E7C75-FB0B-43F3-B91F-7B8E6011AFC3}"/>
          </ac:spMkLst>
        </pc:spChg>
        <pc:spChg chg="add mod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83" creationId="{13420507-8E4C-4FE1-A7D8-441D290AEA65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86" creationId="{DB29C498-9034-4DA5-BF8F-C74D639F6EFA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88" creationId="{469893A0-13F0-4FD4-BA7C-01D825BD9394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89" creationId="{42EEFCEE-6F55-4F4D-BE73-CD01E0356430}"/>
          </ac:spMkLst>
        </pc:spChg>
        <pc:spChg chg="del">
          <ac:chgData name="Yuxiao Guo (MSR Student-Person Consulting)" userId="1fa1fa93-cd86-46c3-86f8-f93b45243d60" providerId="ADAL" clId="{BA571036-428C-40A3-BA82-F1BB438195B3}" dt="2018-07-10T00:13:41.545" v="3599" actId="478"/>
          <ac:spMkLst>
            <pc:docMk/>
            <pc:sldMk cId="3019645658" sldId="270"/>
            <ac:spMk id="90" creationId="{24226230-6DE5-420F-91F0-60E8531A74D6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92" creationId="{78463EA1-8DC3-4B9B-9147-F2DD3590B2FC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93" creationId="{D766BDF9-1197-4253-AA6A-881978D1D73C}"/>
          </ac:spMkLst>
        </pc:spChg>
        <pc:spChg chg="del mod topLvl">
          <ac:chgData name="Yuxiao Guo (MSR Student-Person Consulting)" userId="1fa1fa93-cd86-46c3-86f8-f93b45243d60" providerId="ADAL" clId="{BA571036-428C-40A3-BA82-F1BB438195B3}" dt="2018-07-10T00:15:03.529" v="3673" actId="478"/>
          <ac:spMkLst>
            <pc:docMk/>
            <pc:sldMk cId="3019645658" sldId="270"/>
            <ac:spMk id="95" creationId="{72799C5C-50A2-4FD5-88F7-4EC67C77BCF3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96" creationId="{721E7DE0-7A48-45F7-8BF0-2022B9790C57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97" creationId="{AC98AF08-244C-485E-AEE4-AB02D344EEB9}"/>
          </ac:spMkLst>
        </pc:spChg>
        <pc:spChg chg="mod topLvl">
          <ac:chgData name="Yuxiao Guo (MSR Student-Person Consulting)" userId="1fa1fa93-cd86-46c3-86f8-f93b45243d60" providerId="ADAL" clId="{BA571036-428C-40A3-BA82-F1BB438195B3}" dt="2018-07-10T00:15:48.425" v="3707" actId="164"/>
          <ac:spMkLst>
            <pc:docMk/>
            <pc:sldMk cId="3019645658" sldId="270"/>
            <ac:spMk id="97" creationId="{379653D2-EED5-49F2-AC0C-6F51CBF1E2F7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98" creationId="{BF30A68E-5383-445D-9CE3-02F072B18B97}"/>
          </ac:spMkLst>
        </pc:spChg>
        <pc:spChg chg="add mod">
          <ac:chgData name="Yuxiao Guo (MSR Student-Person Consulting)" userId="1fa1fa93-cd86-46c3-86f8-f93b45243d60" providerId="ADAL" clId="{BA571036-428C-40A3-BA82-F1BB438195B3}" dt="2018-07-10T00:16:20.011" v="3716" actId="20577"/>
          <ac:spMkLst>
            <pc:docMk/>
            <pc:sldMk cId="3019645658" sldId="270"/>
            <ac:spMk id="105" creationId="{3D0846D8-EC77-427D-8C6B-29ED76777D19}"/>
          </ac:spMkLst>
        </pc:spChg>
        <pc:spChg chg="add mod">
          <ac:chgData name="Yuxiao Guo (MSR Student-Person Consulting)" userId="1fa1fa93-cd86-46c3-86f8-f93b45243d60" providerId="ADAL" clId="{BA571036-428C-40A3-BA82-F1BB438195B3}" dt="2018-07-10T00:16:42.915" v="3720" actId="20577"/>
          <ac:spMkLst>
            <pc:docMk/>
            <pc:sldMk cId="3019645658" sldId="270"/>
            <ac:spMk id="106" creationId="{B9566DB5-B5F4-4777-BA8B-78D7F98E0421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06" creationId="{ECB7D32C-9151-43EE-ABD3-773B4E499E5D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08" creationId="{4A0FFCEF-6577-49D5-A9F3-1D99641DE1ED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28" creationId="{9F407E36-45BB-4CE4-889B-B3BD587970DD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29" creationId="{73BBACA2-29F4-46F6-B841-1BA6A3D0F376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30" creationId="{129BCACA-02C1-42AA-BAD4-9A87264219C2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31" creationId="{91D91B0D-63C1-426C-9266-F109BFF28BB7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46" creationId="{E108A39B-1FA6-43E9-BB15-0AD577C06C57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47" creationId="{34C58930-F0AC-43F9-A027-744915233079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48" creationId="{4AB4482C-BE09-4F43-BB5A-86748166FBC8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49" creationId="{3C3BAE9D-FA08-47FA-93F7-31D812F895C4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50" creationId="{D644BBA1-4600-4B82-A776-F660703375EA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65" creationId="{6B21EBC7-F0DA-46C5-8C95-A7F4910D9BE5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66" creationId="{31F0F3C2-541C-42F2-ADE1-80BBA02E5438}"/>
          </ac:spMkLst>
        </pc:spChg>
        <pc:spChg chg="del">
          <ac:chgData name="Yuxiao Guo (MSR Student-Person Consulting)" userId="1fa1fa93-cd86-46c3-86f8-f93b45243d60" providerId="ADAL" clId="{BA571036-428C-40A3-BA82-F1BB438195B3}" dt="2018-07-08T13:47:35.764" v="3470" actId="478"/>
          <ac:spMkLst>
            <pc:docMk/>
            <pc:sldMk cId="3019645658" sldId="270"/>
            <ac:spMk id="167" creationId="{06AE6BE8-BD99-4FCB-9260-61204F6195FF}"/>
          </ac:spMkLst>
        </pc:spChg>
        <pc:grpChg chg="add del mod">
          <ac:chgData name="Yuxiao Guo (MSR Student-Person Consulting)" userId="1fa1fa93-cd86-46c3-86f8-f93b45243d60" providerId="ADAL" clId="{BA571036-428C-40A3-BA82-F1BB438195B3}" dt="2018-07-10T00:05:55.954" v="3529" actId="165"/>
          <ac:grpSpMkLst>
            <pc:docMk/>
            <pc:sldMk cId="3019645658" sldId="270"/>
            <ac:grpSpMk id="3" creationId="{4C49D641-6CAA-4E60-A3A5-2CB5E484995D}"/>
          </ac:grpSpMkLst>
        </pc:grpChg>
        <pc:grpChg chg="del mod topLvl">
          <ac:chgData name="Yuxiao Guo (MSR Student-Person Consulting)" userId="1fa1fa93-cd86-46c3-86f8-f93b45243d60" providerId="ADAL" clId="{BA571036-428C-40A3-BA82-F1BB438195B3}" dt="2018-07-10T00:06:21.617" v="3531" actId="165"/>
          <ac:grpSpMkLst>
            <pc:docMk/>
            <pc:sldMk cId="3019645658" sldId="270"/>
            <ac:grpSpMk id="4" creationId="{AD7E5EBD-D745-4200-A532-CDE78CFB93C7}"/>
          </ac:grpSpMkLst>
        </pc:grpChg>
        <pc:grpChg chg="del mod topLvl">
          <ac:chgData name="Yuxiao Guo (MSR Student-Person Consulting)" userId="1fa1fa93-cd86-46c3-86f8-f93b45243d60" providerId="ADAL" clId="{BA571036-428C-40A3-BA82-F1BB438195B3}" dt="2018-07-10T00:10:37.899" v="3567" actId="165"/>
          <ac:grpSpMkLst>
            <pc:docMk/>
            <pc:sldMk cId="3019645658" sldId="270"/>
            <ac:grpSpMk id="5" creationId="{170235AD-F97A-4562-B46E-71B3E9F0A83C}"/>
          </ac:grpSpMkLst>
        </pc:grpChg>
        <pc:grpChg chg="del mod topLvl">
          <ac:chgData name="Yuxiao Guo (MSR Student-Person Consulting)" userId="1fa1fa93-cd86-46c3-86f8-f93b45243d60" providerId="ADAL" clId="{BA571036-428C-40A3-BA82-F1BB438195B3}" dt="2018-07-10T00:12:37.973" v="3587" actId="165"/>
          <ac:grpSpMkLst>
            <pc:docMk/>
            <pc:sldMk cId="3019645658" sldId="270"/>
            <ac:grpSpMk id="6" creationId="{529FE7B8-79FD-4E21-8F6D-C8F570AC7A11}"/>
          </ac:grpSpMkLst>
        </pc:grpChg>
        <pc:grpChg chg="del mod topLvl">
          <ac:chgData name="Yuxiao Guo (MSR Student-Person Consulting)" userId="1fa1fa93-cd86-46c3-86f8-f93b45243d60" providerId="ADAL" clId="{BA571036-428C-40A3-BA82-F1BB438195B3}" dt="2018-07-10T00:12:40.166" v="3588" actId="478"/>
          <ac:grpSpMkLst>
            <pc:docMk/>
            <pc:sldMk cId="3019645658" sldId="270"/>
            <ac:grpSpMk id="9" creationId="{A73331F8-87EF-44CF-A2A9-A5BE652BF450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14" creationId="{8227949A-2049-4079-BBCF-967C47AF4A8C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15" creationId="{F32B2EB1-ACD0-47D9-A265-604B54BA585D}"/>
          </ac:grpSpMkLst>
        </pc:grpChg>
        <pc:grpChg chg="del mod topLvl">
          <ac:chgData name="Yuxiao Guo (MSR Student-Person Consulting)" userId="1fa1fa93-cd86-46c3-86f8-f93b45243d60" providerId="ADAL" clId="{BA571036-428C-40A3-BA82-F1BB438195B3}" dt="2018-07-10T00:07:53.891" v="3540" actId="165"/>
          <ac:grpSpMkLst>
            <pc:docMk/>
            <pc:sldMk cId="3019645658" sldId="270"/>
            <ac:grpSpMk id="42" creationId="{C014038F-9CB4-4C31-A044-464A3C29B0B1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10T00:09:43.068" v="3564" actId="1076"/>
          <ac:grpSpMkLst>
            <pc:docMk/>
            <pc:sldMk cId="3019645658" sldId="270"/>
            <ac:grpSpMk id="58" creationId="{26A70F57-84E1-4383-96EC-39C0DB0CD8D3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10T00:10:57.129" v="3573" actId="1076"/>
          <ac:grpSpMkLst>
            <pc:docMk/>
            <pc:sldMk cId="3019645658" sldId="270"/>
            <ac:grpSpMk id="59" creationId="{4B220DF0-AA67-4031-8EF2-586F0E0351F6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60" creationId="{522EFD8D-21BB-48A9-A552-0338CCA4EFFE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61" creationId="{3AF8F5C6-1D4A-4904-A358-4FFD51A0C189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62" creationId="{B38FDB39-5E1D-4FCA-A67C-05C71F3210EE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80" creationId="{448BC4FD-835E-4CE6-A908-1074AF6E87AF}"/>
          </ac:grpSpMkLst>
        </pc:grpChg>
        <pc:grpChg chg="add del mod">
          <ac:chgData name="Yuxiao Guo (MSR Student-Person Consulting)" userId="1fa1fa93-cd86-46c3-86f8-f93b45243d60" providerId="ADAL" clId="{BA571036-428C-40A3-BA82-F1BB438195B3}" dt="2018-07-10T00:14:54.618" v="3660" actId="165"/>
          <ac:grpSpMkLst>
            <pc:docMk/>
            <pc:sldMk cId="3019645658" sldId="270"/>
            <ac:grpSpMk id="84" creationId="{7586D8FD-FF18-40D1-85C0-4E48F844AC43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96" creationId="{8AEE16D3-4AE1-4EB5-8DDE-578A36489E2F}"/>
          </ac:grpSpMkLst>
        </pc:grpChg>
        <pc:grpChg chg="add mod">
          <ac:chgData name="Yuxiao Guo (MSR Student-Person Consulting)" userId="1fa1fa93-cd86-46c3-86f8-f93b45243d60" providerId="ADAL" clId="{BA571036-428C-40A3-BA82-F1BB438195B3}" dt="2018-07-10T00:16:02.311" v="3709" actId="1076"/>
          <ac:grpSpMkLst>
            <pc:docMk/>
            <pc:sldMk cId="3019645658" sldId="270"/>
            <ac:grpSpMk id="104" creationId="{0193460D-477D-48C8-8D11-04F4EBDBB9D9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105" creationId="{C063C28F-5D30-4553-83BB-EA441FF8C69A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107" creationId="{A2E6923D-F8BC-4546-AD72-20F092B15985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123" creationId="{23AEF79B-603C-4273-B6C3-AA2D0657E35B}"/>
          </ac:grpSpMkLst>
        </pc:grpChg>
        <pc:grpChg chg="del">
          <ac:chgData name="Yuxiao Guo (MSR Student-Person Consulting)" userId="1fa1fa93-cd86-46c3-86f8-f93b45243d60" providerId="ADAL" clId="{BA571036-428C-40A3-BA82-F1BB438195B3}" dt="2018-07-08T13:47:35.764" v="3470" actId="478"/>
          <ac:grpSpMkLst>
            <pc:docMk/>
            <pc:sldMk cId="3019645658" sldId="270"/>
            <ac:grpSpMk id="151" creationId="{6B1146B2-69F7-47BA-8A4E-CB759B2BDCE1}"/>
          </ac:grpSpMkLst>
        </pc:grpChg>
        <pc:cxnChg chg="del mod topLvl">
          <ac:chgData name="Yuxiao Guo (MSR Student-Person Consulting)" userId="1fa1fa93-cd86-46c3-86f8-f93b45243d60" providerId="ADAL" clId="{BA571036-428C-40A3-BA82-F1BB438195B3}" dt="2018-07-10T00:12:43.164" v="3589" actId="478"/>
          <ac:cxnSpMkLst>
            <pc:docMk/>
            <pc:sldMk cId="3019645658" sldId="270"/>
            <ac:cxnSpMk id="8" creationId="{77E98C5B-C499-488F-81C9-2C17FB961F9E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10T00:12:43.164" v="3589" actId="478"/>
          <ac:cxnSpMkLst>
            <pc:docMk/>
            <pc:sldMk cId="3019645658" sldId="270"/>
            <ac:cxnSpMk id="17" creationId="{C15631D1-C293-4829-86B0-26A5B5AE0786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10T00:12:43.164" v="3589" actId="478"/>
          <ac:cxnSpMkLst>
            <pc:docMk/>
            <pc:sldMk cId="3019645658" sldId="270"/>
            <ac:cxnSpMk id="21" creationId="{F38E054B-55DD-494C-BFD6-3CDAB7EB6F61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10T00:10:42.323" v="3569" actId="478"/>
          <ac:cxnSpMkLst>
            <pc:docMk/>
            <pc:sldMk cId="3019645658" sldId="270"/>
            <ac:cxnSpMk id="25" creationId="{A502CBD4-69C3-4473-B0B3-2B77921012AC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10T00:10:39.875" v="3568" actId="478"/>
          <ac:cxnSpMkLst>
            <pc:docMk/>
            <pc:sldMk cId="3019645658" sldId="270"/>
            <ac:cxnSpMk id="27" creationId="{71D96CBC-7879-4A7E-A100-807D4E068692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10T00:10:39.875" v="3568" actId="478"/>
          <ac:cxnSpMkLst>
            <pc:docMk/>
            <pc:sldMk cId="3019645658" sldId="270"/>
            <ac:cxnSpMk id="33" creationId="{E24E8E47-FC54-4DD1-B088-7041A309365F}"/>
          </ac:cxnSpMkLst>
        </pc:cxnChg>
        <pc:cxnChg chg="del mod topLvl">
          <ac:chgData name="Yuxiao Guo (MSR Student-Person Consulting)" userId="1fa1fa93-cd86-46c3-86f8-f93b45243d60" providerId="ADAL" clId="{BA571036-428C-40A3-BA82-F1BB438195B3}" dt="2018-07-10T00:10:42.323" v="3569" actId="478"/>
          <ac:cxnSpMkLst>
            <pc:docMk/>
            <pc:sldMk cId="3019645658" sldId="270"/>
            <ac:cxnSpMk id="38" creationId="{692C6985-933F-4B92-9495-6A60648ECB39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10T00:09:05.675" v="3559" actId="164"/>
          <ac:cxnSpMkLst>
            <pc:docMk/>
            <pc:sldMk cId="3019645658" sldId="270"/>
            <ac:cxnSpMk id="41" creationId="{6849F5F7-4914-4A21-85AB-C7557BAF030B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10T00:09:05.675" v="3559" actId="164"/>
          <ac:cxnSpMkLst>
            <pc:docMk/>
            <pc:sldMk cId="3019645658" sldId="270"/>
            <ac:cxnSpMk id="48" creationId="{C9129CFD-0F1B-4B4F-A5A0-4CAE15090BD0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10T00:09:05.675" v="3559" actId="164"/>
          <ac:cxnSpMkLst>
            <pc:docMk/>
            <pc:sldMk cId="3019645658" sldId="270"/>
            <ac:cxnSpMk id="51" creationId="{8B3D1EA7-4F34-4F77-918E-8F99A4F85A92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10T00:09:05.675" v="3559" actId="164"/>
          <ac:cxnSpMkLst>
            <pc:docMk/>
            <pc:sldMk cId="3019645658" sldId="270"/>
            <ac:cxnSpMk id="57" creationId="{0A7CB020-F85A-4539-8C6F-918D25365EB3}"/>
          </ac:cxnSpMkLst>
        </pc:cxnChg>
        <pc:cxnChg chg="mod">
          <ac:chgData name="Yuxiao Guo (MSR Student-Person Consulting)" userId="1fa1fa93-cd86-46c3-86f8-f93b45243d60" providerId="ADAL" clId="{BA571036-428C-40A3-BA82-F1BB438195B3}" dt="2018-07-10T00:11:58.996" v="3584" actId="1076"/>
          <ac:cxnSpMkLst>
            <pc:docMk/>
            <pc:sldMk cId="3019645658" sldId="270"/>
            <ac:cxnSpMk id="60" creationId="{21AD193F-E333-4AA9-8ACC-3DA621340C62}"/>
          </ac:cxnSpMkLst>
        </pc:cxnChg>
        <pc:cxnChg chg="mod">
          <ac:chgData name="Yuxiao Guo (MSR Student-Person Consulting)" userId="1fa1fa93-cd86-46c3-86f8-f93b45243d60" providerId="ADAL" clId="{BA571036-428C-40A3-BA82-F1BB438195B3}" dt="2018-07-10T00:11:13.743" v="3578" actId="1076"/>
          <ac:cxnSpMkLst>
            <pc:docMk/>
            <pc:sldMk cId="3019645658" sldId="270"/>
            <ac:cxnSpMk id="62" creationId="{039C11DA-B561-42F4-9760-F20C336F5258}"/>
          </ac:cxnSpMkLst>
        </pc:cxnChg>
        <pc:cxnChg chg="mod">
          <ac:chgData name="Yuxiao Guo (MSR Student-Person Consulting)" userId="1fa1fa93-cd86-46c3-86f8-f93b45243d60" providerId="ADAL" clId="{BA571036-428C-40A3-BA82-F1BB438195B3}" dt="2018-07-10T00:13:19.838" v="3595" actId="14100"/>
          <ac:cxnSpMkLst>
            <pc:docMk/>
            <pc:sldMk cId="3019645658" sldId="270"/>
            <ac:cxnSpMk id="68" creationId="{3DE49A7F-A515-4DF5-810A-EFEFB521E66F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10T00:15:48.425" v="3707" actId="164"/>
          <ac:cxnSpMkLst>
            <pc:docMk/>
            <pc:sldMk cId="3019645658" sldId="270"/>
            <ac:cxnSpMk id="85" creationId="{476F2B11-F2E8-4A5F-8503-EF5B06FF5028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10T00:15:48.425" v="3707" actId="164"/>
          <ac:cxnSpMkLst>
            <pc:docMk/>
            <pc:sldMk cId="3019645658" sldId="270"/>
            <ac:cxnSpMk id="87" creationId="{E8BDD81B-AA97-481E-8566-30D856B6A534}"/>
          </ac:cxnSpMkLst>
        </pc:cxnChg>
        <pc:cxnChg chg="mod topLvl">
          <ac:chgData name="Yuxiao Guo (MSR Student-Person Consulting)" userId="1fa1fa93-cd86-46c3-86f8-f93b45243d60" providerId="ADAL" clId="{BA571036-428C-40A3-BA82-F1BB438195B3}" dt="2018-07-10T00:15:48.425" v="3707" actId="164"/>
          <ac:cxnSpMkLst>
            <pc:docMk/>
            <pc:sldMk cId="3019645658" sldId="270"/>
            <ac:cxnSpMk id="91" creationId="{A0F404BB-AFAF-46BC-A0CE-B27AA4A47655}"/>
          </ac:cxnSpMkLst>
        </pc:cxnChg>
        <pc:cxnChg chg="del 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93" creationId="{710BAB22-3995-4652-B5C3-6AD9F3A20462}"/>
          </ac:cxnSpMkLst>
        </pc:cxnChg>
        <pc:cxnChg chg="del">
          <ac:chgData name="Yuxiao Guo (MSR Student-Person Consulting)" userId="1fa1fa93-cd86-46c3-86f8-f93b45243d60" providerId="ADAL" clId="{BA571036-428C-40A3-BA82-F1BB438195B3}" dt="2018-07-10T00:13:44.350" v="3600" actId="478"/>
          <ac:cxnSpMkLst>
            <pc:docMk/>
            <pc:sldMk cId="3019645658" sldId="270"/>
            <ac:cxnSpMk id="94" creationId="{8EA246B4-A607-4C11-B1EE-DD114B1BEE26}"/>
          </ac:cxnSpMkLst>
        </pc:cxnChg>
        <pc:cxnChg chg="add mod">
          <ac:chgData name="Yuxiao Guo (MSR Student-Person Consulting)" userId="1fa1fa93-cd86-46c3-86f8-f93b45243d60" providerId="ADAL" clId="{BA571036-428C-40A3-BA82-F1BB438195B3}" dt="2018-07-10T00:15:48.425" v="3707" actId="164"/>
          <ac:cxnSpMkLst>
            <pc:docMk/>
            <pc:sldMk cId="3019645658" sldId="270"/>
            <ac:cxnSpMk id="103" creationId="{54C8AEC8-537E-4F6A-B4F4-94AF6A03952B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113" creationId="{4ED24645-3DA8-417B-BECE-BE603141AE6E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118" creationId="{23E0EA51-10C7-4F60-8064-24C3C83677CB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119" creationId="{5B8F47EA-AAA2-42A7-ADCB-FDCFD7707123}"/>
          </ac:cxnSpMkLst>
        </pc:cxnChg>
        <pc:cxnChg chg="del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143" creationId="{B347A7E4-0A77-40B1-84C0-489BE30753B7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162" creationId="{F5C7F029-30E4-46C8-AE5C-4D46847AC5E7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163" creationId="{95CBF1C1-8791-474F-8F6E-818175D9EF0A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164" creationId="{BC897EC9-3448-4B04-9219-1D894F5E69D9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207" creationId="{51AA5D4A-1D5D-4884-AF96-E710819B7899}"/>
          </ac:cxnSpMkLst>
        </pc:cxnChg>
        <pc:cxnChg chg="mod">
          <ac:chgData name="Yuxiao Guo (MSR Student-Person Consulting)" userId="1fa1fa93-cd86-46c3-86f8-f93b45243d60" providerId="ADAL" clId="{BA571036-428C-40A3-BA82-F1BB438195B3}" dt="2018-07-08T13:47:35.764" v="3470" actId="478"/>
          <ac:cxnSpMkLst>
            <pc:docMk/>
            <pc:sldMk cId="3019645658" sldId="270"/>
            <ac:cxnSpMk id="208" creationId="{2E36D4A4-73AE-48FF-827E-1241D123D3F5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EF3B2-10D6-405F-BDE7-81CD97C4E16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69E4-7A78-4EEE-9EDA-57077AA7B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38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believe there is no difference between 2D and 3D CNNs in fine-level features extraction.</a:t>
            </a:r>
          </a:p>
          <a:p>
            <a:pPr marL="228600" indent="-228600">
              <a:buAutoNum type="arabicPeriod"/>
            </a:pPr>
            <a:r>
              <a:rPr lang="en-US" dirty="0"/>
              <a:t>3D CNN only exists in lower resolution could save lots of computational resource.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View-volume structure </a:t>
            </a:r>
            <a:r>
              <a:rPr lang="en-US"/>
              <a:t>provides flexible </a:t>
            </a:r>
            <a:r>
              <a:rPr lang="en-US" dirty="0"/>
              <a:t>fusion timing 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A69E4-7A78-4EEE-9EDA-57077AA7B2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AB4B2-07A1-4837-A5AF-73F2ABB5F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3CF24-8F14-4DE1-B190-053B2646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F41C4-2960-471D-B9DC-ACEB339B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27C7-2FA7-40D0-9C4B-E4EB4824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023AC-FF3B-4191-9E9E-486EFFF3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9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4592-05AF-4110-818E-20F37F62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C2D5E-40AB-4473-B1A5-480BA6584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30F8A-8774-4690-9AD0-61E2AB8C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FC1EC-E48C-444A-8855-6EE8000D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2FA8-8435-40F7-8B2C-C4417EB8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5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1654F-4CDA-48A8-84BB-21F73D45C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DE3D7-2448-4FA9-9D67-F826D7392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FBF9E-7D6F-4FB4-918B-0D48B741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40DF6-6B44-45E7-B8F2-743B3E2A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3D48C-9BB3-477A-8915-D7A35252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42020-730C-4585-8750-7300798F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E5864-17F5-4761-862E-D1DA137F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5DC6D-55F3-4C30-9203-11A072CB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E1E03-4BDC-4C10-8F17-7BA39142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030A8-9BB0-487E-AF1D-4D34D938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FDBD8-DA4D-4F9C-BB72-AB5AA24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0F8D4-38C6-48DB-873F-37571E13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1CD4F-3E91-45FE-9D9E-26E7A1B2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701E-B90A-4B5A-8C7D-C5110F84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27E75-CF1C-45FB-AB74-815B2BC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17223-EC20-4F3D-9D29-3A71C1A6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2801A-1591-4550-9AC1-4080BEB38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30B1B-4138-468E-ACA2-AFB53B07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CEF01-61E9-45EC-88F6-B77100A8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EA34F-BE59-4E85-A760-81ED50E3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0714B-439A-4B01-89F4-5BDA9227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B12F2-81EA-4911-A376-2DF829E8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1A168-E97A-46A9-BE92-46567CD7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5FDA9-CAE2-4801-A125-E2AD4E2C8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43A91-2F2C-4D3C-A310-A7CCDCE7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F057B0-1B0E-42EC-B0DB-4CA2840D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1B8D3-368D-478E-AA24-1A14894A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0B1F1-B5B6-49B5-9CAF-4DC29E6B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B9A148-85E9-4B8B-AC08-B11946C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81CD-49E9-4966-936B-F8BE1B67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8ABB41-5A1C-4619-8C00-545242E0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A9374-3A60-4E06-9DCC-61550F8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6E4BEA-3E54-48FE-836D-FE88075B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8050F1-F722-4140-9ED3-A21691BF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7978EF-A553-48AA-BE46-31B340AD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B4438-CB7D-4A21-89D0-D0EEEBA5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8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40B31-7980-4E76-B7C3-9C042716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280B7-64A1-4045-A42C-9E9A0D6C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AFDD1-9A43-4F27-A67D-547DBD20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527A8-0A76-479E-815D-F755E807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59879-9C67-4BE2-B6D5-0D0A961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4100A-2802-42E7-AA80-54EF93E1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3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D9F4-276C-448E-A54A-ABCAA951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64ABC3-F61F-45D4-BC12-7A60734CA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7BDFB-49F0-4FBA-8EAB-A4BE8A1D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0856E-EFAC-4405-97AF-D3C70730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DD623-A17D-45EC-B56C-BCA244D0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63D64-679C-4BF7-BF16-B280B43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F4D78B-D19E-4E94-B21A-EFC42E40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0D82E-FDA7-4429-A34F-33C6D67C5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0EBF3-351C-4C66-8882-8EA54CEC2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6432-16F3-404D-A11A-7464BDCC2645}" type="datetimeFigureOut">
              <a:rPr lang="en-US" smtClean="0"/>
              <a:t>7/18/18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5A943-5435-4FCD-9FCA-111AF6B95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C7FC8-DE30-46AE-B79D-43484C88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36A5-D54F-43C9-944B-4555C8565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D0F24-8EFF-49FF-8050-D7B385177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81231"/>
            <a:ext cx="9144000" cy="19810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View-Volume Network for Semantic Scene Completion from a Single Depth Image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767B9-F55C-4351-9437-7F0B5E9DB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Yuxiao Guo</a:t>
            </a:r>
            <a:r>
              <a:rPr lang="en-US" b="1" baseline="30000" dirty="0"/>
              <a:t>1</a:t>
            </a:r>
            <a:r>
              <a:rPr lang="en-US" dirty="0"/>
              <a:t>, Xin Tong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University of Electronic Science and Technology of China</a:t>
            </a:r>
          </a:p>
          <a:p>
            <a:r>
              <a:rPr lang="en-US" baseline="30000" dirty="0"/>
              <a:t>2</a:t>
            </a:r>
            <a:r>
              <a:rPr lang="en-US" dirty="0"/>
              <a:t>Microsoft Research Asia</a:t>
            </a:r>
            <a:endParaRPr lang="en-US" baseline="30000" dirty="0"/>
          </a:p>
        </p:txBody>
      </p:sp>
      <p:pic>
        <p:nvPicPr>
          <p:cNvPr id="1026" name="Picture 2" descr="http://www.uestc.edu.c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897" y="440626"/>
            <a:ext cx="2770203" cy="6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32" y="1281231"/>
            <a:ext cx="1560932" cy="63412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87061"/>
              </p:ext>
            </p:extLst>
          </p:nvPr>
        </p:nvGraphicFramePr>
        <p:xfrm>
          <a:off x="285749" y="36510"/>
          <a:ext cx="123825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crobat Document" r:id="rId5" imgW="1238147" imgH="2143125" progId="AcroExch.Document.DC">
                  <p:embed/>
                </p:oleObj>
              </mc:Choice>
              <mc:Fallback>
                <p:oleObj name="Acrobat Document" r:id="rId5" imgW="1238147" imgH="21431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749" y="36510"/>
                        <a:ext cx="123825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26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1498677" y="1280160"/>
            <a:ext cx="9165504" cy="5073764"/>
            <a:chOff x="1883777" y="1033272"/>
            <a:chExt cx="9165504" cy="5073764"/>
          </a:xfrm>
        </p:grpSpPr>
        <p:grpSp>
          <p:nvGrpSpPr>
            <p:cNvPr id="110" name="Group 109"/>
            <p:cNvGrpSpPr/>
            <p:nvPr/>
          </p:nvGrpSpPr>
          <p:grpSpPr>
            <a:xfrm>
              <a:off x="10313381" y="1442846"/>
              <a:ext cx="735900" cy="4411920"/>
              <a:chOff x="10313381" y="1033271"/>
              <a:chExt cx="735900" cy="4411920"/>
            </a:xfrm>
          </p:grpSpPr>
          <p:sp>
            <p:nvSpPr>
              <p:cNvPr id="36" name="Rectangle 35"/>
              <p:cNvSpPr>
                <a:spLocks noChangeAspect="1"/>
              </p:cNvSpPr>
              <p:nvPr/>
            </p:nvSpPr>
            <p:spPr>
              <a:xfrm>
                <a:off x="10313381" y="1079089"/>
                <a:ext cx="228600" cy="228600"/>
              </a:xfrm>
              <a:prstGeom prst="rect">
                <a:avLst/>
              </a:prstGeom>
              <a:solidFill>
                <a:srgbClr val="D626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484831" y="1033271"/>
                <a:ext cx="466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ceil</a:t>
                </a:r>
                <a:r>
                  <a:rPr lang="en-US" sz="800" b="1" dirty="0"/>
                  <a:t>.</a:t>
                </a:r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10313381" y="1490833"/>
                <a:ext cx="228600" cy="228600"/>
              </a:xfrm>
              <a:prstGeom prst="rect">
                <a:avLst/>
              </a:prstGeom>
              <a:solidFill>
                <a:srgbClr val="2BA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484831" y="1451244"/>
                <a:ext cx="5421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floor</a:t>
                </a:r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>
                <a:off x="10313381" y="1902577"/>
                <a:ext cx="228600" cy="228600"/>
              </a:xfrm>
              <a:prstGeom prst="rect">
                <a:avLst/>
              </a:prstGeom>
              <a:solidFill>
                <a:srgbClr val="9ED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78549" y="1869217"/>
                <a:ext cx="4937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wall</a:t>
                </a:r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>
                <a:off x="10313381" y="2314321"/>
                <a:ext cx="228600" cy="228600"/>
              </a:xfrm>
              <a:prstGeom prst="rect">
                <a:avLst/>
              </a:prstGeom>
              <a:solidFill>
                <a:srgbClr val="729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478549" y="227473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win.</a:t>
                </a: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10313381" y="2726065"/>
                <a:ext cx="228600" cy="228600"/>
              </a:xfrm>
              <a:prstGeom prst="rect">
                <a:avLst/>
              </a:prstGeom>
              <a:solidFill>
                <a:srgbClr val="CCCC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478549" y="268647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chair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0313381" y="3139265"/>
                <a:ext cx="228600" cy="228600"/>
              </a:xfrm>
              <a:prstGeom prst="rect">
                <a:avLst/>
              </a:prstGeom>
              <a:solidFill>
                <a:srgbClr val="FFB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75507" y="3098220"/>
                <a:ext cx="466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bed</a:t>
                </a:r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0313381" y="3961297"/>
                <a:ext cx="228600" cy="228600"/>
              </a:xfrm>
              <a:prstGeom prst="rect">
                <a:avLst/>
              </a:prstGeom>
              <a:solidFill>
                <a:srgbClr val="1E77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484831" y="3924620"/>
                <a:ext cx="564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table</a:t>
                </a:r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10313381" y="3552464"/>
                <a:ext cx="228600" cy="228600"/>
              </a:xfrm>
              <a:prstGeom prst="rect">
                <a:avLst/>
              </a:prstGeom>
              <a:solidFill>
                <a:srgbClr val="936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484831" y="3512876"/>
                <a:ext cx="4943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sofa</a:t>
                </a:r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10313381" y="4367503"/>
                <a:ext cx="228600" cy="228600"/>
              </a:xfrm>
              <a:prstGeom prst="rect">
                <a:avLst/>
              </a:prstGeom>
              <a:solidFill>
                <a:srgbClr val="BCB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484831" y="4327914"/>
                <a:ext cx="443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TVs</a:t>
                </a:r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10313381" y="4773709"/>
                <a:ext cx="228600" cy="228600"/>
              </a:xfrm>
              <a:prstGeom prst="rect">
                <a:avLst/>
              </a:prstGeom>
              <a:solidFill>
                <a:srgbClr val="FF7F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484831" y="4734120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furn.</a:t>
                </a:r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10313381" y="5179915"/>
                <a:ext cx="228600" cy="228600"/>
              </a:xfrm>
              <a:prstGeom prst="rect">
                <a:avLst/>
              </a:prstGeom>
              <a:solidFill>
                <a:srgbClr val="C4AF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482426" y="5137414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obj.</a:t>
                </a:r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083832" y="1328371"/>
              <a:ext cx="1975" cy="26517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800000">
              <a:off x="1883777" y="2343469"/>
              <a:ext cx="400110" cy="619978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lang="en-US" sz="1400" b="1" dirty="0"/>
                <a:t>SUNCG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2083831" y="4085831"/>
              <a:ext cx="0" cy="1965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0800000">
              <a:off x="1883777" y="4858336"/>
              <a:ext cx="400110" cy="420949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lang="en-US" sz="1400" b="1" dirty="0"/>
                <a:t>NYU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9283" y="1277861"/>
              <a:ext cx="7820025" cy="482917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392647" y="1033272"/>
              <a:ext cx="642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Depth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3345" y="1033272"/>
              <a:ext cx="898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Observed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8927" y="1033272"/>
              <a:ext cx="385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9438" y="1033272"/>
              <a:ext cx="808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SSCNet*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01632" y="1033272"/>
              <a:ext cx="1041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VVNetR120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92155" y="1033272"/>
              <a:ext cx="950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VVNetR60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43113" y="1033272"/>
              <a:ext cx="940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VVNet120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5358" y="1033272"/>
              <a:ext cx="718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SSCNet</a:t>
              </a:r>
            </a:p>
          </p:txBody>
        </p:sp>
      </p:grpSp>
      <p:sp>
        <p:nvSpPr>
          <p:cNvPr id="48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92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6163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46ECC4-442E-4570-AE9D-742F9D20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80160"/>
            <a:ext cx="10512424" cy="236791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Propose a view-volume CNN for semantic scene completion from a single depth image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Provide a general and flexible framework for fusing 2D and 3D CNNs for efficient 3D learning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Significantly improve the accuracy and reduce the computation cost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92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611" y="4563109"/>
            <a:ext cx="101171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Explore the trade-offs between 2D and 3D CNNs, using more 2D CNNs instead of 3D CNNs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Extend view-volume framework to multiple-view applications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 txBox="1">
            <a:spLocks/>
          </p:cNvSpPr>
          <p:nvPr/>
        </p:nvSpPr>
        <p:spPr>
          <a:xfrm>
            <a:off x="836612" y="3639771"/>
            <a:ext cx="10515600" cy="92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work</a:t>
            </a:r>
          </a:p>
        </p:txBody>
      </p:sp>
    </p:spTree>
    <p:extLst>
      <p:ext uri="{BB962C8B-B14F-4D97-AF65-F5344CB8AC3E}">
        <p14:creationId xmlns:p14="http://schemas.microsoft.com/office/powerpoint/2010/main" val="320457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447800" y="15795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6019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92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4960" y="1355879"/>
            <a:ext cx="988200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Reconstruct and understand the 3D Scene from a depth image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invisible 3D shapes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 semantic labels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42374" y="5372531"/>
            <a:ext cx="1950720" cy="1373491"/>
            <a:chOff x="1901747" y="2244534"/>
            <a:chExt cx="1950720" cy="1373491"/>
          </a:xfrm>
        </p:grpSpPr>
        <p:pic>
          <p:nvPicPr>
            <p:cNvPr id="1026" name="Picture 2" descr="ârobot navigationâçå¾çæç´¢ç»æ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747" y="2244534"/>
              <a:ext cx="195072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990774" y="3248693"/>
              <a:ext cx="1772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Robot navigation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585908" y="3838692"/>
            <a:ext cx="1947211" cy="1377080"/>
            <a:chOff x="4687619" y="2240945"/>
            <a:chExt cx="1947211" cy="1377080"/>
          </a:xfrm>
        </p:grpSpPr>
        <p:pic>
          <p:nvPicPr>
            <p:cNvPr id="1028" name="Picture 4" descr="Man wearing HoloLens interacting with a holographic speaker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7619" y="2240945"/>
              <a:ext cx="1947211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66724" y="324869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AR/VR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769515" y="2150526"/>
            <a:ext cx="2136618" cy="1377080"/>
            <a:chOff x="7469982" y="2240945"/>
            <a:chExt cx="2136618" cy="13770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82" y="2240945"/>
              <a:ext cx="2136618" cy="1097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722715" y="3248693"/>
              <a:ext cx="163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retrieval</a:t>
              </a: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246705" y="2972213"/>
            <a:ext cx="8091804" cy="1341120"/>
            <a:chOff x="25400" y="10912"/>
            <a:chExt cx="3144769" cy="521208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392929" y="10912"/>
              <a:ext cx="777240" cy="51816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1168016" y="10912"/>
              <a:ext cx="777240" cy="51816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5400" y="10912"/>
              <a:ext cx="694944" cy="521208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768350" y="216017"/>
              <a:ext cx="457200" cy="10795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909944" y="216017"/>
              <a:ext cx="457200" cy="10795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97549" y="2977131"/>
            <a:ext cx="77296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0815" y="4578064"/>
            <a:ext cx="7371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Local geometric details + Global 3D context</a:t>
            </a:r>
          </a:p>
        </p:txBody>
      </p:sp>
    </p:spTree>
    <p:extLst>
      <p:ext uri="{BB962C8B-B14F-4D97-AF65-F5344CB8AC3E}">
        <p14:creationId xmlns:p14="http://schemas.microsoft.com/office/powerpoint/2010/main" val="10035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188" y="1440864"/>
            <a:ext cx="100768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2D CNN based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depth image as the extra channel of 2D CNN.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Computation efficiency; Utilize typical 2D CNN methods;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</a:rPr>
              <a:t>Unable to infer invisible part of the 3D scene.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3D CNN based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depth into volumetric representation and design 3D CNN.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Straight-forward; End-to-end solution;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</a:rPr>
              <a:t>Expensive computational and memory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2D-3D hybrid representation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Learn a common code representation (via RNN, 2D-3D auto-encoder).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Work fine on 3D object level applications.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</a:rPr>
              <a:t>The capacity of code limits its extension. 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 txBox="1">
            <a:spLocks/>
          </p:cNvSpPr>
          <p:nvPr/>
        </p:nvSpPr>
        <p:spPr>
          <a:xfrm>
            <a:off x="992188" y="517525"/>
            <a:ext cx="10515600" cy="92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423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3339"/>
          </a:xfrm>
        </p:spPr>
        <p:txBody>
          <a:bodyPr>
            <a:normAutofit/>
          </a:bodyPr>
          <a:lstStyle/>
          <a:p>
            <a:r>
              <a:rPr lang="en-US" dirty="0"/>
              <a:t>Key idea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1DA115-BF93-4AD5-8FDC-D125A2C2A6EF}"/>
              </a:ext>
            </a:extLst>
          </p:cNvPr>
          <p:cNvSpPr txBox="1"/>
          <p:nvPr/>
        </p:nvSpPr>
        <p:spPr>
          <a:xfrm>
            <a:off x="839788" y="1288464"/>
            <a:ext cx="332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View-volume pipeline: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091DA115-BF93-4AD5-8FDC-D125A2C2A6EF}"/>
              </a:ext>
            </a:extLst>
          </p:cNvPr>
          <p:cNvSpPr txBox="1"/>
          <p:nvPr/>
        </p:nvSpPr>
        <p:spPr>
          <a:xfrm>
            <a:off x="839787" y="4561689"/>
            <a:ext cx="773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want the proposed novel framework to satisfy: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Fully utilize the details from high-resolution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 extract features from multi-channel inputs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Avoid heavy 3D convolution in high-resolution volume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96854" y="2403214"/>
            <a:ext cx="10558534" cy="1333277"/>
            <a:chOff x="796854" y="1953224"/>
            <a:chExt cx="10558534" cy="1333277"/>
          </a:xfrm>
        </p:grpSpPr>
        <p:sp>
          <p:nvSpPr>
            <p:cNvPr id="10" name="Right Arrow 9"/>
            <p:cNvSpPr/>
            <p:nvPr/>
          </p:nvSpPr>
          <p:spPr>
            <a:xfrm>
              <a:off x="2623786" y="2442416"/>
              <a:ext cx="396815" cy="345056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716346" y="2442415"/>
              <a:ext cx="396815" cy="345056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807187" y="2442415"/>
              <a:ext cx="396815" cy="345056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82949" y="2104688"/>
              <a:ext cx="1572768" cy="102051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accent1"/>
                  </a:solidFill>
                </a:rPr>
                <a:t>2D View CNN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264631" y="2102896"/>
              <a:ext cx="1576487" cy="102051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accent1"/>
                  </a:solidFill>
                </a:rPr>
                <a:t>3D Volume CNN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796854" y="1953224"/>
              <a:ext cx="1764585" cy="132343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9355472" y="1953224"/>
              <a:ext cx="1999916" cy="133327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173790" y="2104688"/>
              <a:ext cx="1572768" cy="102051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accent1"/>
                  </a:solidFill>
                </a:rPr>
                <a:t>View Projection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8901747" y="2440623"/>
              <a:ext cx="396815" cy="345056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/>
          <p:cNvCxnSpPr>
            <a:stCxn id="24" idx="2"/>
            <a:endCxn id="35" idx="0"/>
          </p:cNvCxnSpPr>
          <p:nvPr/>
        </p:nvCxnSpPr>
        <p:spPr>
          <a:xfrm flipH="1">
            <a:off x="3600707" y="3575188"/>
            <a:ext cx="268626" cy="404066"/>
          </a:xfrm>
          <a:prstGeom prst="line">
            <a:avLst/>
          </a:prstGeom>
          <a:ln w="2540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661" y="3979254"/>
            <a:ext cx="262809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Learn local features</a:t>
            </a:r>
          </a:p>
        </p:txBody>
      </p:sp>
      <p:cxnSp>
        <p:nvCxnSpPr>
          <p:cNvPr id="36" name="Straight Connector 35"/>
          <p:cNvCxnSpPr>
            <a:stCxn id="28" idx="0"/>
            <a:endCxn id="37" idx="2"/>
          </p:cNvCxnSpPr>
          <p:nvPr/>
        </p:nvCxnSpPr>
        <p:spPr>
          <a:xfrm flipV="1">
            <a:off x="5960174" y="2150612"/>
            <a:ext cx="1045420" cy="40406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4342" y="1688947"/>
            <a:ext cx="5162504" cy="46166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Project learned 2D features into volume</a:t>
            </a:r>
          </a:p>
        </p:txBody>
      </p:sp>
      <p:cxnSp>
        <p:nvCxnSpPr>
          <p:cNvPr id="42" name="Straight Connector 41"/>
          <p:cNvCxnSpPr>
            <a:stCxn id="25" idx="2"/>
            <a:endCxn id="43" idx="0"/>
          </p:cNvCxnSpPr>
          <p:nvPr/>
        </p:nvCxnSpPr>
        <p:spPr>
          <a:xfrm>
            <a:off x="8052875" y="3573396"/>
            <a:ext cx="472855" cy="541259"/>
          </a:xfrm>
          <a:prstGeom prst="line">
            <a:avLst/>
          </a:prstGeom>
          <a:ln w="25400">
            <a:solidFill>
              <a:srgbClr val="7030A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96030" y="4114655"/>
            <a:ext cx="3659400" cy="46166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Organize 3D global context</a:t>
            </a:r>
          </a:p>
        </p:txBody>
      </p:sp>
    </p:spTree>
    <p:extLst>
      <p:ext uri="{BB962C8B-B14F-4D97-AF65-F5344CB8AC3E}">
        <p14:creationId xmlns:p14="http://schemas.microsoft.com/office/powerpoint/2010/main" val="36012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37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3339"/>
          </a:xfrm>
        </p:spPr>
        <p:txBody>
          <a:bodyPr>
            <a:normAutofit/>
          </a:bodyPr>
          <a:lstStyle/>
          <a:p>
            <a:r>
              <a:rPr lang="en-US" dirty="0"/>
              <a:t>View-volume framework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AF8F5C6-1D4A-4904-A358-4FFD51A0C189}"/>
              </a:ext>
            </a:extLst>
          </p:cNvPr>
          <p:cNvGrpSpPr/>
          <p:nvPr/>
        </p:nvGrpSpPr>
        <p:grpSpPr>
          <a:xfrm>
            <a:off x="1442880" y="4663339"/>
            <a:ext cx="3035621" cy="897316"/>
            <a:chOff x="979252" y="4008247"/>
            <a:chExt cx="3035621" cy="897316"/>
          </a:xfrm>
        </p:grpSpPr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id="{906B7D6E-FF51-497F-82F4-9C628D385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0165" y="4008247"/>
              <a:ext cx="1284708" cy="89611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5BD3F6-AFF2-4776-A7F7-047C7C84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252" y="4009451"/>
              <a:ext cx="1284708" cy="896112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91C1CCDB-B935-4592-886C-5F5B9DE77A97}"/>
              </a:ext>
            </a:extLst>
          </p:cNvPr>
          <p:cNvSpPr txBox="1"/>
          <p:nvPr/>
        </p:nvSpPr>
        <p:spPr>
          <a:xfrm>
            <a:off x="5288419" y="4799700"/>
            <a:ext cx="634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depth to derive normal then concatenate them as input signal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10BAB22-3995-4652-B5C3-6AD9F3A20462}"/>
              </a:ext>
            </a:extLst>
          </p:cNvPr>
          <p:cNvCxnSpPr>
            <a:stCxn id="54" idx="3"/>
            <a:endCxn id="53" idx="1"/>
          </p:cNvCxnSpPr>
          <p:nvPr/>
        </p:nvCxnSpPr>
        <p:spPr>
          <a:xfrm flipV="1">
            <a:off x="2727588" y="5111395"/>
            <a:ext cx="466205" cy="1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AEE16D3-4AE1-4EB5-8DDE-578A36489E2F}"/>
              </a:ext>
            </a:extLst>
          </p:cNvPr>
          <p:cNvGrpSpPr/>
          <p:nvPr/>
        </p:nvGrpSpPr>
        <p:grpSpPr>
          <a:xfrm>
            <a:off x="1212869" y="4110602"/>
            <a:ext cx="3444841" cy="2001585"/>
            <a:chOff x="5450095" y="2750747"/>
            <a:chExt cx="3444841" cy="2001585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9062EF3-738E-4DB6-848F-6C7639160BAD}"/>
                </a:ext>
              </a:extLst>
            </p:cNvPr>
            <p:cNvGrpSpPr/>
            <p:nvPr/>
          </p:nvGrpSpPr>
          <p:grpSpPr>
            <a:xfrm>
              <a:off x="5450095" y="2750747"/>
              <a:ext cx="3444841" cy="1678942"/>
              <a:chOff x="5929951" y="2996588"/>
              <a:chExt cx="3444841" cy="1678942"/>
            </a:xfrm>
          </p:grpSpPr>
          <p:sp>
            <p:nvSpPr>
              <p:cNvPr id="82" name="Rectangle 45">
                <a:extLst>
                  <a:ext uri="{FF2B5EF4-FFF2-40B4-BE49-F238E27FC236}">
                    <a16:creationId xmlns:a16="http://schemas.microsoft.com/office/drawing/2014/main" id="{48395775-76F8-4053-A664-D5D4582D6E92}"/>
                  </a:ext>
                </a:extLst>
              </p:cNvPr>
              <p:cNvSpPr/>
              <p:nvPr/>
            </p:nvSpPr>
            <p:spPr>
              <a:xfrm>
                <a:off x="6616876" y="3126166"/>
                <a:ext cx="330600" cy="1548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Conv(c,3,1,d)</a:t>
                </a:r>
              </a:p>
            </p:txBody>
          </p:sp>
          <p:sp>
            <p:nvSpPr>
              <p:cNvPr id="83" name="Rectangle 46">
                <a:extLst>
                  <a:ext uri="{FF2B5EF4-FFF2-40B4-BE49-F238E27FC236}">
                    <a16:creationId xmlns:a16="http://schemas.microsoft.com/office/drawing/2014/main" id="{258C4411-3C33-4ECA-B270-D416222D290C}"/>
                  </a:ext>
                </a:extLst>
              </p:cNvPr>
              <p:cNvSpPr/>
              <p:nvPr/>
            </p:nvSpPr>
            <p:spPr>
              <a:xfrm>
                <a:off x="7488934" y="3123854"/>
                <a:ext cx="330600" cy="1548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Conv(c,3,1,d)</a:t>
                </a:r>
              </a:p>
            </p:txBody>
          </p:sp>
          <p:sp>
            <p:nvSpPr>
              <p:cNvPr id="84" name="Rectangle 47">
                <a:extLst>
                  <a:ext uri="{FF2B5EF4-FFF2-40B4-BE49-F238E27FC236}">
                    <a16:creationId xmlns:a16="http://schemas.microsoft.com/office/drawing/2014/main" id="{4155BA5F-2998-4F76-B185-A93483675DC8}"/>
                  </a:ext>
                </a:extLst>
              </p:cNvPr>
              <p:cNvSpPr/>
              <p:nvPr/>
            </p:nvSpPr>
            <p:spPr>
              <a:xfrm>
                <a:off x="8360860" y="3127248"/>
                <a:ext cx="330600" cy="15482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Plus</a:t>
                </a:r>
              </a:p>
            </p:txBody>
          </p:sp>
          <p:sp>
            <p:nvSpPr>
              <p:cNvPr id="85" name="Rectangle 45">
                <a:extLst>
                  <a:ext uri="{FF2B5EF4-FFF2-40B4-BE49-F238E27FC236}">
                    <a16:creationId xmlns:a16="http://schemas.microsoft.com/office/drawing/2014/main" id="{B563D0AE-26B6-40A5-9DF5-D5C094CD88B1}"/>
                  </a:ext>
                </a:extLst>
              </p:cNvPr>
              <p:cNvSpPr/>
              <p:nvPr/>
            </p:nvSpPr>
            <p:spPr>
              <a:xfrm>
                <a:off x="7052905" y="3123854"/>
                <a:ext cx="330600" cy="154828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BatchNorm</a:t>
                </a:r>
              </a:p>
            </p:txBody>
          </p: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0711E9BF-C919-4A78-95C7-18E25262A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951" y="3900307"/>
                <a:ext cx="6858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CE1774F3-86B6-4880-A161-01703782967E}"/>
                  </a:ext>
                </a:extLst>
              </p:cNvPr>
              <p:cNvSpPr/>
              <p:nvPr/>
            </p:nvSpPr>
            <p:spPr>
              <a:xfrm>
                <a:off x="6329594" y="2996588"/>
                <a:ext cx="2189223" cy="892366"/>
              </a:xfrm>
              <a:custGeom>
                <a:avLst/>
                <a:gdLst>
                  <a:gd name="connsiteX0" fmla="*/ 0 w 1927952"/>
                  <a:gd name="connsiteY0" fmla="*/ 892366 h 892366"/>
                  <a:gd name="connsiteX1" fmla="*/ 187287 w 1927952"/>
                  <a:gd name="connsiteY1" fmla="*/ 0 h 892366"/>
                  <a:gd name="connsiteX2" fmla="*/ 1828800 w 1927952"/>
                  <a:gd name="connsiteY2" fmla="*/ 0 h 892366"/>
                  <a:gd name="connsiteX3" fmla="*/ 1927952 w 1927952"/>
                  <a:gd name="connsiteY3" fmla="*/ 121185 h 8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7952" h="892366">
                    <a:moveTo>
                      <a:pt x="0" y="892366"/>
                    </a:moveTo>
                    <a:lnTo>
                      <a:pt x="187287" y="0"/>
                    </a:lnTo>
                    <a:lnTo>
                      <a:pt x="1828800" y="0"/>
                    </a:lnTo>
                    <a:lnTo>
                      <a:pt x="1927952" y="12118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45">
                <a:extLst>
                  <a:ext uri="{FF2B5EF4-FFF2-40B4-BE49-F238E27FC236}">
                    <a16:creationId xmlns:a16="http://schemas.microsoft.com/office/drawing/2014/main" id="{20E7D44F-F8DE-4D8B-AB56-D48A5F35133A}"/>
                  </a:ext>
                </a:extLst>
              </p:cNvPr>
              <p:cNvSpPr/>
              <p:nvPr/>
            </p:nvSpPr>
            <p:spPr>
              <a:xfrm>
                <a:off x="7924897" y="3127248"/>
                <a:ext cx="330600" cy="154828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BatchNorm</a:t>
                </a:r>
              </a:p>
            </p:txBody>
          </p: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4E5D69C6-3E18-4F26-A285-2F519B86E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236" y="3897995"/>
                <a:ext cx="68155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C4F5979-1501-47D1-BCEF-234DBECFB083}"/>
                </a:ext>
              </a:extLst>
            </p:cNvPr>
            <p:cNvSpPr txBox="1"/>
            <p:nvPr/>
          </p:nvSpPr>
          <p:spPr>
            <a:xfrm>
              <a:off x="6548400" y="4383000"/>
              <a:ext cx="1603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ResNet2D(c, d)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AC98AF08-244C-485E-AEE4-AB02D344EEB9}"/>
              </a:ext>
            </a:extLst>
          </p:cNvPr>
          <p:cNvSpPr txBox="1"/>
          <p:nvPr/>
        </p:nvSpPr>
        <p:spPr>
          <a:xfrm>
            <a:off x="2415441" y="6278813"/>
            <a:ext cx="7361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b="1" dirty="0"/>
              <a:t>c</a:t>
            </a:r>
            <a:r>
              <a:rPr lang="en-US" sz="1400" dirty="0"/>
              <a:t> stands for the output feature channels of convolution; </a:t>
            </a:r>
            <a:r>
              <a:rPr lang="en-US" sz="1400" b="1" dirty="0"/>
              <a:t>d</a:t>
            </a:r>
            <a:r>
              <a:rPr lang="en-US" sz="1400" dirty="0"/>
              <a:t> stands for dilation stride of convolution.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F30A68E-5383-445D-9CE3-02F072B18B97}"/>
              </a:ext>
            </a:extLst>
          </p:cNvPr>
          <p:cNvSpPr txBox="1"/>
          <p:nvPr/>
        </p:nvSpPr>
        <p:spPr>
          <a:xfrm>
            <a:off x="5283739" y="4801839"/>
            <a:ext cx="635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standard residual network component to extract image features</a:t>
            </a: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B347A7E4-0A77-40B1-84C0-489BE30753B7}"/>
              </a:ext>
            </a:extLst>
          </p:cNvPr>
          <p:cNvCxnSpPr>
            <a:cxnSpLocks/>
          </p:cNvCxnSpPr>
          <p:nvPr/>
        </p:nvCxnSpPr>
        <p:spPr>
          <a:xfrm flipV="1">
            <a:off x="8181615" y="2369105"/>
            <a:ext cx="876572" cy="82610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33">
            <a:extLst>
              <a:ext uri="{FF2B5EF4-FFF2-40B4-BE49-F238E27FC236}">
                <a16:creationId xmlns:a16="http://schemas.microsoft.com/office/drawing/2014/main" id="{C9F827F4-DA2D-41A6-A30A-66E1041BB285}"/>
              </a:ext>
            </a:extLst>
          </p:cNvPr>
          <p:cNvSpPr txBox="1"/>
          <p:nvPr/>
        </p:nvSpPr>
        <p:spPr>
          <a:xfrm>
            <a:off x="9214506" y="1910139"/>
            <a:ext cx="587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60x36x60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2E6923D-F8BC-4546-AD72-20F092B15985}"/>
              </a:ext>
            </a:extLst>
          </p:cNvPr>
          <p:cNvGrpSpPr/>
          <p:nvPr/>
        </p:nvGrpSpPr>
        <p:grpSpPr>
          <a:xfrm>
            <a:off x="5267669" y="1623428"/>
            <a:ext cx="369332" cy="1695529"/>
            <a:chOff x="6606634" y="3257992"/>
            <a:chExt cx="369332" cy="1695529"/>
          </a:xfrm>
        </p:grpSpPr>
        <p:sp>
          <p:nvSpPr>
            <p:cNvPr id="9" name="Rectangle 58">
              <a:extLst>
                <a:ext uri="{FF2B5EF4-FFF2-40B4-BE49-F238E27FC236}">
                  <a16:creationId xmlns:a16="http://schemas.microsoft.com/office/drawing/2014/main" id="{2556A17E-00F0-4FD1-BB67-3CDF02FE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2704" y="3325379"/>
              <a:ext cx="330933" cy="15388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131">
              <a:extLst>
                <a:ext uri="{FF2B5EF4-FFF2-40B4-BE49-F238E27FC236}">
                  <a16:creationId xmlns:a16="http://schemas.microsoft.com/office/drawing/2014/main" id="{364EE8E2-F62D-4760-B299-30EAC89432A2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5943535" y="3921091"/>
              <a:ext cx="1695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View Projection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38FDB39-5E1D-4FCA-A67C-05C71F3210EE}"/>
              </a:ext>
            </a:extLst>
          </p:cNvPr>
          <p:cNvGrpSpPr/>
          <p:nvPr/>
        </p:nvGrpSpPr>
        <p:grpSpPr>
          <a:xfrm>
            <a:off x="942878" y="1935493"/>
            <a:ext cx="1380382" cy="991260"/>
            <a:chOff x="1330790" y="2953512"/>
            <a:chExt cx="1380382" cy="991260"/>
          </a:xfrm>
        </p:grpSpPr>
        <p:sp>
          <p:nvSpPr>
            <p:cNvPr id="48" name="Rectangle 54">
              <a:extLst>
                <a:ext uri="{FF2B5EF4-FFF2-40B4-BE49-F238E27FC236}">
                  <a16:creationId xmlns:a16="http://schemas.microsoft.com/office/drawing/2014/main" id="{F33E9B94-A8B7-4B3E-B23B-FCBC33029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6464" y="2953512"/>
              <a:ext cx="1284708" cy="89611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53">
              <a:extLst>
                <a:ext uri="{FF2B5EF4-FFF2-40B4-BE49-F238E27FC236}">
                  <a16:creationId xmlns:a16="http://schemas.microsoft.com/office/drawing/2014/main" id="{F555BF94-D234-4228-A860-69069602B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0790" y="3048660"/>
              <a:ext cx="1284708" cy="896112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283">
            <a:extLst>
              <a:ext uri="{FF2B5EF4-FFF2-40B4-BE49-F238E27FC236}">
                <a16:creationId xmlns:a16="http://schemas.microsoft.com/office/drawing/2014/main" id="{91FF5656-9928-45AD-90F6-926F7794DF08}"/>
              </a:ext>
            </a:extLst>
          </p:cNvPr>
          <p:cNvSpPr txBox="1"/>
          <p:nvPr/>
        </p:nvSpPr>
        <p:spPr>
          <a:xfrm>
            <a:off x="1177908" y="326258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640x480</a:t>
            </a:r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805CB571-1CB8-4F5B-85A2-97C8295998CA}"/>
              </a:ext>
            </a:extLst>
          </p:cNvPr>
          <p:cNvSpPr>
            <a:spLocks noChangeAspect="1"/>
          </p:cNvSpPr>
          <p:nvPr/>
        </p:nvSpPr>
        <p:spPr>
          <a:xfrm>
            <a:off x="2455291" y="1689815"/>
            <a:ext cx="334024" cy="1553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Res2D(8,1)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063C28F-5D30-4553-83BB-EA441FF8C69A}"/>
              </a:ext>
            </a:extLst>
          </p:cNvPr>
          <p:cNvGrpSpPr/>
          <p:nvPr/>
        </p:nvGrpSpPr>
        <p:grpSpPr>
          <a:xfrm>
            <a:off x="4089849" y="1994929"/>
            <a:ext cx="1054810" cy="777240"/>
            <a:chOff x="5669280" y="3520440"/>
            <a:chExt cx="1054810" cy="777240"/>
          </a:xfrm>
        </p:grpSpPr>
        <p:sp>
          <p:nvSpPr>
            <p:cNvPr id="103" name="Rectangle 73">
              <a:extLst>
                <a:ext uri="{FF2B5EF4-FFF2-40B4-BE49-F238E27FC236}">
                  <a16:creationId xmlns:a16="http://schemas.microsoft.com/office/drawing/2014/main" id="{9A1A2E13-A01B-4B47-ABDA-FC239D96D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6440" y="3520440"/>
              <a:ext cx="917650" cy="64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73">
              <a:extLst>
                <a:ext uri="{FF2B5EF4-FFF2-40B4-BE49-F238E27FC236}">
                  <a16:creationId xmlns:a16="http://schemas.microsoft.com/office/drawing/2014/main" id="{B0205D8A-AB5A-4CE2-BB13-9BE1BF7D6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720" y="3566160"/>
              <a:ext cx="917650" cy="64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73">
              <a:extLst>
                <a:ext uri="{FF2B5EF4-FFF2-40B4-BE49-F238E27FC236}">
                  <a16:creationId xmlns:a16="http://schemas.microsoft.com/office/drawing/2014/main" id="{21C150AF-9228-442B-B044-34FF1AEFE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5000" y="3611880"/>
              <a:ext cx="917650" cy="64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DD852E74-D278-46BA-8F37-28138C7B8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9280" y="3657600"/>
              <a:ext cx="917650" cy="6400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283">
            <a:extLst>
              <a:ext uri="{FF2B5EF4-FFF2-40B4-BE49-F238E27FC236}">
                <a16:creationId xmlns:a16="http://schemas.microsoft.com/office/drawing/2014/main" id="{ECB7D32C-9151-43EE-ABD3-773B4E499E5D}"/>
              </a:ext>
            </a:extLst>
          </p:cNvPr>
          <p:cNvSpPr txBox="1"/>
          <p:nvPr/>
        </p:nvSpPr>
        <p:spPr>
          <a:xfrm>
            <a:off x="4177142" y="326258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160x120</a:t>
            </a:r>
          </a:p>
        </p:txBody>
      </p:sp>
      <p:sp>
        <p:nvSpPr>
          <p:cNvPr id="108" name="Rectangle 55">
            <a:extLst>
              <a:ext uri="{FF2B5EF4-FFF2-40B4-BE49-F238E27FC236}">
                <a16:creationId xmlns:a16="http://schemas.microsoft.com/office/drawing/2014/main" id="{4A0FFCEF-6577-49D5-A9F3-1D99641DE1ED}"/>
              </a:ext>
            </a:extLst>
          </p:cNvPr>
          <p:cNvSpPr>
            <a:spLocks noChangeAspect="1"/>
          </p:cNvSpPr>
          <p:nvPr/>
        </p:nvSpPr>
        <p:spPr>
          <a:xfrm>
            <a:off x="3232626" y="1689815"/>
            <a:ext cx="334024" cy="1553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Res2D(16,1)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3AEF79B-603C-4273-B6C3-AA2D0657E35B}"/>
              </a:ext>
            </a:extLst>
          </p:cNvPr>
          <p:cNvGrpSpPr/>
          <p:nvPr/>
        </p:nvGrpSpPr>
        <p:grpSpPr>
          <a:xfrm>
            <a:off x="5763682" y="1773015"/>
            <a:ext cx="1467021" cy="1355883"/>
            <a:chOff x="5443374" y="3440792"/>
            <a:chExt cx="1467021" cy="1355883"/>
          </a:xfrm>
        </p:grpSpPr>
        <p:sp>
          <p:nvSpPr>
            <p:cNvPr id="112" name="Cube 355">
              <a:extLst>
                <a:ext uri="{FF2B5EF4-FFF2-40B4-BE49-F238E27FC236}">
                  <a16:creationId xmlns:a16="http://schemas.microsoft.com/office/drawing/2014/main" id="{220A4A6C-7231-43C9-A067-FA3008702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2747" y="3440792"/>
              <a:ext cx="917648" cy="822960"/>
            </a:xfrm>
            <a:prstGeom prst="cub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51FFA20-C01D-4081-8C1F-2C3441C0F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925" y="3670622"/>
              <a:ext cx="311392" cy="30309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BE7C61F4-1A4C-4515-8C72-348DF1AE2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8639" y="3670622"/>
              <a:ext cx="320939" cy="293185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679F89BC-ADCC-47CD-9C46-E1C13E59F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8639" y="4263752"/>
              <a:ext cx="325200" cy="32460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be 355">
              <a:extLst>
                <a:ext uri="{FF2B5EF4-FFF2-40B4-BE49-F238E27FC236}">
                  <a16:creationId xmlns:a16="http://schemas.microsoft.com/office/drawing/2014/main" id="{21CB0545-C63A-4017-A5AA-EEB98ACBD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3374" y="3973715"/>
              <a:ext cx="917648" cy="822960"/>
            </a:xfrm>
            <a:prstGeom prst="cub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8" name="Rectangle 55">
            <a:extLst>
              <a:ext uri="{FF2B5EF4-FFF2-40B4-BE49-F238E27FC236}">
                <a16:creationId xmlns:a16="http://schemas.microsoft.com/office/drawing/2014/main" id="{9F407E36-45BB-4CE4-889B-B3BD587970DD}"/>
              </a:ext>
            </a:extLst>
          </p:cNvPr>
          <p:cNvSpPr>
            <a:spLocks noChangeAspect="1"/>
          </p:cNvSpPr>
          <p:nvPr/>
        </p:nvSpPr>
        <p:spPr>
          <a:xfrm>
            <a:off x="7366645" y="1689815"/>
            <a:ext cx="334024" cy="1553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Res3D(32,1)</a:t>
            </a:r>
          </a:p>
        </p:txBody>
      </p:sp>
      <p:sp>
        <p:nvSpPr>
          <p:cNvPr id="129" name="Rectangle 57">
            <a:extLst>
              <a:ext uri="{FF2B5EF4-FFF2-40B4-BE49-F238E27FC236}">
                <a16:creationId xmlns:a16="http://schemas.microsoft.com/office/drawing/2014/main" id="{73BBACA2-29F4-46F6-B841-1BA6A3D0F376}"/>
              </a:ext>
            </a:extLst>
          </p:cNvPr>
          <p:cNvSpPr>
            <a:spLocks noChangeAspect="1"/>
          </p:cNvSpPr>
          <p:nvPr/>
        </p:nvSpPr>
        <p:spPr>
          <a:xfrm>
            <a:off x="2845718" y="1689815"/>
            <a:ext cx="334024" cy="1553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130" name="Rectangle 57">
            <a:extLst>
              <a:ext uri="{FF2B5EF4-FFF2-40B4-BE49-F238E27FC236}">
                <a16:creationId xmlns:a16="http://schemas.microsoft.com/office/drawing/2014/main" id="{129BCACA-02C1-42AA-BAD4-9A87264219C2}"/>
              </a:ext>
            </a:extLst>
          </p:cNvPr>
          <p:cNvSpPr>
            <a:spLocks noChangeAspect="1"/>
          </p:cNvSpPr>
          <p:nvPr/>
        </p:nvSpPr>
        <p:spPr>
          <a:xfrm>
            <a:off x="3619934" y="1689815"/>
            <a:ext cx="334024" cy="1553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131" name="Rectangle 57">
            <a:extLst>
              <a:ext uri="{FF2B5EF4-FFF2-40B4-BE49-F238E27FC236}">
                <a16:creationId xmlns:a16="http://schemas.microsoft.com/office/drawing/2014/main" id="{91D91B0D-63C1-426C-9266-F109BFF28BB7}"/>
              </a:ext>
            </a:extLst>
          </p:cNvPr>
          <p:cNvSpPr>
            <a:spLocks noChangeAspect="1"/>
          </p:cNvSpPr>
          <p:nvPr/>
        </p:nvSpPr>
        <p:spPr>
          <a:xfrm>
            <a:off x="7749006" y="1689815"/>
            <a:ext cx="334024" cy="1553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Pooling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32B2EB1-ACD0-47D9-A265-604B54BA585D}"/>
              </a:ext>
            </a:extLst>
          </p:cNvPr>
          <p:cNvGrpSpPr/>
          <p:nvPr/>
        </p:nvGrpSpPr>
        <p:grpSpPr>
          <a:xfrm>
            <a:off x="8196862" y="1749509"/>
            <a:ext cx="1565192" cy="1445700"/>
            <a:chOff x="8196862" y="1749509"/>
            <a:chExt cx="1565192" cy="1445700"/>
          </a:xfrm>
        </p:grpSpPr>
        <p:sp>
          <p:nvSpPr>
            <p:cNvPr id="133" name="Cube 355">
              <a:extLst>
                <a:ext uri="{FF2B5EF4-FFF2-40B4-BE49-F238E27FC236}">
                  <a16:creationId xmlns:a16="http://schemas.microsoft.com/office/drawing/2014/main" id="{098E61A8-9E69-49E0-A2BD-A2BEB0802B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8720" y="1749509"/>
              <a:ext cx="693334" cy="621792"/>
            </a:xfrm>
            <a:prstGeom prst="cub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B24F4E48-FABC-4DC2-8D8F-7A71C36B1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2701" y="1912993"/>
              <a:ext cx="726019" cy="646957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88A02278-1895-44C4-A76E-4A31212CA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594" y="1926627"/>
              <a:ext cx="714400" cy="673427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F4FCCE0-1E74-4B8B-A227-B7DA0710D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594" y="2369105"/>
              <a:ext cx="714400" cy="66030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ube 355">
              <a:extLst>
                <a:ext uri="{FF2B5EF4-FFF2-40B4-BE49-F238E27FC236}">
                  <a16:creationId xmlns:a16="http://schemas.microsoft.com/office/drawing/2014/main" id="{510B8987-12BE-4EEE-B099-D4AF7E3B4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6862" y="2573906"/>
              <a:ext cx="692789" cy="621303"/>
            </a:xfrm>
            <a:prstGeom prst="cub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6" name="Rectangle 57">
            <a:extLst>
              <a:ext uri="{FF2B5EF4-FFF2-40B4-BE49-F238E27FC236}">
                <a16:creationId xmlns:a16="http://schemas.microsoft.com/office/drawing/2014/main" id="{E108A39B-1FA6-43E9-BB15-0AD577C06C57}"/>
              </a:ext>
            </a:extLst>
          </p:cNvPr>
          <p:cNvSpPr>
            <a:spLocks noChangeAspect="1"/>
          </p:cNvSpPr>
          <p:nvPr/>
        </p:nvSpPr>
        <p:spPr>
          <a:xfrm>
            <a:off x="9900251" y="1689815"/>
            <a:ext cx="334024" cy="15532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Backbone</a:t>
            </a:r>
          </a:p>
        </p:txBody>
      </p:sp>
      <p:sp>
        <p:nvSpPr>
          <p:cNvPr id="147" name="Cube 355">
            <a:extLst>
              <a:ext uri="{FF2B5EF4-FFF2-40B4-BE49-F238E27FC236}">
                <a16:creationId xmlns:a16="http://schemas.microsoft.com/office/drawing/2014/main" id="{34C58930-F0AC-43F9-A027-744915233079}"/>
              </a:ext>
            </a:extLst>
          </p:cNvPr>
          <p:cNvSpPr>
            <a:spLocks noChangeAspect="1"/>
          </p:cNvSpPr>
          <p:nvPr/>
        </p:nvSpPr>
        <p:spPr>
          <a:xfrm>
            <a:off x="10456074" y="2132089"/>
            <a:ext cx="692789" cy="621303"/>
          </a:xfrm>
          <a:prstGeom prst="cub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283">
            <a:extLst>
              <a:ext uri="{FF2B5EF4-FFF2-40B4-BE49-F238E27FC236}">
                <a16:creationId xmlns:a16="http://schemas.microsoft.com/office/drawing/2014/main" id="{4AB4482C-BE09-4F43-BB5A-86748166FBC8}"/>
              </a:ext>
            </a:extLst>
          </p:cNvPr>
          <p:cNvSpPr txBox="1"/>
          <p:nvPr/>
        </p:nvSpPr>
        <p:spPr>
          <a:xfrm>
            <a:off x="6143858" y="326258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120x72x120</a:t>
            </a:r>
          </a:p>
        </p:txBody>
      </p:sp>
      <p:sp>
        <p:nvSpPr>
          <p:cNvPr id="149" name="TextBox 283">
            <a:extLst>
              <a:ext uri="{FF2B5EF4-FFF2-40B4-BE49-F238E27FC236}">
                <a16:creationId xmlns:a16="http://schemas.microsoft.com/office/drawing/2014/main" id="{3C3BAE9D-FA08-47FA-93F7-31D812F895C4}"/>
              </a:ext>
            </a:extLst>
          </p:cNvPr>
          <p:cNvSpPr txBox="1"/>
          <p:nvPr/>
        </p:nvSpPr>
        <p:spPr>
          <a:xfrm>
            <a:off x="8620520" y="3262583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60x36x60</a:t>
            </a:r>
          </a:p>
        </p:txBody>
      </p:sp>
      <p:sp>
        <p:nvSpPr>
          <p:cNvPr id="150" name="TextBox 283">
            <a:extLst>
              <a:ext uri="{FF2B5EF4-FFF2-40B4-BE49-F238E27FC236}">
                <a16:creationId xmlns:a16="http://schemas.microsoft.com/office/drawing/2014/main" id="{D644BBA1-4600-4B82-A776-F660703375EA}"/>
              </a:ext>
            </a:extLst>
          </p:cNvPr>
          <p:cNvSpPr txBox="1"/>
          <p:nvPr/>
        </p:nvSpPr>
        <p:spPr>
          <a:xfrm>
            <a:off x="10352723" y="3262583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60x36x60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0A2A99-0B43-41E4-8FE7-1CC2F6A20591}"/>
              </a:ext>
            </a:extLst>
          </p:cNvPr>
          <p:cNvSpPr/>
          <p:nvPr/>
        </p:nvSpPr>
        <p:spPr>
          <a:xfrm>
            <a:off x="839787" y="1623427"/>
            <a:ext cx="1557035" cy="169553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B64354E-1172-4EF4-92D5-47D524E21108}"/>
              </a:ext>
            </a:extLst>
          </p:cNvPr>
          <p:cNvSpPr/>
          <p:nvPr/>
        </p:nvSpPr>
        <p:spPr>
          <a:xfrm>
            <a:off x="2414735" y="1623426"/>
            <a:ext cx="408654" cy="169553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EB88C2A-103C-447F-9C91-513EA7D59EFC}"/>
              </a:ext>
            </a:extLst>
          </p:cNvPr>
          <p:cNvSpPr/>
          <p:nvPr/>
        </p:nvSpPr>
        <p:spPr>
          <a:xfrm>
            <a:off x="5244247" y="1620174"/>
            <a:ext cx="408654" cy="169553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BEAA78-871F-4863-BF55-19BF0C4BDA90}"/>
              </a:ext>
            </a:extLst>
          </p:cNvPr>
          <p:cNvSpPr/>
          <p:nvPr/>
        </p:nvSpPr>
        <p:spPr>
          <a:xfrm>
            <a:off x="7327202" y="1620173"/>
            <a:ext cx="408654" cy="169553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E24C258-7BEA-4C99-A175-86395B82590F}"/>
              </a:ext>
            </a:extLst>
          </p:cNvPr>
          <p:cNvSpPr/>
          <p:nvPr/>
        </p:nvSpPr>
        <p:spPr>
          <a:xfrm>
            <a:off x="9862936" y="1620172"/>
            <a:ext cx="408654" cy="169553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4">
            <a:extLst>
              <a:ext uri="{FF2B5EF4-FFF2-40B4-BE49-F238E27FC236}">
                <a16:creationId xmlns:a16="http://schemas.microsoft.com/office/drawing/2014/main" id="{448BC4FD-835E-4CE6-A908-1074AF6E87AF}"/>
              </a:ext>
            </a:extLst>
          </p:cNvPr>
          <p:cNvGrpSpPr>
            <a:grpSpLocks noChangeAspect="1"/>
          </p:cNvGrpSpPr>
          <p:nvPr/>
        </p:nvGrpSpPr>
        <p:grpSpPr>
          <a:xfrm>
            <a:off x="1768502" y="4128173"/>
            <a:ext cx="2488456" cy="1597112"/>
            <a:chOff x="106558" y="2136025"/>
            <a:chExt cx="1423513" cy="913623"/>
          </a:xfrm>
        </p:grpSpPr>
        <p:sp>
          <p:nvSpPr>
            <p:cNvPr id="90" name="Rectangle 88">
              <a:extLst>
                <a:ext uri="{FF2B5EF4-FFF2-40B4-BE49-F238E27FC236}">
                  <a16:creationId xmlns:a16="http://schemas.microsoft.com/office/drawing/2014/main" id="{7533FFF5-07B3-4E63-894D-EA6B70FAFEC3}"/>
                </a:ext>
              </a:extLst>
            </p:cNvPr>
            <p:cNvSpPr/>
            <p:nvPr/>
          </p:nvSpPr>
          <p:spPr>
            <a:xfrm>
              <a:off x="106558" y="2136025"/>
              <a:ext cx="642354" cy="44805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97AAC48F-CADC-46F1-9EB5-30605256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674" y="2729608"/>
              <a:ext cx="458824" cy="32004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/>
                </a:gs>
                <a:gs pos="71000">
                  <a:schemeClr val="accent4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ube 135">
              <a:extLst>
                <a:ext uri="{FF2B5EF4-FFF2-40B4-BE49-F238E27FC236}">
                  <a16:creationId xmlns:a16="http://schemas.microsoft.com/office/drawing/2014/main" id="{9F396EB5-51C0-4560-A507-3FC720078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717" y="2306828"/>
              <a:ext cx="642354" cy="576072"/>
            </a:xfrm>
            <a:prstGeom prst="cub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430">
              <a:extLst>
                <a:ext uri="{FF2B5EF4-FFF2-40B4-BE49-F238E27FC236}">
                  <a16:creationId xmlns:a16="http://schemas.microsoft.com/office/drawing/2014/main" id="{C02F17E8-2C4D-4878-A131-3CC4D2E0F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453" y="2369578"/>
              <a:ext cx="36706" cy="36576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431">
              <a:extLst>
                <a:ext uri="{FF2B5EF4-FFF2-40B4-BE49-F238E27FC236}">
                  <a16:creationId xmlns:a16="http://schemas.microsoft.com/office/drawing/2014/main" id="{C45F2E02-0A56-4393-88C9-C552A4747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946" y="2369663"/>
              <a:ext cx="36706" cy="36576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432">
              <a:extLst>
                <a:ext uri="{FF2B5EF4-FFF2-40B4-BE49-F238E27FC236}">
                  <a16:creationId xmlns:a16="http://schemas.microsoft.com/office/drawing/2014/main" id="{7D4A466E-407A-472D-933A-FFF9CAF3D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656" y="2332920"/>
              <a:ext cx="36706" cy="36576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434">
              <a:extLst>
                <a:ext uri="{FF2B5EF4-FFF2-40B4-BE49-F238E27FC236}">
                  <a16:creationId xmlns:a16="http://schemas.microsoft.com/office/drawing/2014/main" id="{65D0B14F-CB1A-4984-B380-4A1290055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5" y="2332266"/>
              <a:ext cx="36706" cy="36576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435">
              <a:extLst>
                <a:ext uri="{FF2B5EF4-FFF2-40B4-BE49-F238E27FC236}">
                  <a16:creationId xmlns:a16="http://schemas.microsoft.com/office/drawing/2014/main" id="{5125D547-23AB-4083-96E5-A1B0AE3AB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377" y="2871272"/>
              <a:ext cx="45882" cy="45720"/>
            </a:xfrm>
            <a:prstGeom prst="rect">
              <a:avLst/>
            </a:prstGeom>
            <a:noFill/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Connector 437">
              <a:extLst>
                <a:ext uri="{FF2B5EF4-FFF2-40B4-BE49-F238E27FC236}">
                  <a16:creationId xmlns:a16="http://schemas.microsoft.com/office/drawing/2014/main" id="{4ED24645-3DA8-417B-BECE-BE603141AE6E}"/>
                </a:ext>
              </a:extLst>
            </p:cNvPr>
            <p:cNvCxnSpPr>
              <a:stCxn id="111" idx="0"/>
            </p:cNvCxnSpPr>
            <p:nvPr/>
          </p:nvCxnSpPr>
          <p:spPr>
            <a:xfrm flipV="1">
              <a:off x="539318" y="2414824"/>
              <a:ext cx="74869" cy="456448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ube 444">
              <a:extLst>
                <a:ext uri="{FF2B5EF4-FFF2-40B4-BE49-F238E27FC236}">
                  <a16:creationId xmlns:a16="http://schemas.microsoft.com/office/drawing/2014/main" id="{B2B7656D-91E0-4DD3-8D66-A6F992E9CF83}"/>
                </a:ext>
              </a:extLst>
            </p:cNvPr>
            <p:cNvSpPr/>
            <p:nvPr/>
          </p:nvSpPr>
          <p:spPr>
            <a:xfrm>
              <a:off x="1285077" y="2645804"/>
              <a:ext cx="45881" cy="45719"/>
            </a:xfrm>
            <a:prstGeom prst="cube">
              <a:avLst/>
            </a:prstGeom>
            <a:solidFill>
              <a:schemeClr val="accent1">
                <a:lumMod val="75000"/>
                <a:alpha val="30000"/>
              </a:schemeClr>
            </a:solidFill>
            <a:ln w="127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447">
              <a:extLst>
                <a:ext uri="{FF2B5EF4-FFF2-40B4-BE49-F238E27FC236}">
                  <a16:creationId xmlns:a16="http://schemas.microsoft.com/office/drawing/2014/main" id="{23E0EA51-10C7-4F60-8064-24C3C83677CB}"/>
                </a:ext>
              </a:extLst>
            </p:cNvPr>
            <p:cNvCxnSpPr>
              <a:stCxn id="104" idx="3"/>
            </p:cNvCxnSpPr>
            <p:nvPr/>
          </p:nvCxnSpPr>
          <p:spPr>
            <a:xfrm>
              <a:off x="650652" y="2387951"/>
              <a:ext cx="651630" cy="285950"/>
            </a:xfrm>
            <a:prstGeom prst="straightConnector1">
              <a:avLst/>
            </a:prstGeom>
            <a:ln w="9525">
              <a:solidFill>
                <a:schemeClr val="tx1">
                  <a:alpha val="7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447">
              <a:extLst>
                <a:ext uri="{FF2B5EF4-FFF2-40B4-BE49-F238E27FC236}">
                  <a16:creationId xmlns:a16="http://schemas.microsoft.com/office/drawing/2014/main" id="{5B8F47EA-AAA2-42A7-ADCB-FDCFD7707123}"/>
                </a:ext>
              </a:extLst>
            </p:cNvPr>
            <p:cNvCxnSpPr>
              <a:stCxn id="111" idx="3"/>
              <a:endCxn id="115" idx="3"/>
            </p:cNvCxnSpPr>
            <p:nvPr/>
          </p:nvCxnSpPr>
          <p:spPr>
            <a:xfrm flipV="1">
              <a:off x="562259" y="2691523"/>
              <a:ext cx="740023" cy="202609"/>
            </a:xfrm>
            <a:prstGeom prst="straightConnector1">
              <a:avLst/>
            </a:prstGeom>
            <a:ln w="9525">
              <a:solidFill>
                <a:schemeClr val="tx1">
                  <a:alpha val="7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6B1146B2-69F7-47BA-8A4E-CB759B2BDCE1}"/>
              </a:ext>
            </a:extLst>
          </p:cNvPr>
          <p:cNvGrpSpPr/>
          <p:nvPr/>
        </p:nvGrpSpPr>
        <p:grpSpPr>
          <a:xfrm>
            <a:off x="1524233" y="4112790"/>
            <a:ext cx="2526190" cy="2023036"/>
            <a:chOff x="5450095" y="2750747"/>
            <a:chExt cx="2526190" cy="2023036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077385A1-8048-4B03-B52C-21235FE3FC84}"/>
                </a:ext>
              </a:extLst>
            </p:cNvPr>
            <p:cNvGrpSpPr/>
            <p:nvPr/>
          </p:nvGrpSpPr>
          <p:grpSpPr>
            <a:xfrm>
              <a:off x="5450095" y="2750747"/>
              <a:ext cx="2526190" cy="1693345"/>
              <a:chOff x="5929951" y="2996588"/>
              <a:chExt cx="2526190" cy="1693345"/>
            </a:xfrm>
          </p:grpSpPr>
          <p:sp>
            <p:nvSpPr>
              <p:cNvPr id="155" name="Rectangle 45">
                <a:extLst>
                  <a:ext uri="{FF2B5EF4-FFF2-40B4-BE49-F238E27FC236}">
                    <a16:creationId xmlns:a16="http://schemas.microsoft.com/office/drawing/2014/main" id="{B45B8F6E-46B9-42C7-BB1B-3B47E6930A55}"/>
                  </a:ext>
                </a:extLst>
              </p:cNvPr>
              <p:cNvSpPr/>
              <p:nvPr/>
            </p:nvSpPr>
            <p:spPr>
              <a:xfrm>
                <a:off x="6627074" y="3141651"/>
                <a:ext cx="330600" cy="1548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Conv(c,3,1,d)</a:t>
                </a:r>
              </a:p>
            </p:txBody>
          </p:sp>
          <p:sp>
            <p:nvSpPr>
              <p:cNvPr id="156" name="Rectangle 46">
                <a:extLst>
                  <a:ext uri="{FF2B5EF4-FFF2-40B4-BE49-F238E27FC236}">
                    <a16:creationId xmlns:a16="http://schemas.microsoft.com/office/drawing/2014/main" id="{94289C94-68E4-408D-992E-0527887461AB}"/>
                  </a:ext>
                </a:extLst>
              </p:cNvPr>
              <p:cNvSpPr/>
              <p:nvPr/>
            </p:nvSpPr>
            <p:spPr>
              <a:xfrm>
                <a:off x="7037385" y="3141651"/>
                <a:ext cx="330600" cy="1548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Conv(c,3,1,d)</a:t>
                </a:r>
              </a:p>
            </p:txBody>
          </p:sp>
          <p:sp>
            <p:nvSpPr>
              <p:cNvPr id="157" name="Rectangle 47">
                <a:extLst>
                  <a:ext uri="{FF2B5EF4-FFF2-40B4-BE49-F238E27FC236}">
                    <a16:creationId xmlns:a16="http://schemas.microsoft.com/office/drawing/2014/main" id="{B7A9316C-5457-4F93-B12B-664F13BA76A5}"/>
                  </a:ext>
                </a:extLst>
              </p:cNvPr>
              <p:cNvSpPr/>
              <p:nvPr/>
            </p:nvSpPr>
            <p:spPr>
              <a:xfrm>
                <a:off x="7443985" y="3141651"/>
                <a:ext cx="330600" cy="15482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Plus</a:t>
                </a:r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DD3E7258-D369-4DCE-9A78-E3FA2033D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951" y="3900307"/>
                <a:ext cx="6858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F6FD523F-D3AD-4224-8FDB-92D45E32C5ED}"/>
                  </a:ext>
                </a:extLst>
              </p:cNvPr>
              <p:cNvSpPr/>
              <p:nvPr/>
            </p:nvSpPr>
            <p:spPr>
              <a:xfrm>
                <a:off x="6329594" y="2996588"/>
                <a:ext cx="1284709" cy="892366"/>
              </a:xfrm>
              <a:custGeom>
                <a:avLst/>
                <a:gdLst>
                  <a:gd name="connsiteX0" fmla="*/ 0 w 1927952"/>
                  <a:gd name="connsiteY0" fmla="*/ 892366 h 892366"/>
                  <a:gd name="connsiteX1" fmla="*/ 187287 w 1927952"/>
                  <a:gd name="connsiteY1" fmla="*/ 0 h 892366"/>
                  <a:gd name="connsiteX2" fmla="*/ 1828800 w 1927952"/>
                  <a:gd name="connsiteY2" fmla="*/ 0 h 892366"/>
                  <a:gd name="connsiteX3" fmla="*/ 1927952 w 1927952"/>
                  <a:gd name="connsiteY3" fmla="*/ 121185 h 89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7952" h="892366">
                    <a:moveTo>
                      <a:pt x="0" y="892366"/>
                    </a:moveTo>
                    <a:lnTo>
                      <a:pt x="187287" y="0"/>
                    </a:lnTo>
                    <a:lnTo>
                      <a:pt x="1828800" y="0"/>
                    </a:lnTo>
                    <a:lnTo>
                      <a:pt x="1927952" y="12118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F5C7F029-30E4-46C8-AE5C-4D46847AC5E7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7774585" y="3915792"/>
                <a:ext cx="681556" cy="16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CF431ACD-47C6-4F53-A47E-5370536FB916}"/>
                </a:ext>
              </a:extLst>
            </p:cNvPr>
            <p:cNvSpPr txBox="1"/>
            <p:nvPr/>
          </p:nvSpPr>
          <p:spPr>
            <a:xfrm>
              <a:off x="5921263" y="4404451"/>
              <a:ext cx="1603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ResNet3D(c, d)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227949A-2049-4079-BBCF-967C47AF4A8C}"/>
              </a:ext>
            </a:extLst>
          </p:cNvPr>
          <p:cNvGrpSpPr/>
          <p:nvPr/>
        </p:nvGrpSpPr>
        <p:grpSpPr>
          <a:xfrm>
            <a:off x="860560" y="3848084"/>
            <a:ext cx="4304340" cy="1918410"/>
            <a:chOff x="7340489" y="-657954"/>
            <a:chExt cx="4304340" cy="1918410"/>
          </a:xfrm>
        </p:grpSpPr>
        <p:sp>
          <p:nvSpPr>
            <p:cNvPr id="34" name="Rectangle 201">
              <a:extLst>
                <a:ext uri="{FF2B5EF4-FFF2-40B4-BE49-F238E27FC236}">
                  <a16:creationId xmlns:a16="http://schemas.microsoft.com/office/drawing/2014/main" id="{2A4275CD-23DD-4001-8285-088689240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9798" y="-255069"/>
              <a:ext cx="325910" cy="1515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Res3D(64,2)</a:t>
              </a:r>
            </a:p>
          </p:txBody>
        </p:sp>
        <p:sp>
          <p:nvSpPr>
            <p:cNvPr id="35" name="Rectangle 202">
              <a:extLst>
                <a:ext uri="{FF2B5EF4-FFF2-40B4-BE49-F238E27FC236}">
                  <a16:creationId xmlns:a16="http://schemas.microsoft.com/office/drawing/2014/main" id="{96D5CF53-9061-40B3-82F6-503AA24DD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8099" y="-255069"/>
              <a:ext cx="325910" cy="1515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Res3D(64,2)</a:t>
              </a:r>
            </a:p>
          </p:txBody>
        </p:sp>
        <p:sp>
          <p:nvSpPr>
            <p:cNvPr id="36" name="Rectangle 203">
              <a:extLst>
                <a:ext uri="{FF2B5EF4-FFF2-40B4-BE49-F238E27FC236}">
                  <a16:creationId xmlns:a16="http://schemas.microsoft.com/office/drawing/2014/main" id="{41E02F37-91A5-4213-A3CB-2A23A72B4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2199" y="-255069"/>
              <a:ext cx="325910" cy="1515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Res3D(64,2)</a:t>
              </a:r>
            </a:p>
          </p:txBody>
        </p:sp>
        <p:sp>
          <p:nvSpPr>
            <p:cNvPr id="37" name="Rectangle 204">
              <a:extLst>
                <a:ext uri="{FF2B5EF4-FFF2-40B4-BE49-F238E27FC236}">
                  <a16:creationId xmlns:a16="http://schemas.microsoft.com/office/drawing/2014/main" id="{087A6DB8-731D-4C44-9EE7-70AC17868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10228" y="-255069"/>
              <a:ext cx="325910" cy="1515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Conv(128,1,1,1)</a:t>
              </a:r>
            </a:p>
          </p:txBody>
        </p:sp>
        <p:sp>
          <p:nvSpPr>
            <p:cNvPr id="38" name="Rectangle 205">
              <a:extLst>
                <a:ext uri="{FF2B5EF4-FFF2-40B4-BE49-F238E27FC236}">
                  <a16:creationId xmlns:a16="http://schemas.microsoft.com/office/drawing/2014/main" id="{EE54498A-F8AF-4C2A-927E-A0242C8C0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08587" y="-255069"/>
              <a:ext cx="325910" cy="1515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700" b="1" dirty="0">
                  <a:solidFill>
                    <a:schemeClr val="tx1"/>
                  </a:solidFill>
                </a:rPr>
                <a:t>Conv(128,1,1,1)</a:t>
              </a:r>
            </a:p>
          </p:txBody>
        </p:sp>
        <p:sp>
          <p:nvSpPr>
            <p:cNvPr id="39" name="Rectangle 206">
              <a:extLst>
                <a:ext uri="{FF2B5EF4-FFF2-40B4-BE49-F238E27FC236}">
                  <a16:creationId xmlns:a16="http://schemas.microsoft.com/office/drawing/2014/main" id="{DF0C030A-C94D-4613-9EB6-3DC27D3A8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7187" y="-255069"/>
              <a:ext cx="325910" cy="1515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Conv(12,1,1,1)</a:t>
              </a:r>
            </a:p>
          </p:txBody>
        </p:sp>
        <p:sp>
          <p:nvSpPr>
            <p:cNvPr id="40" name="Rectangle 207">
              <a:extLst>
                <a:ext uri="{FF2B5EF4-FFF2-40B4-BE49-F238E27FC236}">
                  <a16:creationId xmlns:a16="http://schemas.microsoft.com/office/drawing/2014/main" id="{7BC9A7F0-0816-47BD-831F-4AF7FB725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6919" y="-255069"/>
              <a:ext cx="325910" cy="15155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Concat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217">
              <a:extLst>
                <a:ext uri="{FF2B5EF4-FFF2-40B4-BE49-F238E27FC236}">
                  <a16:creationId xmlns:a16="http://schemas.microsoft.com/office/drawing/2014/main" id="{3180660A-E0D6-4E99-A5A2-94000970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36489" y="-255069"/>
              <a:ext cx="325910" cy="1515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Res3D(64,1)</a:t>
              </a: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247C901C-F2A2-4226-93AD-457A4463DBBB}"/>
                </a:ext>
              </a:extLst>
            </p:cNvPr>
            <p:cNvSpPr/>
            <p:nvPr/>
          </p:nvSpPr>
          <p:spPr>
            <a:xfrm>
              <a:off x="8485354" y="-657954"/>
              <a:ext cx="1285875" cy="399857"/>
            </a:xfrm>
            <a:custGeom>
              <a:avLst/>
              <a:gdLst>
                <a:gd name="connsiteX0" fmla="*/ 0 w 1285875"/>
                <a:gd name="connsiteY0" fmla="*/ 514350 h 523875"/>
                <a:gd name="connsiteX1" fmla="*/ 314325 w 1285875"/>
                <a:gd name="connsiteY1" fmla="*/ 0 h 523875"/>
                <a:gd name="connsiteX2" fmla="*/ 933450 w 1285875"/>
                <a:gd name="connsiteY2" fmla="*/ 0 h 523875"/>
                <a:gd name="connsiteX3" fmla="*/ 1285875 w 1285875"/>
                <a:gd name="connsiteY3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523875">
                  <a:moveTo>
                    <a:pt x="0" y="514350"/>
                  </a:moveTo>
                  <a:lnTo>
                    <a:pt x="314325" y="0"/>
                  </a:lnTo>
                  <a:lnTo>
                    <a:pt x="933450" y="0"/>
                  </a:lnTo>
                  <a:lnTo>
                    <a:pt x="1285875" y="52387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E8EA7E1-9B43-4E88-912B-5A1EB573C404}"/>
                </a:ext>
              </a:extLst>
            </p:cNvPr>
            <p:cNvSpPr/>
            <p:nvPr/>
          </p:nvSpPr>
          <p:spPr>
            <a:xfrm>
              <a:off x="8894929" y="-492159"/>
              <a:ext cx="781050" cy="234061"/>
            </a:xfrm>
            <a:custGeom>
              <a:avLst/>
              <a:gdLst>
                <a:gd name="connsiteX0" fmla="*/ 0 w 781050"/>
                <a:gd name="connsiteY0" fmla="*/ 295275 h 304800"/>
                <a:gd name="connsiteX1" fmla="*/ 114300 w 781050"/>
                <a:gd name="connsiteY1" fmla="*/ 0 h 304800"/>
                <a:gd name="connsiteX2" fmla="*/ 561975 w 781050"/>
                <a:gd name="connsiteY2" fmla="*/ 0 h 304800"/>
                <a:gd name="connsiteX3" fmla="*/ 781050 w 78105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50" h="304800">
                  <a:moveTo>
                    <a:pt x="0" y="295275"/>
                  </a:moveTo>
                  <a:lnTo>
                    <a:pt x="114300" y="0"/>
                  </a:lnTo>
                  <a:lnTo>
                    <a:pt x="561975" y="0"/>
                  </a:lnTo>
                  <a:lnTo>
                    <a:pt x="781050" y="3048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F85C12B-CD23-4F68-B940-7F8DD1A5BE61}"/>
                </a:ext>
              </a:extLst>
            </p:cNvPr>
            <p:cNvSpPr/>
            <p:nvPr/>
          </p:nvSpPr>
          <p:spPr>
            <a:xfrm>
              <a:off x="9266404" y="-368224"/>
              <a:ext cx="338138" cy="114889"/>
            </a:xfrm>
            <a:custGeom>
              <a:avLst/>
              <a:gdLst>
                <a:gd name="connsiteX0" fmla="*/ 0 w 338138"/>
                <a:gd name="connsiteY0" fmla="*/ 166687 h 171450"/>
                <a:gd name="connsiteX1" fmla="*/ 52388 w 338138"/>
                <a:gd name="connsiteY1" fmla="*/ 0 h 171450"/>
                <a:gd name="connsiteX2" fmla="*/ 233363 w 338138"/>
                <a:gd name="connsiteY2" fmla="*/ 0 h 171450"/>
                <a:gd name="connsiteX3" fmla="*/ 338138 w 338138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8" h="171450">
                  <a:moveTo>
                    <a:pt x="0" y="166687"/>
                  </a:moveTo>
                  <a:lnTo>
                    <a:pt x="52388" y="0"/>
                  </a:lnTo>
                  <a:lnTo>
                    <a:pt x="233363" y="0"/>
                  </a:lnTo>
                  <a:lnTo>
                    <a:pt x="338138" y="17145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95CBF1C1-8791-474F-8F6E-818175D9EF0A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1033097" y="502694"/>
              <a:ext cx="6117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BC897EC9-3448-4B04-9219-1D894F5E69D9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7340489" y="502694"/>
              <a:ext cx="5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B21EBC7-F0DA-46C5-8C95-A7F4910D9BE5}"/>
              </a:ext>
            </a:extLst>
          </p:cNvPr>
          <p:cNvSpPr txBox="1"/>
          <p:nvPr/>
        </p:nvSpPr>
        <p:spPr>
          <a:xfrm>
            <a:off x="5276210" y="4282747"/>
            <a:ext cx="629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2D features into 3D volume with following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Up-sample feature maps to input depth resolution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2D features into volume with corresponding depth guidance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projected features within a voxel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1F0F3C2-541C-42F2-ADE1-80BBA02E5438}"/>
              </a:ext>
            </a:extLst>
          </p:cNvPr>
          <p:cNvSpPr txBox="1"/>
          <p:nvPr/>
        </p:nvSpPr>
        <p:spPr>
          <a:xfrm>
            <a:off x="5267668" y="4804220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standard residual network component to extract volume features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AE6BE8-BD99-4FCB-9260-61204F6195FF}"/>
              </a:ext>
            </a:extLst>
          </p:cNvPr>
          <p:cNvSpPr txBox="1"/>
          <p:nvPr/>
        </p:nvSpPr>
        <p:spPr>
          <a:xfrm>
            <a:off x="5280991" y="4796488"/>
            <a:ext cx="655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Multi-scale residual concatenate structure to enlarge reception field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85768" y="3690745"/>
            <a:ext cx="7430089" cy="2416654"/>
            <a:chOff x="2167905" y="6586590"/>
            <a:chExt cx="7430089" cy="2416654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22EFD8D-21BB-48A9-A552-0338CCA4EFFE}"/>
                </a:ext>
              </a:extLst>
            </p:cNvPr>
            <p:cNvGrpSpPr/>
            <p:nvPr/>
          </p:nvGrpSpPr>
          <p:grpSpPr>
            <a:xfrm>
              <a:off x="2167905" y="6769924"/>
              <a:ext cx="7430089" cy="2233320"/>
              <a:chOff x="5448574" y="-1501100"/>
              <a:chExt cx="7430089" cy="2233320"/>
            </a:xfrm>
          </p:grpSpPr>
          <p:sp>
            <p:nvSpPr>
              <p:cNvPr id="171" name="Rectangle 372">
                <a:extLst>
                  <a:ext uri="{FF2B5EF4-FFF2-40B4-BE49-F238E27FC236}">
                    <a16:creationId xmlns:a16="http://schemas.microsoft.com/office/drawing/2014/main" id="{026AAFDA-E3F8-4961-8A78-FEB1757DC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3987" y="-1112520"/>
                <a:ext cx="329184" cy="15307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Res3D(128,1)</a:t>
                </a:r>
              </a:p>
            </p:txBody>
          </p:sp>
          <p:sp>
            <p:nvSpPr>
              <p:cNvPr id="172" name="Rectangle 373">
                <a:extLst>
                  <a:ext uri="{FF2B5EF4-FFF2-40B4-BE49-F238E27FC236}">
                    <a16:creationId xmlns:a16="http://schemas.microsoft.com/office/drawing/2014/main" id="{01CBD6AE-62A3-471D-A41C-B3D15AEEE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5693" y="-1112520"/>
                <a:ext cx="329184" cy="15307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Res3D(128,2)</a:t>
                </a:r>
              </a:p>
            </p:txBody>
          </p:sp>
          <p:sp>
            <p:nvSpPr>
              <p:cNvPr id="173" name="Rectangle 374">
                <a:extLst>
                  <a:ext uri="{FF2B5EF4-FFF2-40B4-BE49-F238E27FC236}">
                    <a16:creationId xmlns:a16="http://schemas.microsoft.com/office/drawing/2014/main" id="{59994F17-AFE9-4AFD-8C67-676182BAAC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51100" y="-1112521"/>
                <a:ext cx="329184" cy="15307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Res3D(128,2)</a:t>
                </a:r>
              </a:p>
            </p:txBody>
          </p:sp>
          <p:sp>
            <p:nvSpPr>
              <p:cNvPr id="174" name="Rectangle 376">
                <a:extLst>
                  <a:ext uri="{FF2B5EF4-FFF2-40B4-BE49-F238E27FC236}">
                    <a16:creationId xmlns:a16="http://schemas.microsoft.com/office/drawing/2014/main" id="{437DFF9D-2C52-4AFA-B77F-A2FD51BBBF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4129" y="-1113649"/>
                <a:ext cx="329184" cy="153075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</a:rPr>
                  <a:t>Conv(128,1,1,1)</a:t>
                </a:r>
              </a:p>
            </p:txBody>
          </p:sp>
          <p:sp>
            <p:nvSpPr>
              <p:cNvPr id="175" name="Rectangle 377">
                <a:extLst>
                  <a:ext uri="{FF2B5EF4-FFF2-40B4-BE49-F238E27FC236}">
                    <a16:creationId xmlns:a16="http://schemas.microsoft.com/office/drawing/2014/main" id="{96B4EF32-964C-4CCA-9733-55876B44F4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9760" y="-1117104"/>
                <a:ext cx="329184" cy="153075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Conv(12,1,1,1)</a:t>
                </a:r>
              </a:p>
            </p:txBody>
          </p:sp>
          <p:sp>
            <p:nvSpPr>
              <p:cNvPr id="176" name="Rectangle 378">
                <a:extLst>
                  <a:ext uri="{FF2B5EF4-FFF2-40B4-BE49-F238E27FC236}">
                    <a16:creationId xmlns:a16="http://schemas.microsoft.com/office/drawing/2014/main" id="{BB0AB706-D5FE-4CEC-AA23-3FA4369A6A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46040" y="-1112522"/>
                <a:ext cx="329184" cy="15307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Concat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405">
                <a:extLst>
                  <a:ext uri="{FF2B5EF4-FFF2-40B4-BE49-F238E27FC236}">
                    <a16:creationId xmlns:a16="http://schemas.microsoft.com/office/drawing/2014/main" id="{7E3C02FF-2EE1-478C-BCEC-ADCF05F90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334" y="-1113649"/>
                <a:ext cx="329184" cy="153075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500" b="1" dirty="0" err="1">
                    <a:solidFill>
                      <a:schemeClr val="tx1"/>
                    </a:solidFill>
                  </a:rPr>
                  <a:t>Deonv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(128,3,1,1)</a:t>
                </a:r>
              </a:p>
            </p:txBody>
          </p:sp>
          <p:sp>
            <p:nvSpPr>
              <p:cNvPr id="191" name="Rectangle 184">
                <a:extLst>
                  <a:ext uri="{FF2B5EF4-FFF2-40B4-BE49-F238E27FC236}">
                    <a16:creationId xmlns:a16="http://schemas.microsoft.com/office/drawing/2014/main" id="{FEE5D9AC-DEA4-4708-8D8D-12892FB58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8686" y="-1113649"/>
                <a:ext cx="329184" cy="15307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Res3D(64,1)</a:t>
                </a:r>
              </a:p>
            </p:txBody>
          </p:sp>
          <p:sp>
            <p:nvSpPr>
              <p:cNvPr id="192" name="Rectangle 185">
                <a:extLst>
                  <a:ext uri="{FF2B5EF4-FFF2-40B4-BE49-F238E27FC236}">
                    <a16:creationId xmlns:a16="http://schemas.microsoft.com/office/drawing/2014/main" id="{23077AAA-3585-4447-BEA3-4927E34DB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35838" y="-1113649"/>
                <a:ext cx="329184" cy="15307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Pooling</a:t>
                </a: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2BC3021-722C-49A5-B176-FB820A27D4CB}"/>
                  </a:ext>
                </a:extLst>
              </p:cNvPr>
              <p:cNvGrpSpPr/>
              <p:nvPr/>
            </p:nvGrpSpPr>
            <p:grpSpPr>
              <a:xfrm>
                <a:off x="10089999" y="-1011857"/>
                <a:ext cx="1356059" cy="1327166"/>
                <a:chOff x="10208802" y="-523957"/>
                <a:chExt cx="1356059" cy="1327166"/>
              </a:xfrm>
            </p:grpSpPr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CDD792D2-5C49-4AEF-ADB7-05FBB834B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3533" y="67012"/>
                  <a:ext cx="637270" cy="67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Cube 355">
                  <a:extLst>
                    <a:ext uri="{FF2B5EF4-FFF2-40B4-BE49-F238E27FC236}">
                      <a16:creationId xmlns:a16="http://schemas.microsoft.com/office/drawing/2014/main" id="{3CC2152F-EE5A-4301-8FA5-B277CCB71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1527" y="-523957"/>
                  <a:ext cx="693334" cy="621792"/>
                </a:xfrm>
                <a:prstGeom prst="cub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9FFB2498-6051-4ACB-8AE7-84D90EF49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08819" y="-372094"/>
                  <a:ext cx="562708" cy="6013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7050598F-662E-4EF8-982A-742F66F9D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95534" y="-359316"/>
                  <a:ext cx="497115" cy="56737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FE863468-8084-4AFF-A5E7-1BB11F004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95534" y="88637"/>
                  <a:ext cx="505321" cy="548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Cube 355">
                  <a:extLst>
                    <a:ext uri="{FF2B5EF4-FFF2-40B4-BE49-F238E27FC236}">
                      <a16:creationId xmlns:a16="http://schemas.microsoft.com/office/drawing/2014/main" id="{35B403BF-D8E2-4464-B631-D1661ED5A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8802" y="181906"/>
                  <a:ext cx="692789" cy="621303"/>
                </a:xfrm>
                <a:prstGeom prst="cub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D833F3EE-B4EC-4F84-A245-B598EE0764E7}"/>
                  </a:ext>
                </a:extLst>
              </p:cNvPr>
              <p:cNvGrpSpPr/>
              <p:nvPr/>
            </p:nvGrpSpPr>
            <p:grpSpPr>
              <a:xfrm>
                <a:off x="6849828" y="-898308"/>
                <a:ext cx="1121642" cy="1016055"/>
                <a:chOff x="11701405" y="947018"/>
                <a:chExt cx="1121642" cy="1016055"/>
              </a:xfrm>
            </p:grpSpPr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7FBA75F7-F677-43F2-AEC8-266CE4D47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01405" y="1349862"/>
                  <a:ext cx="665142" cy="6132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Cube 355">
                  <a:extLst>
                    <a:ext uri="{FF2B5EF4-FFF2-40B4-BE49-F238E27FC236}">
                      <a16:creationId xmlns:a16="http://schemas.microsoft.com/office/drawing/2014/main" id="{D9EEFD98-DF5B-428A-8855-16F2BC988B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03046" y="947018"/>
                  <a:ext cx="520001" cy="466344"/>
                </a:xfrm>
                <a:prstGeom prst="cub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FCA2C7F7-C7F3-4777-84B1-D24014CF8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37456" y="1001487"/>
                  <a:ext cx="529090" cy="4915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3B3E2612-187C-4404-AB98-F6641BD87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21406" y="1001487"/>
                  <a:ext cx="550588" cy="4915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1195C4D5-FCBE-449B-B350-8B0C3BAA9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21406" y="1349862"/>
                  <a:ext cx="550588" cy="48846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Cube 355">
                  <a:extLst>
                    <a:ext uri="{FF2B5EF4-FFF2-40B4-BE49-F238E27FC236}">
                      <a16:creationId xmlns:a16="http://schemas.microsoft.com/office/drawing/2014/main" id="{0F056A04-9BA4-4D6D-AE61-80620B215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1405" y="1496729"/>
                  <a:ext cx="520001" cy="466344"/>
                </a:xfrm>
                <a:prstGeom prst="cub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51AA5D4A-1D5D-4884-AF96-E710819B7899}"/>
                  </a:ext>
                </a:extLst>
              </p:cNvPr>
              <p:cNvCxnSpPr>
                <a:cxnSpLocks/>
                <a:endCxn id="191" idx="1"/>
              </p:cNvCxnSpPr>
              <p:nvPr/>
            </p:nvCxnSpPr>
            <p:spPr>
              <a:xfrm>
                <a:off x="5448574" y="-352293"/>
                <a:ext cx="580112" cy="40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2E36D4A4-73AE-48FF-827E-1241D123D3F5}"/>
                  </a:ext>
                </a:extLst>
              </p:cNvPr>
              <p:cNvCxnSpPr>
                <a:cxnSpLocks/>
                <a:stCxn id="175" idx="3"/>
              </p:cNvCxnSpPr>
              <p:nvPr/>
            </p:nvCxnSpPr>
            <p:spPr>
              <a:xfrm>
                <a:off x="12288944" y="-351728"/>
                <a:ext cx="589719" cy="34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00B254D0-EC4F-425C-AF66-2A6703AAF11B}"/>
                  </a:ext>
                </a:extLst>
              </p:cNvPr>
              <p:cNvSpPr/>
              <p:nvPr/>
            </p:nvSpPr>
            <p:spPr>
              <a:xfrm>
                <a:off x="8213497" y="-1501100"/>
                <a:ext cx="1285875" cy="399857"/>
              </a:xfrm>
              <a:custGeom>
                <a:avLst/>
                <a:gdLst>
                  <a:gd name="connsiteX0" fmla="*/ 0 w 1285875"/>
                  <a:gd name="connsiteY0" fmla="*/ 514350 h 523875"/>
                  <a:gd name="connsiteX1" fmla="*/ 314325 w 1285875"/>
                  <a:gd name="connsiteY1" fmla="*/ 0 h 523875"/>
                  <a:gd name="connsiteX2" fmla="*/ 933450 w 1285875"/>
                  <a:gd name="connsiteY2" fmla="*/ 0 h 523875"/>
                  <a:gd name="connsiteX3" fmla="*/ 1285875 w 1285875"/>
                  <a:gd name="connsiteY3" fmla="*/ 5238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523875">
                    <a:moveTo>
                      <a:pt x="0" y="514350"/>
                    </a:moveTo>
                    <a:lnTo>
                      <a:pt x="314325" y="0"/>
                    </a:lnTo>
                    <a:lnTo>
                      <a:pt x="933450" y="0"/>
                    </a:lnTo>
                    <a:lnTo>
                      <a:pt x="1285875" y="52387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CEDD06C2-D655-47E9-AD7B-7B9A80B1E8F4}"/>
                  </a:ext>
                </a:extLst>
              </p:cNvPr>
              <p:cNvSpPr/>
              <p:nvPr/>
            </p:nvSpPr>
            <p:spPr>
              <a:xfrm>
                <a:off x="8623072" y="-1335305"/>
                <a:ext cx="781050" cy="234061"/>
              </a:xfrm>
              <a:custGeom>
                <a:avLst/>
                <a:gdLst>
                  <a:gd name="connsiteX0" fmla="*/ 0 w 781050"/>
                  <a:gd name="connsiteY0" fmla="*/ 295275 h 304800"/>
                  <a:gd name="connsiteX1" fmla="*/ 114300 w 781050"/>
                  <a:gd name="connsiteY1" fmla="*/ 0 h 304800"/>
                  <a:gd name="connsiteX2" fmla="*/ 561975 w 781050"/>
                  <a:gd name="connsiteY2" fmla="*/ 0 h 304800"/>
                  <a:gd name="connsiteX3" fmla="*/ 781050 w 781050"/>
                  <a:gd name="connsiteY3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" h="304800">
                    <a:moveTo>
                      <a:pt x="0" y="295275"/>
                    </a:moveTo>
                    <a:lnTo>
                      <a:pt x="114300" y="0"/>
                    </a:lnTo>
                    <a:lnTo>
                      <a:pt x="561975" y="0"/>
                    </a:lnTo>
                    <a:lnTo>
                      <a:pt x="781050" y="30480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AC95F8EB-58B0-413F-9647-50BC810EC660}"/>
                  </a:ext>
                </a:extLst>
              </p:cNvPr>
              <p:cNvSpPr/>
              <p:nvPr/>
            </p:nvSpPr>
            <p:spPr>
              <a:xfrm>
                <a:off x="8994547" y="-1211370"/>
                <a:ext cx="338138" cy="114889"/>
              </a:xfrm>
              <a:custGeom>
                <a:avLst/>
                <a:gdLst>
                  <a:gd name="connsiteX0" fmla="*/ 0 w 338138"/>
                  <a:gd name="connsiteY0" fmla="*/ 166687 h 171450"/>
                  <a:gd name="connsiteX1" fmla="*/ 52388 w 338138"/>
                  <a:gd name="connsiteY1" fmla="*/ 0 h 171450"/>
                  <a:gd name="connsiteX2" fmla="*/ 233363 w 338138"/>
                  <a:gd name="connsiteY2" fmla="*/ 0 h 171450"/>
                  <a:gd name="connsiteX3" fmla="*/ 338138 w 338138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138" h="171450">
                    <a:moveTo>
                      <a:pt x="0" y="166687"/>
                    </a:moveTo>
                    <a:lnTo>
                      <a:pt x="52388" y="0"/>
                    </a:lnTo>
                    <a:lnTo>
                      <a:pt x="233363" y="0"/>
                    </a:lnTo>
                    <a:lnTo>
                      <a:pt x="338138" y="17145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extBox 283">
                <a:extLst>
                  <a:ext uri="{FF2B5EF4-FFF2-40B4-BE49-F238E27FC236}">
                    <a16:creationId xmlns:a16="http://schemas.microsoft.com/office/drawing/2014/main" id="{36B04072-FE85-43D9-B9B8-1D39D3946A24}"/>
                  </a:ext>
                </a:extLst>
              </p:cNvPr>
              <p:cNvSpPr txBox="1"/>
              <p:nvPr/>
            </p:nvSpPr>
            <p:spPr>
              <a:xfrm>
                <a:off x="6918445" y="424443"/>
                <a:ext cx="8963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30x18x30</a:t>
                </a:r>
              </a:p>
            </p:txBody>
          </p:sp>
          <p:sp>
            <p:nvSpPr>
              <p:cNvPr id="213" name="TextBox 283">
                <a:extLst>
                  <a:ext uri="{FF2B5EF4-FFF2-40B4-BE49-F238E27FC236}">
                    <a16:creationId xmlns:a16="http://schemas.microsoft.com/office/drawing/2014/main" id="{5350BA87-D072-4324-B944-63214714C075}"/>
                  </a:ext>
                </a:extLst>
              </p:cNvPr>
              <p:cNvSpPr txBox="1"/>
              <p:nvPr/>
            </p:nvSpPr>
            <p:spPr>
              <a:xfrm>
                <a:off x="10331214" y="424443"/>
                <a:ext cx="8963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60x36x60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2396822" y="6586590"/>
              <a:ext cx="6937678" cy="241665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97571" y="6636188"/>
              <a:ext cx="1916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VVNetR</a:t>
              </a:r>
              <a:r>
                <a:rPr lang="en-US" b="1" dirty="0"/>
                <a:t> backbone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9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7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7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7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7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7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7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7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7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7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7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8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7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7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7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7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97" grpId="0"/>
      <p:bldP spid="97" grpId="1"/>
      <p:bldP spid="97" grpId="2"/>
      <p:bldP spid="97" grpId="3"/>
      <p:bldP spid="98" grpId="0"/>
      <p:bldP spid="98" grpId="1"/>
      <p:bldP spid="2" grpId="0" animBg="1"/>
      <p:bldP spid="2" grpId="1" animBg="1"/>
      <p:bldP spid="2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165" grpId="0"/>
      <p:bldP spid="165" grpId="1"/>
      <p:bldP spid="166" grpId="0"/>
      <p:bldP spid="166" grpId="1"/>
      <p:bldP spid="167" grpId="0"/>
      <p:bldP spid="1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3339"/>
          </a:xfrm>
        </p:spPr>
        <p:txBody>
          <a:bodyPr>
            <a:normAutofit/>
          </a:bodyPr>
          <a:lstStyle/>
          <a:p>
            <a:r>
              <a:rPr lang="en-US" dirty="0"/>
              <a:t>View-volume fusion tradeoff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6A70F57-84E1-4383-96EC-39C0DB0CD8D3}"/>
              </a:ext>
            </a:extLst>
          </p:cNvPr>
          <p:cNvGrpSpPr/>
          <p:nvPr/>
        </p:nvGrpSpPr>
        <p:grpSpPr>
          <a:xfrm>
            <a:off x="3476571" y="1316671"/>
            <a:ext cx="7306562" cy="1311399"/>
            <a:chOff x="3514362" y="1416221"/>
            <a:chExt cx="7306562" cy="1311399"/>
          </a:xfrm>
        </p:grpSpPr>
        <p:cxnSp>
          <p:nvCxnSpPr>
            <p:cNvPr id="41" name="Straight Arrow Connector 33">
              <a:extLst>
                <a:ext uri="{FF2B5EF4-FFF2-40B4-BE49-F238E27FC236}">
                  <a16:creationId xmlns:a16="http://schemas.microsoft.com/office/drawing/2014/main" id="{6849F5F7-4914-4A21-85AB-C7557BAF030B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 flipV="1">
              <a:off x="4792464" y="1892523"/>
              <a:ext cx="497152" cy="33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12">
              <a:extLst>
                <a:ext uri="{FF2B5EF4-FFF2-40B4-BE49-F238E27FC236}">
                  <a16:creationId xmlns:a16="http://schemas.microsoft.com/office/drawing/2014/main" id="{9A78757F-B3CA-49A2-B828-F21D8A3493F6}"/>
                </a:ext>
              </a:extLst>
            </p:cNvPr>
            <p:cNvSpPr txBox="1"/>
            <p:nvPr/>
          </p:nvSpPr>
          <p:spPr>
            <a:xfrm>
              <a:off x="6374815" y="1575124"/>
              <a:ext cx="1164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View </a:t>
              </a:r>
            </a:p>
            <a:p>
              <a:r>
                <a:rPr lang="en-US" b="1" dirty="0"/>
                <a:t>Projection</a:t>
              </a:r>
            </a:p>
          </p:txBody>
        </p:sp>
        <p:cxnSp>
          <p:nvCxnSpPr>
            <p:cNvPr id="57" name="Straight Arrow Connector 35">
              <a:extLst>
                <a:ext uri="{FF2B5EF4-FFF2-40B4-BE49-F238E27FC236}">
                  <a16:creationId xmlns:a16="http://schemas.microsoft.com/office/drawing/2014/main" id="{0A7CB020-F85A-4539-8C6F-918D25365EB3}"/>
                </a:ext>
              </a:extLst>
            </p:cNvPr>
            <p:cNvCxnSpPr/>
            <p:nvPr/>
          </p:nvCxnSpPr>
          <p:spPr>
            <a:xfrm flipV="1">
              <a:off x="6395911" y="1894011"/>
              <a:ext cx="1141162" cy="42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208BBB33-8050-4E89-9DBD-803C7AFEC902}"/>
                </a:ext>
              </a:extLst>
            </p:cNvPr>
            <p:cNvSpPr/>
            <p:nvPr/>
          </p:nvSpPr>
          <p:spPr>
            <a:xfrm>
              <a:off x="3657122" y="2353603"/>
              <a:ext cx="992579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640x480</a:t>
              </a: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B1C77548-D0B6-40F5-906C-77ECCB4628AC}"/>
                </a:ext>
              </a:extLst>
            </p:cNvPr>
            <p:cNvSpPr/>
            <p:nvPr/>
          </p:nvSpPr>
          <p:spPr>
            <a:xfrm>
              <a:off x="5341085" y="2350562"/>
              <a:ext cx="992579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320x240</a:t>
              </a:r>
            </a:p>
          </p:txBody>
        </p:sp>
        <p:sp>
          <p:nvSpPr>
            <p:cNvPr id="45" name="Cube 47">
              <a:extLst>
                <a:ext uri="{FF2B5EF4-FFF2-40B4-BE49-F238E27FC236}">
                  <a16:creationId xmlns:a16="http://schemas.microsoft.com/office/drawing/2014/main" id="{74E629D2-C84C-4FB9-A75C-7F161083B12A}"/>
                </a:ext>
              </a:extLst>
            </p:cNvPr>
            <p:cNvSpPr>
              <a:spLocks/>
            </p:cNvSpPr>
            <p:nvPr/>
          </p:nvSpPr>
          <p:spPr>
            <a:xfrm>
              <a:off x="7532611" y="1436598"/>
              <a:ext cx="912930" cy="913684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79">
              <a:extLst>
                <a:ext uri="{FF2B5EF4-FFF2-40B4-BE49-F238E27FC236}">
                  <a16:creationId xmlns:a16="http://schemas.microsoft.com/office/drawing/2014/main" id="{90662BED-A7AE-4685-8535-65EC01A4461E}"/>
                </a:ext>
              </a:extLst>
            </p:cNvPr>
            <p:cNvSpPr/>
            <p:nvPr/>
          </p:nvSpPr>
          <p:spPr>
            <a:xfrm>
              <a:off x="7319933" y="2350562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120x72x120</a:t>
              </a:r>
            </a:p>
          </p:txBody>
        </p:sp>
        <p:sp>
          <p:nvSpPr>
            <p:cNvPr id="47" name="Cube 80">
              <a:extLst>
                <a:ext uri="{FF2B5EF4-FFF2-40B4-BE49-F238E27FC236}">
                  <a16:creationId xmlns:a16="http://schemas.microsoft.com/office/drawing/2014/main" id="{F3038850-1D5A-41DB-8B23-6D2EC96A1521}"/>
                </a:ext>
              </a:extLst>
            </p:cNvPr>
            <p:cNvSpPr>
              <a:spLocks/>
            </p:cNvSpPr>
            <p:nvPr/>
          </p:nvSpPr>
          <p:spPr>
            <a:xfrm>
              <a:off x="8844032" y="1513350"/>
              <a:ext cx="730344" cy="730947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82">
              <a:extLst>
                <a:ext uri="{FF2B5EF4-FFF2-40B4-BE49-F238E27FC236}">
                  <a16:creationId xmlns:a16="http://schemas.microsoft.com/office/drawing/2014/main" id="{C9129CFD-0F1B-4B4F-A5A0-4CAE15090BD0}"/>
                </a:ext>
              </a:extLst>
            </p:cNvPr>
            <p:cNvCxnSpPr/>
            <p:nvPr/>
          </p:nvCxnSpPr>
          <p:spPr>
            <a:xfrm>
              <a:off x="8333284" y="1885313"/>
              <a:ext cx="50211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0ACCA214-DC9D-4EE9-BB8F-DAD23161D507}"/>
                </a:ext>
              </a:extLst>
            </p:cNvPr>
            <p:cNvSpPr/>
            <p:nvPr/>
          </p:nvSpPr>
          <p:spPr>
            <a:xfrm>
              <a:off x="9722546" y="2358288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30x18x30</a:t>
              </a:r>
            </a:p>
          </p:txBody>
        </p:sp>
        <p:sp>
          <p:nvSpPr>
            <p:cNvPr id="50" name="Cube 87">
              <a:extLst>
                <a:ext uri="{FF2B5EF4-FFF2-40B4-BE49-F238E27FC236}">
                  <a16:creationId xmlns:a16="http://schemas.microsoft.com/office/drawing/2014/main" id="{8367AB62-FC56-4B27-9725-1521BC151700}"/>
                </a:ext>
              </a:extLst>
            </p:cNvPr>
            <p:cNvSpPr>
              <a:spLocks/>
            </p:cNvSpPr>
            <p:nvPr/>
          </p:nvSpPr>
          <p:spPr>
            <a:xfrm>
              <a:off x="9997856" y="1596869"/>
              <a:ext cx="547758" cy="548210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95">
              <a:extLst>
                <a:ext uri="{FF2B5EF4-FFF2-40B4-BE49-F238E27FC236}">
                  <a16:creationId xmlns:a16="http://schemas.microsoft.com/office/drawing/2014/main" id="{8B3D1EA7-4F34-4F77-918E-8F99A4F85A92}"/>
                </a:ext>
              </a:extLst>
            </p:cNvPr>
            <p:cNvCxnSpPr/>
            <p:nvPr/>
          </p:nvCxnSpPr>
          <p:spPr>
            <a:xfrm flipV="1">
              <a:off x="9487540" y="1876895"/>
              <a:ext cx="502111" cy="3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96">
              <a:extLst>
                <a:ext uri="{FF2B5EF4-FFF2-40B4-BE49-F238E27FC236}">
                  <a16:creationId xmlns:a16="http://schemas.microsoft.com/office/drawing/2014/main" id="{E1EB389F-E387-4EF0-B615-21AA8A0DE68A}"/>
                </a:ext>
              </a:extLst>
            </p:cNvPr>
            <p:cNvSpPr/>
            <p:nvPr/>
          </p:nvSpPr>
          <p:spPr>
            <a:xfrm>
              <a:off x="8670635" y="2358288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60x36x60</a:t>
              </a:r>
            </a:p>
          </p:txBody>
        </p:sp>
        <p:sp>
          <p:nvSpPr>
            <p:cNvPr id="53" name="Rectangle 101">
              <a:extLst>
                <a:ext uri="{FF2B5EF4-FFF2-40B4-BE49-F238E27FC236}">
                  <a16:creationId xmlns:a16="http://schemas.microsoft.com/office/drawing/2014/main" id="{D78E5BD5-2285-4880-8EB4-2CF3945B5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4362" y="1416221"/>
              <a:ext cx="1278102" cy="959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105">
              <a:extLst>
                <a:ext uri="{FF2B5EF4-FFF2-40B4-BE49-F238E27FC236}">
                  <a16:creationId xmlns:a16="http://schemas.microsoft.com/office/drawing/2014/main" id="{A0C90B5F-B206-4BCA-A5B7-05B41E8F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9616" y="1481365"/>
              <a:ext cx="1095516" cy="822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6F04EF0-550E-4B96-B0BF-7DA34DE7FE70}"/>
              </a:ext>
            </a:extLst>
          </p:cNvPr>
          <p:cNvSpPr txBox="1"/>
          <p:nvPr/>
        </p:nvSpPr>
        <p:spPr>
          <a:xfrm>
            <a:off x="839788" y="1623925"/>
            <a:ext cx="165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VVNetR120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76571" y="3003638"/>
            <a:ext cx="7306562" cy="1295486"/>
            <a:chOff x="3476571" y="3003638"/>
            <a:chExt cx="7306562" cy="1295486"/>
          </a:xfrm>
        </p:grpSpPr>
        <p:sp>
          <p:nvSpPr>
            <p:cNvPr id="37" name="Rectangle 175">
              <a:extLst>
                <a:ext uri="{FF2B5EF4-FFF2-40B4-BE49-F238E27FC236}">
                  <a16:creationId xmlns:a16="http://schemas.microsoft.com/office/drawing/2014/main" id="{3442401A-980D-4AB3-B30F-4E29EE3E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1830" y="3148018"/>
              <a:ext cx="912930" cy="6852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178">
              <a:extLst>
                <a:ext uri="{FF2B5EF4-FFF2-40B4-BE49-F238E27FC236}">
                  <a16:creationId xmlns:a16="http://schemas.microsoft.com/office/drawing/2014/main" id="{E7928DEA-4759-4D47-9785-0C3662B274AD}"/>
                </a:ext>
              </a:extLst>
            </p:cNvPr>
            <p:cNvSpPr/>
            <p:nvPr/>
          </p:nvSpPr>
          <p:spPr>
            <a:xfrm>
              <a:off x="6722005" y="392206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160x120</a:t>
              </a:r>
            </a:p>
          </p:txBody>
        </p:sp>
        <p:cxnSp>
          <p:nvCxnSpPr>
            <p:cNvPr id="60" name="Straight Arrow Connector 33">
              <a:extLst>
                <a:ext uri="{FF2B5EF4-FFF2-40B4-BE49-F238E27FC236}">
                  <a16:creationId xmlns:a16="http://schemas.microsoft.com/office/drawing/2014/main" id="{21AD193F-E333-4AA9-8ACC-3DA621340C62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4754673" y="3483322"/>
              <a:ext cx="486835" cy="2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2">
              <a:extLst>
                <a:ext uri="{FF2B5EF4-FFF2-40B4-BE49-F238E27FC236}">
                  <a16:creationId xmlns:a16="http://schemas.microsoft.com/office/drawing/2014/main" id="{0CCABEC6-F443-4AA9-B77D-A5256196FAF2}"/>
                </a:ext>
              </a:extLst>
            </p:cNvPr>
            <p:cNvSpPr txBox="1"/>
            <p:nvPr/>
          </p:nvSpPr>
          <p:spPr>
            <a:xfrm>
              <a:off x="7638056" y="3088218"/>
              <a:ext cx="1164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View </a:t>
              </a:r>
            </a:p>
            <a:p>
              <a:r>
                <a:rPr lang="en-US" b="1" dirty="0"/>
                <a:t>Projection</a:t>
              </a:r>
            </a:p>
          </p:txBody>
        </p:sp>
        <p:cxnSp>
          <p:nvCxnSpPr>
            <p:cNvPr id="62" name="Straight Arrow Connector 35">
              <a:extLst>
                <a:ext uri="{FF2B5EF4-FFF2-40B4-BE49-F238E27FC236}">
                  <a16:creationId xmlns:a16="http://schemas.microsoft.com/office/drawing/2014/main" id="{039C11DA-B561-42F4-9760-F20C336F5258}"/>
                </a:ext>
              </a:extLst>
            </p:cNvPr>
            <p:cNvCxnSpPr/>
            <p:nvPr/>
          </p:nvCxnSpPr>
          <p:spPr>
            <a:xfrm flipV="1">
              <a:off x="7682407" y="3448187"/>
              <a:ext cx="1141162" cy="42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D5E3C584-6811-47DC-8B65-89BDA8E1BDFB}"/>
                </a:ext>
              </a:extLst>
            </p:cNvPr>
            <p:cNvSpPr/>
            <p:nvPr/>
          </p:nvSpPr>
          <p:spPr>
            <a:xfrm>
              <a:off x="3619331" y="3925107"/>
              <a:ext cx="992579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640x480</a:t>
              </a: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D65BA457-BDA9-4342-BAD7-0BCC424A4C90}"/>
                </a:ext>
              </a:extLst>
            </p:cNvPr>
            <p:cNvSpPr/>
            <p:nvPr/>
          </p:nvSpPr>
          <p:spPr>
            <a:xfrm>
              <a:off x="5303294" y="3922066"/>
              <a:ext cx="992579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320x240</a:t>
              </a:r>
            </a:p>
          </p:txBody>
        </p:sp>
        <p:sp>
          <p:nvSpPr>
            <p:cNvPr id="67" name="Cube 80">
              <a:extLst>
                <a:ext uri="{FF2B5EF4-FFF2-40B4-BE49-F238E27FC236}">
                  <a16:creationId xmlns:a16="http://schemas.microsoft.com/office/drawing/2014/main" id="{6F2FB0D7-7A8B-40F7-A038-8838412C995B}"/>
                </a:ext>
              </a:extLst>
            </p:cNvPr>
            <p:cNvSpPr>
              <a:spLocks/>
            </p:cNvSpPr>
            <p:nvPr/>
          </p:nvSpPr>
          <p:spPr>
            <a:xfrm>
              <a:off x="8806241" y="3084854"/>
              <a:ext cx="730344" cy="730947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82">
              <a:extLst>
                <a:ext uri="{FF2B5EF4-FFF2-40B4-BE49-F238E27FC236}">
                  <a16:creationId xmlns:a16="http://schemas.microsoft.com/office/drawing/2014/main" id="{3DE49A7F-A515-4DF5-810A-EFEFB521E66F}"/>
                </a:ext>
              </a:extLst>
            </p:cNvPr>
            <p:cNvCxnSpPr>
              <a:cxnSpLocks/>
              <a:stCxn id="74" idx="3"/>
              <a:endCxn id="37" idx="1"/>
            </p:cNvCxnSpPr>
            <p:nvPr/>
          </p:nvCxnSpPr>
          <p:spPr>
            <a:xfrm>
              <a:off x="6337024" y="3485658"/>
              <a:ext cx="424806" cy="49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85">
              <a:extLst>
                <a:ext uri="{FF2B5EF4-FFF2-40B4-BE49-F238E27FC236}">
                  <a16:creationId xmlns:a16="http://schemas.microsoft.com/office/drawing/2014/main" id="{91C34F3E-923F-43B0-984C-BFD05ABE4850}"/>
                </a:ext>
              </a:extLst>
            </p:cNvPr>
            <p:cNvSpPr/>
            <p:nvPr/>
          </p:nvSpPr>
          <p:spPr>
            <a:xfrm>
              <a:off x="9684755" y="3929792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30x18x30</a:t>
              </a:r>
            </a:p>
          </p:txBody>
        </p:sp>
        <p:sp>
          <p:nvSpPr>
            <p:cNvPr id="70" name="Cube 87">
              <a:extLst>
                <a:ext uri="{FF2B5EF4-FFF2-40B4-BE49-F238E27FC236}">
                  <a16:creationId xmlns:a16="http://schemas.microsoft.com/office/drawing/2014/main" id="{8ED60371-1DA0-4EA7-9A93-1BA87A02F63F}"/>
                </a:ext>
              </a:extLst>
            </p:cNvPr>
            <p:cNvSpPr>
              <a:spLocks/>
            </p:cNvSpPr>
            <p:nvPr/>
          </p:nvSpPr>
          <p:spPr>
            <a:xfrm>
              <a:off x="9960065" y="3168373"/>
              <a:ext cx="547758" cy="548210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95">
              <a:extLst>
                <a:ext uri="{FF2B5EF4-FFF2-40B4-BE49-F238E27FC236}">
                  <a16:creationId xmlns:a16="http://schemas.microsoft.com/office/drawing/2014/main" id="{FAE645C1-A415-49B4-A671-D718D4FA3AF0}"/>
                </a:ext>
              </a:extLst>
            </p:cNvPr>
            <p:cNvCxnSpPr/>
            <p:nvPr/>
          </p:nvCxnSpPr>
          <p:spPr>
            <a:xfrm flipV="1">
              <a:off x="9449749" y="3448399"/>
              <a:ext cx="502111" cy="3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96">
              <a:extLst>
                <a:ext uri="{FF2B5EF4-FFF2-40B4-BE49-F238E27FC236}">
                  <a16:creationId xmlns:a16="http://schemas.microsoft.com/office/drawing/2014/main" id="{B3FB61E3-492B-4DA5-9182-9436AD9F2C25}"/>
                </a:ext>
              </a:extLst>
            </p:cNvPr>
            <p:cNvSpPr/>
            <p:nvPr/>
          </p:nvSpPr>
          <p:spPr>
            <a:xfrm>
              <a:off x="8632844" y="3929792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60x36x60</a:t>
              </a:r>
            </a:p>
          </p:txBody>
        </p:sp>
        <p:sp>
          <p:nvSpPr>
            <p:cNvPr id="73" name="Rectangle 101">
              <a:extLst>
                <a:ext uri="{FF2B5EF4-FFF2-40B4-BE49-F238E27FC236}">
                  <a16:creationId xmlns:a16="http://schemas.microsoft.com/office/drawing/2014/main" id="{2ADBEBD4-2219-4167-AA6A-E3A9821BD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571" y="3003638"/>
              <a:ext cx="1278102" cy="959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105">
              <a:extLst>
                <a:ext uri="{FF2B5EF4-FFF2-40B4-BE49-F238E27FC236}">
                  <a16:creationId xmlns:a16="http://schemas.microsoft.com/office/drawing/2014/main" id="{9F8C4619-BB2F-43B7-9A5C-4BCAF193B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1508" y="3074500"/>
              <a:ext cx="1095516" cy="822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193460D-477D-48C8-8D11-04F4EBDBB9D9}"/>
              </a:ext>
            </a:extLst>
          </p:cNvPr>
          <p:cNvGrpSpPr/>
          <p:nvPr/>
        </p:nvGrpSpPr>
        <p:grpSpPr>
          <a:xfrm>
            <a:off x="3476571" y="4841914"/>
            <a:ext cx="7322611" cy="1290802"/>
            <a:chOff x="3476571" y="5084779"/>
            <a:chExt cx="7322611" cy="1290802"/>
          </a:xfrm>
        </p:grpSpPr>
        <p:sp>
          <p:nvSpPr>
            <p:cNvPr id="19" name="Rectangle 197">
              <a:extLst>
                <a:ext uri="{FF2B5EF4-FFF2-40B4-BE49-F238E27FC236}">
                  <a16:creationId xmlns:a16="http://schemas.microsoft.com/office/drawing/2014/main" id="{BE68D825-43EE-4B4E-815F-253E49F8C7BD}"/>
                </a:ext>
              </a:extLst>
            </p:cNvPr>
            <p:cNvSpPr/>
            <p:nvPr/>
          </p:nvSpPr>
          <p:spPr>
            <a:xfrm>
              <a:off x="8039062" y="6003207"/>
              <a:ext cx="758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80x60</a:t>
              </a:r>
            </a:p>
          </p:txBody>
        </p:sp>
        <p:sp>
          <p:nvSpPr>
            <p:cNvPr id="20" name="Rectangle 198">
              <a:extLst>
                <a:ext uri="{FF2B5EF4-FFF2-40B4-BE49-F238E27FC236}">
                  <a16:creationId xmlns:a16="http://schemas.microsoft.com/office/drawing/2014/main" id="{141C3C00-30CF-4A0E-9733-284BF7522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5301" y="5297685"/>
              <a:ext cx="730344" cy="5482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175">
              <a:extLst>
                <a:ext uri="{FF2B5EF4-FFF2-40B4-BE49-F238E27FC236}">
                  <a16:creationId xmlns:a16="http://schemas.microsoft.com/office/drawing/2014/main" id="{316E7C75-FB0B-43F3-B91F-7B8E6011A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1830" y="5229159"/>
              <a:ext cx="912930" cy="6852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178">
              <a:extLst>
                <a:ext uri="{FF2B5EF4-FFF2-40B4-BE49-F238E27FC236}">
                  <a16:creationId xmlns:a16="http://schemas.microsoft.com/office/drawing/2014/main" id="{13420507-8E4C-4FE1-A7D8-441D290AEA65}"/>
                </a:ext>
              </a:extLst>
            </p:cNvPr>
            <p:cNvSpPr/>
            <p:nvPr/>
          </p:nvSpPr>
          <p:spPr>
            <a:xfrm>
              <a:off x="6722005" y="6003208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160x120</a:t>
              </a:r>
            </a:p>
          </p:txBody>
        </p:sp>
        <p:cxnSp>
          <p:nvCxnSpPr>
            <p:cNvPr id="85" name="Straight Arrow Connector 33">
              <a:extLst>
                <a:ext uri="{FF2B5EF4-FFF2-40B4-BE49-F238E27FC236}">
                  <a16:creationId xmlns:a16="http://schemas.microsoft.com/office/drawing/2014/main" id="{476F2B11-F2E8-4A5F-8503-EF5B06FF5028}"/>
                </a:ext>
              </a:extLst>
            </p:cNvPr>
            <p:cNvCxnSpPr>
              <a:stCxn id="96" idx="3"/>
              <a:endCxn id="97" idx="1"/>
            </p:cNvCxnSpPr>
            <p:nvPr/>
          </p:nvCxnSpPr>
          <p:spPr>
            <a:xfrm>
              <a:off x="4754673" y="5564463"/>
              <a:ext cx="486835" cy="2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12">
              <a:extLst>
                <a:ext uri="{FF2B5EF4-FFF2-40B4-BE49-F238E27FC236}">
                  <a16:creationId xmlns:a16="http://schemas.microsoft.com/office/drawing/2014/main" id="{DB29C498-9034-4DA5-BF8F-C74D639F6EFA}"/>
                </a:ext>
              </a:extLst>
            </p:cNvPr>
            <p:cNvSpPr txBox="1"/>
            <p:nvPr/>
          </p:nvSpPr>
          <p:spPr>
            <a:xfrm>
              <a:off x="8763469" y="5169359"/>
              <a:ext cx="1164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View </a:t>
              </a:r>
            </a:p>
            <a:p>
              <a:r>
                <a:rPr lang="en-US" b="1" dirty="0"/>
                <a:t>Projection</a:t>
              </a:r>
            </a:p>
          </p:txBody>
        </p:sp>
        <p:cxnSp>
          <p:nvCxnSpPr>
            <p:cNvPr id="87" name="Straight Arrow Connector 35">
              <a:extLst>
                <a:ext uri="{FF2B5EF4-FFF2-40B4-BE49-F238E27FC236}">
                  <a16:creationId xmlns:a16="http://schemas.microsoft.com/office/drawing/2014/main" id="{E8BDD81B-AA97-481E-8566-30D856B6A534}"/>
                </a:ext>
              </a:extLst>
            </p:cNvPr>
            <p:cNvCxnSpPr/>
            <p:nvPr/>
          </p:nvCxnSpPr>
          <p:spPr>
            <a:xfrm flipV="1">
              <a:off x="8807820" y="5529328"/>
              <a:ext cx="1141162" cy="42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469893A0-13F0-4FD4-BA7C-01D825BD9394}"/>
                </a:ext>
              </a:extLst>
            </p:cNvPr>
            <p:cNvSpPr/>
            <p:nvPr/>
          </p:nvSpPr>
          <p:spPr>
            <a:xfrm>
              <a:off x="3619331" y="6006248"/>
              <a:ext cx="992579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640x480</a:t>
              </a:r>
            </a:p>
          </p:txBody>
        </p:sp>
        <p:sp>
          <p:nvSpPr>
            <p:cNvPr id="89" name="Rectangle 62">
              <a:extLst>
                <a:ext uri="{FF2B5EF4-FFF2-40B4-BE49-F238E27FC236}">
                  <a16:creationId xmlns:a16="http://schemas.microsoft.com/office/drawing/2014/main" id="{42EEFCEE-6F55-4F4D-BE73-CD01E0356430}"/>
                </a:ext>
              </a:extLst>
            </p:cNvPr>
            <p:cNvSpPr/>
            <p:nvPr/>
          </p:nvSpPr>
          <p:spPr>
            <a:xfrm>
              <a:off x="5303294" y="6003207"/>
              <a:ext cx="992579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320x240</a:t>
              </a:r>
            </a:p>
          </p:txBody>
        </p:sp>
        <p:cxnSp>
          <p:nvCxnSpPr>
            <p:cNvPr id="91" name="Straight Arrow Connector 82">
              <a:extLst>
                <a:ext uri="{FF2B5EF4-FFF2-40B4-BE49-F238E27FC236}">
                  <a16:creationId xmlns:a16="http://schemas.microsoft.com/office/drawing/2014/main" id="{A0F404BB-AFAF-46BC-A0CE-B27AA4A47655}"/>
                </a:ext>
              </a:extLst>
            </p:cNvPr>
            <p:cNvCxnSpPr>
              <a:cxnSpLocks/>
              <a:stCxn id="97" idx="3"/>
              <a:endCxn id="82" idx="1"/>
            </p:cNvCxnSpPr>
            <p:nvPr/>
          </p:nvCxnSpPr>
          <p:spPr>
            <a:xfrm>
              <a:off x="6337024" y="5566799"/>
              <a:ext cx="424806" cy="49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78463EA1-8DC3-4B9B-9147-F2DD3590B2FC}"/>
                </a:ext>
              </a:extLst>
            </p:cNvPr>
            <p:cNvSpPr/>
            <p:nvPr/>
          </p:nvSpPr>
          <p:spPr>
            <a:xfrm>
              <a:off x="9700804" y="6005278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30x18x30</a:t>
              </a:r>
            </a:p>
          </p:txBody>
        </p:sp>
        <p:sp>
          <p:nvSpPr>
            <p:cNvPr id="93" name="Cube 87">
              <a:extLst>
                <a:ext uri="{FF2B5EF4-FFF2-40B4-BE49-F238E27FC236}">
                  <a16:creationId xmlns:a16="http://schemas.microsoft.com/office/drawing/2014/main" id="{D766BDF9-1197-4253-AA6A-881978D1D73C}"/>
                </a:ext>
              </a:extLst>
            </p:cNvPr>
            <p:cNvSpPr>
              <a:spLocks/>
            </p:cNvSpPr>
            <p:nvPr/>
          </p:nvSpPr>
          <p:spPr>
            <a:xfrm>
              <a:off x="9960065" y="5249514"/>
              <a:ext cx="547758" cy="548210"/>
            </a:xfrm>
            <a:prstGeom prst="cub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101">
              <a:extLst>
                <a:ext uri="{FF2B5EF4-FFF2-40B4-BE49-F238E27FC236}">
                  <a16:creationId xmlns:a16="http://schemas.microsoft.com/office/drawing/2014/main" id="{721E7DE0-7A48-45F7-8BF0-2022B9790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571" y="5084779"/>
              <a:ext cx="1278102" cy="959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>
              <a:extLst>
                <a:ext uri="{FF2B5EF4-FFF2-40B4-BE49-F238E27FC236}">
                  <a16:creationId xmlns:a16="http://schemas.microsoft.com/office/drawing/2014/main" id="{379653D2-EED5-49F2-AC0C-6F51CBF1E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1508" y="5155641"/>
              <a:ext cx="1095516" cy="822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54C8AEC8-537E-4F6A-B4F4-94AF6A03952B}"/>
                </a:ext>
              </a:extLst>
            </p:cNvPr>
            <p:cNvCxnSpPr>
              <a:stCxn id="82" idx="3"/>
              <a:endCxn id="20" idx="1"/>
            </p:cNvCxnSpPr>
            <p:nvPr/>
          </p:nvCxnSpPr>
          <p:spPr>
            <a:xfrm flipV="1">
              <a:off x="7674760" y="5571790"/>
              <a:ext cx="38054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D0846D8-EC77-427D-8C6B-29ED76777D19}"/>
              </a:ext>
            </a:extLst>
          </p:cNvPr>
          <p:cNvSpPr txBox="1"/>
          <p:nvPr/>
        </p:nvSpPr>
        <p:spPr>
          <a:xfrm>
            <a:off x="839787" y="3219493"/>
            <a:ext cx="1498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VVNetR60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9566DB5-B5F4-4777-BA8B-78D7F98E0421}"/>
              </a:ext>
            </a:extLst>
          </p:cNvPr>
          <p:cNvSpPr txBox="1"/>
          <p:nvPr/>
        </p:nvSpPr>
        <p:spPr>
          <a:xfrm>
            <a:off x="839786" y="5018826"/>
            <a:ext cx="1498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VVNetR30</a:t>
            </a:r>
          </a:p>
        </p:txBody>
      </p:sp>
    </p:spTree>
    <p:extLst>
      <p:ext uri="{BB962C8B-B14F-4D97-AF65-F5344CB8AC3E}">
        <p14:creationId xmlns:p14="http://schemas.microsoft.com/office/powerpoint/2010/main" val="301964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3339"/>
          </a:xfrm>
        </p:spPr>
        <p:txBody>
          <a:bodyPr>
            <a:normAutofit/>
          </a:bodyPr>
          <a:lstStyle/>
          <a:p>
            <a:r>
              <a:rPr lang="en-US" dirty="0"/>
              <a:t>Validation—proposed framework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C2EBC8EF-5441-4786-BCC7-2D98E50FC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3994223"/>
              </p:ext>
            </p:extLst>
          </p:nvPr>
        </p:nvGraphicFramePr>
        <p:xfrm>
          <a:off x="932688" y="1279792"/>
          <a:ext cx="1033272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22369377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77087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92699843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9338388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90501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72292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78128481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8899022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40687701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647765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58948897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4865071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92856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6201646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76799120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591735272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Scene Completion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Semantic Scene Completion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7321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</a:t>
                      </a:r>
                      <a:r>
                        <a:rPr lang="en-US" sz="1400" dirty="0"/>
                        <a:t>oU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ceil.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chair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TVs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furn.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objs</a:t>
                      </a:r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6748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SSCNet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73.5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330654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SSCNet</a:t>
                      </a:r>
                      <a:r>
                        <a:rPr lang="en-US" sz="1400" baseline="0" dirty="0"/>
                        <a:t>*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6484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SSCNet*-half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81.9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44656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VVNet120-half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82.1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61.3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799677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VVNet120-depth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57826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VVNet120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82.5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0847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VVNetR120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87.0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61.0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54.8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49.3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75.5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66.7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4906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31227" y="2183297"/>
            <a:ext cx="10332720" cy="30175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1227" y="3407958"/>
            <a:ext cx="10332720" cy="30175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1227" y="2486827"/>
            <a:ext cx="10332720" cy="30175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227" y="2806004"/>
            <a:ext cx="10332720" cy="30175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9766" y="4123817"/>
            <a:ext cx="127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9766" y="4465069"/>
            <a:ext cx="460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higher image resolution help?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1227" y="4926456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multi-channel input help?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9766" y="5366804"/>
            <a:ext cx="444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view-volume network work?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3719" y="4465068"/>
            <a:ext cx="6464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Higher-resolution image helps learn local features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1227" y="3412934"/>
            <a:ext cx="10332720" cy="30175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1227" y="3114087"/>
            <a:ext cx="10332720" cy="30175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33719" y="4923316"/>
            <a:ext cx="598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 channels will help extract better features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1227" y="3713203"/>
            <a:ext cx="10332720" cy="30175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1227" y="3410446"/>
            <a:ext cx="10332720" cy="30175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33719" y="5366803"/>
            <a:ext cx="586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 better results compared with </a:t>
            </a:r>
            <a:r>
              <a:rPr lang="en-US" sz="2400" dirty="0" err="1"/>
              <a:t>SSCNet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28642" y="4022992"/>
            <a:ext cx="4937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Performance</a:t>
            </a:r>
            <a:r>
              <a:rPr lang="en-US" sz="1400" dirty="0"/>
              <a:t> of different variant VVNet design on SUNCG 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9A6AB9-2BB1-2D4F-A210-A3F901BBE41E}"/>
              </a:ext>
            </a:extLst>
          </p:cNvPr>
          <p:cNvSpPr txBox="1"/>
          <p:nvPr/>
        </p:nvSpPr>
        <p:spPr>
          <a:xfrm>
            <a:off x="929766" y="5825050"/>
            <a:ext cx="4250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larger reception field help?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2347AE-66C7-2B40-B88A-E3BFC0368E48}"/>
              </a:ext>
            </a:extLst>
          </p:cNvPr>
          <p:cNvSpPr txBox="1"/>
          <p:nvPr/>
        </p:nvSpPr>
        <p:spPr>
          <a:xfrm>
            <a:off x="5533719" y="5825049"/>
            <a:ext cx="547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Larger reception field still improves 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F516D0-F91B-694E-A425-9E6F1A5ABEBE}"/>
              </a:ext>
            </a:extLst>
          </p:cNvPr>
          <p:cNvSpPr/>
          <p:nvPr/>
        </p:nvSpPr>
        <p:spPr>
          <a:xfrm>
            <a:off x="929766" y="2205863"/>
            <a:ext cx="10332720" cy="30175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450001-6316-5F43-A227-796BD30C81A6}"/>
              </a:ext>
            </a:extLst>
          </p:cNvPr>
          <p:cNvSpPr/>
          <p:nvPr/>
        </p:nvSpPr>
        <p:spPr>
          <a:xfrm>
            <a:off x="929766" y="3407882"/>
            <a:ext cx="10332720" cy="30175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AEC40-5C34-CB4E-B501-E9538E93C0E2}"/>
              </a:ext>
            </a:extLst>
          </p:cNvPr>
          <p:cNvSpPr txBox="1"/>
          <p:nvPr/>
        </p:nvSpPr>
        <p:spPr>
          <a:xfrm>
            <a:off x="1050514" y="6289415"/>
            <a:ext cx="10091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 </a:t>
            </a:r>
            <a:r>
              <a:rPr lang="en-US" sz="1000" b="1" dirty="0" err="1"/>
              <a:t>SSCNet</a:t>
            </a:r>
            <a:r>
              <a:rPr lang="en-US" sz="1000" b="1" dirty="0"/>
              <a:t> [Song et al. 2017]. </a:t>
            </a:r>
            <a:r>
              <a:rPr lang="en-US" sz="1000" b="1" dirty="0" err="1"/>
              <a:t>Shuran</a:t>
            </a:r>
            <a:r>
              <a:rPr lang="en-US" sz="1000" b="1" dirty="0"/>
              <a:t> Song, Fisher Yu, Andy Zeng, Angel X Chang, </a:t>
            </a:r>
            <a:r>
              <a:rPr lang="en-US" sz="1000" b="1" dirty="0" err="1"/>
              <a:t>Manolis</a:t>
            </a:r>
            <a:r>
              <a:rPr lang="en-US" sz="1000" b="1" dirty="0"/>
              <a:t> Savva and </a:t>
            </a:r>
            <a:r>
              <a:rPr lang="en-US" sz="1000" b="1" dirty="0" err="1"/>
              <a:t>Tomos</a:t>
            </a:r>
            <a:r>
              <a:rPr lang="en-US" sz="1000" b="1" dirty="0"/>
              <a:t> Funkhouser. Semantic Scene Completion from a single depth image. CVPR 2017. </a:t>
            </a:r>
          </a:p>
        </p:txBody>
      </p:sp>
    </p:spTree>
    <p:extLst>
      <p:ext uri="{BB962C8B-B14F-4D97-AF65-F5344CB8AC3E}">
        <p14:creationId xmlns:p14="http://schemas.microsoft.com/office/powerpoint/2010/main" val="16336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7" grpId="0"/>
      <p:bldP spid="11" grpId="0"/>
      <p:bldP spid="13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/>
      <p:bldP spid="19" grpId="0" animBg="1"/>
      <p:bldP spid="20" grpId="0" animBg="1"/>
      <p:bldP spid="21" grpId="0"/>
      <p:bldP spid="23" grpId="0"/>
      <p:bldP spid="24" grpId="0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8"/>
          </a:xfrm>
        </p:spPr>
        <p:txBody>
          <a:bodyPr>
            <a:noAutofit/>
          </a:bodyPr>
          <a:lstStyle/>
          <a:p>
            <a:r>
              <a:rPr lang="en-US" dirty="0"/>
              <a:t>Validation—Tradeoffs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3829" y="2804160"/>
            <a:ext cx="4747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Performance of VVNetR120, VVNetR60 and VVNetR30 on SUNCG dataset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76000"/>
              </p:ext>
            </p:extLst>
          </p:nvPr>
        </p:nvGraphicFramePr>
        <p:xfrm>
          <a:off x="931228" y="3436107"/>
          <a:ext cx="3342373" cy="1984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653">
                  <a:extLst>
                    <a:ext uri="{9D8B030D-6E8A-4147-A177-3AD203B41FA5}">
                      <a16:colId xmlns:a16="http://schemas.microsoft.com/office/drawing/2014/main" val="397541632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10163893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53479664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366500570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78819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Network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182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SSCNet</a:t>
                      </a:r>
                      <a:r>
                        <a:rPr lang="en-US" sz="1200" baseline="0" dirty="0"/>
                        <a:t>*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912ms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578ms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0186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846M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386ms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4523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VVNetR120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712M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375ms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105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VVNetR60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336M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194ms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316579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VVNetR30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246M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156ms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5643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8334" y="5420355"/>
            <a:ext cx="310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Memory footprints and computational time of </a:t>
            </a:r>
          </a:p>
          <a:p>
            <a:pPr algn="ctr"/>
            <a:r>
              <a:rPr lang="en-US" sz="1200" dirty="0"/>
              <a:t>different networks</a:t>
            </a:r>
          </a:p>
        </p:txBody>
      </p:sp>
      <p:graphicFrame>
        <p:nvGraphicFramePr>
          <p:cNvPr id="7" name="内容占位符 11">
            <a:extLst>
              <a:ext uri="{FF2B5EF4-FFF2-40B4-BE49-F238E27FC236}">
                <a16:creationId xmlns:a16="http://schemas.microsoft.com/office/drawing/2014/main" id="{C2EBC8EF-5441-4786-BCC7-2D98E50FC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8269276"/>
              </p:ext>
            </p:extLst>
          </p:nvPr>
        </p:nvGraphicFramePr>
        <p:xfrm>
          <a:off x="931228" y="1280160"/>
          <a:ext cx="1033272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22369377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77087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92699843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9338388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90501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72292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78128481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8899022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40687701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647765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58948897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4865071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92856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6201646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76799120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591735272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Scene Completion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Semantic Scene Completion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7321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</a:t>
                      </a:r>
                      <a:r>
                        <a:rPr lang="en-US" sz="1400" dirty="0"/>
                        <a:t>oU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ceil.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chair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TVs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furn.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objs</a:t>
                      </a:r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6748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VVNetR120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61.0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75.5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66.7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330654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VVNetR60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83.7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6484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VVNetR30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54.8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41.8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44656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0DE4974-5127-40C2-A7EA-F440FF6D2707}"/>
              </a:ext>
            </a:extLst>
          </p:cNvPr>
          <p:cNvSpPr txBox="1"/>
          <p:nvPr/>
        </p:nvSpPr>
        <p:spPr>
          <a:xfrm>
            <a:off x="4777713" y="3396526"/>
            <a:ext cx="6486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VVNet and its variant networks reduce memory and computation cost compared with pure 3D CNN method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803935-CD25-47B1-80B1-219643B31CC0}"/>
              </a:ext>
            </a:extLst>
          </p:cNvPr>
          <p:cNvSpPr txBox="1"/>
          <p:nvPr/>
        </p:nvSpPr>
        <p:spPr>
          <a:xfrm>
            <a:off x="4777713" y="4596855"/>
            <a:ext cx="6486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Later fusing between view and volume networks will lead faster speed and less memory, but lower accuracy</a:t>
            </a:r>
          </a:p>
        </p:txBody>
      </p:sp>
    </p:spTree>
    <p:extLst>
      <p:ext uri="{BB962C8B-B14F-4D97-AF65-F5344CB8AC3E}">
        <p14:creationId xmlns:p14="http://schemas.microsoft.com/office/powerpoint/2010/main" val="33290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11">
            <a:extLst>
              <a:ext uri="{FF2B5EF4-FFF2-40B4-BE49-F238E27FC236}">
                <a16:creationId xmlns:a16="http://schemas.microsoft.com/office/drawing/2014/main" id="{C2EBC8EF-5441-4786-BCC7-2D98E50FC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2224112"/>
              </p:ext>
            </p:extLst>
          </p:nvPr>
        </p:nvGraphicFramePr>
        <p:xfrm>
          <a:off x="1012045" y="1294006"/>
          <a:ext cx="964692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22369377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757708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269984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933838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0501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72292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812848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889902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0687701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77653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8948897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486507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285652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201646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679912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173527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Scene Completion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Semantic Scene Completion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732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</a:t>
                      </a:r>
                      <a:r>
                        <a:rPr lang="en-US" sz="1200" dirty="0"/>
                        <a:t>oU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ceil.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floor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chair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sofa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TVs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furn.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objs</a:t>
                      </a:r>
                      <a:r>
                        <a:rPr lang="en-US" sz="1200" dirty="0"/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avg.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674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[Lin et al.,</a:t>
                      </a:r>
                      <a:r>
                        <a:rPr lang="en-US" sz="1200" baseline="0" dirty="0"/>
                        <a:t> 2013</a:t>
                      </a:r>
                      <a:r>
                        <a:rPr lang="en-US" sz="12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36.4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3306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[Geiger</a:t>
                      </a:r>
                      <a:r>
                        <a:rPr lang="en-US" sz="1200" baseline="0" dirty="0"/>
                        <a:t> et al., 2015</a:t>
                      </a:r>
                      <a:r>
                        <a:rPr lang="en-US" sz="12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44.4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8648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SSCNet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92.9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56.6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64465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SSCNet*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81.3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94.8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20.6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14.3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299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19.1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9236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VVNetR120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69.8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61.1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5719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VVNetR60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94.5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28.6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19.7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56.3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51.0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15.6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33.0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210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03947" y="3749040"/>
            <a:ext cx="5063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Performance of different semantic scene completion methods on NYU dataset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82032"/>
              </p:ext>
            </p:extLst>
          </p:nvPr>
        </p:nvGraphicFramePr>
        <p:xfrm>
          <a:off x="1012045" y="4026039"/>
          <a:ext cx="32004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460">
                  <a:extLst>
                    <a:ext uri="{9D8B030D-6E8A-4147-A177-3AD203B41FA5}">
                      <a16:colId xmlns:a16="http://schemas.microsoft.com/office/drawing/2014/main" val="469844864"/>
                    </a:ext>
                  </a:extLst>
                </a:gridCol>
                <a:gridCol w="545220">
                  <a:extLst>
                    <a:ext uri="{9D8B030D-6E8A-4147-A177-3AD203B41FA5}">
                      <a16:colId xmlns:a16="http://schemas.microsoft.com/office/drawing/2014/main" val="157213673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6504292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526432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</a:t>
                      </a:r>
                      <a:r>
                        <a:rPr lang="en-US" sz="1200" dirty="0"/>
                        <a:t>oU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287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[Zheng et al.,</a:t>
                      </a:r>
                      <a:r>
                        <a:rPr lang="en-US" sz="1200" baseline="0" dirty="0"/>
                        <a:t> 2013</a:t>
                      </a:r>
                      <a:r>
                        <a:rPr lang="en-US" sz="12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36.4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7777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</a:t>
                      </a:r>
                      <a:r>
                        <a:rPr lang="en-US" sz="1200" dirty="0" err="1"/>
                        <a:t>Firman</a:t>
                      </a:r>
                      <a:r>
                        <a:rPr lang="en-US" sz="1200" baseline="0" dirty="0"/>
                        <a:t> et al., 2015</a:t>
                      </a:r>
                      <a:r>
                        <a:rPr lang="en-US" sz="12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44.4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721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SSCNet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92.9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56.6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2006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SSCNet*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81.3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59.8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946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9083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VVNetR120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69.8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61.1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1221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VVNetR60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60.9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43294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02363" y="6214677"/>
            <a:ext cx="364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Performance of different scene completion methods on </a:t>
            </a:r>
          </a:p>
          <a:p>
            <a:pPr algn="ctr"/>
            <a:r>
              <a:rPr lang="en-US" sz="1200" dirty="0"/>
              <a:t>NYUCAD dataset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B36E6FF-E59F-4157-A39A-A6B13A16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8"/>
          </a:xfrm>
        </p:spPr>
        <p:txBody>
          <a:bodyPr>
            <a:noAutofit/>
          </a:bodyPr>
          <a:lstStyle/>
          <a:p>
            <a:r>
              <a:rPr lang="en-US" dirty="0"/>
              <a:t>Comparison—NYU &amp; NYUCAD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0726" y="4026039"/>
            <a:ext cx="6144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VVNet and its variant structure achieve the best performance among all the methods.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14075-768B-B942-92B1-81E56AD08A44}"/>
              </a:ext>
            </a:extLst>
          </p:cNvPr>
          <p:cNvSpPr txBox="1"/>
          <p:nvPr/>
        </p:nvSpPr>
        <p:spPr>
          <a:xfrm>
            <a:off x="4550726" y="5506791"/>
            <a:ext cx="67890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*[Lin et al., 2013] </a:t>
            </a:r>
            <a:r>
              <a:rPr lang="en-US" sz="1000" b="1" dirty="0" err="1"/>
              <a:t>Dahua</a:t>
            </a:r>
            <a:r>
              <a:rPr lang="en-US" sz="1000" b="1" dirty="0"/>
              <a:t> Lin, </a:t>
            </a:r>
            <a:r>
              <a:rPr lang="en-US" sz="1000" b="1" dirty="0" err="1"/>
              <a:t>Sanja</a:t>
            </a:r>
            <a:r>
              <a:rPr lang="en-US" sz="1000" b="1" dirty="0"/>
              <a:t> Fidler and Raquel </a:t>
            </a:r>
            <a:r>
              <a:rPr lang="en-US" sz="1000" b="1" dirty="0" err="1"/>
              <a:t>Urtasun</a:t>
            </a:r>
            <a:r>
              <a:rPr lang="en-US" sz="1000" b="1" dirty="0"/>
              <a:t>. Holistic Scene Understanding for 3D Object Detection with </a:t>
            </a:r>
          </a:p>
          <a:p>
            <a:r>
              <a:rPr lang="en-US" sz="1000" b="1" dirty="0"/>
              <a:t>RGBD Camera. ICCV 2013.</a:t>
            </a:r>
          </a:p>
          <a:p>
            <a:r>
              <a:rPr lang="en-US" sz="1000" b="1" dirty="0"/>
              <a:t>*[Geiger et al., 2015] Andreas Geiger and </a:t>
            </a:r>
            <a:r>
              <a:rPr lang="en-US" sz="1000" b="1" dirty="0" err="1"/>
              <a:t>Chaohui</a:t>
            </a:r>
            <a:r>
              <a:rPr lang="en-US" sz="1000" b="1" dirty="0"/>
              <a:t> Wang. Joint 3D Object and Layout Inference from a Single RGB-D image </a:t>
            </a:r>
          </a:p>
          <a:p>
            <a:r>
              <a:rPr lang="en-US" sz="1000" b="1" dirty="0"/>
              <a:t>*[Zheng et al., 2013] Bo Zheng, </a:t>
            </a:r>
            <a:r>
              <a:rPr lang="en-US" sz="1000" b="1" dirty="0" err="1"/>
              <a:t>Yibiao</a:t>
            </a:r>
            <a:r>
              <a:rPr lang="en-US" sz="1000" b="1" dirty="0"/>
              <a:t> Zhao, Joey C. Yu, Katsushi </a:t>
            </a:r>
            <a:r>
              <a:rPr lang="en-US" sz="1000" b="1" dirty="0" err="1"/>
              <a:t>Ikeuchi</a:t>
            </a:r>
            <a:r>
              <a:rPr lang="en-US" sz="1000" b="1" dirty="0"/>
              <a:t> and Song-Chun Zhu. Beyond Point Clouds: Scene </a:t>
            </a:r>
          </a:p>
          <a:p>
            <a:r>
              <a:rPr lang="en-US" sz="1000" b="1" dirty="0"/>
              <a:t>Understanding by Reasoning Geometry and Physics. CVPR 2013.</a:t>
            </a:r>
          </a:p>
          <a:p>
            <a:r>
              <a:rPr lang="en-US" sz="1000" b="1" dirty="0"/>
              <a:t>*[</a:t>
            </a:r>
            <a:r>
              <a:rPr lang="en-US" sz="1000" b="1" dirty="0" err="1"/>
              <a:t>Firman</a:t>
            </a:r>
            <a:r>
              <a:rPr lang="en-US" sz="1000" b="1" dirty="0"/>
              <a:t> et al., 2016] Michael </a:t>
            </a:r>
            <a:r>
              <a:rPr lang="en-US" sz="1000" b="1" dirty="0" err="1"/>
              <a:t>Firman</a:t>
            </a:r>
            <a:r>
              <a:rPr lang="en-US" sz="1000" b="1" dirty="0"/>
              <a:t>, </a:t>
            </a:r>
            <a:r>
              <a:rPr lang="en-US" sz="1000" b="1" dirty="0" err="1"/>
              <a:t>Oisin</a:t>
            </a:r>
            <a:r>
              <a:rPr lang="en-US" sz="1000" b="1" dirty="0"/>
              <a:t> Mac </a:t>
            </a:r>
            <a:r>
              <a:rPr lang="en-US" sz="1000" b="1" dirty="0" err="1"/>
              <a:t>Aodha</a:t>
            </a:r>
            <a:r>
              <a:rPr lang="en-US" sz="1000" b="1" dirty="0"/>
              <a:t>, Simon </a:t>
            </a:r>
            <a:r>
              <a:rPr lang="en-US" sz="1000" b="1" dirty="0" err="1"/>
              <a:t>Julier</a:t>
            </a:r>
            <a:r>
              <a:rPr lang="en-US" sz="1000" b="1" dirty="0"/>
              <a:t> and Gabriel J. </a:t>
            </a:r>
            <a:r>
              <a:rPr lang="en-US" sz="1000" b="1" dirty="0" err="1"/>
              <a:t>Brostow</a:t>
            </a:r>
            <a:r>
              <a:rPr lang="en-US" sz="1000" b="1" dirty="0"/>
              <a:t>. Structured prediction of un-</a:t>
            </a:r>
          </a:p>
          <a:p>
            <a:r>
              <a:rPr lang="en-US" sz="1000" b="1" dirty="0"/>
              <a:t>Observed voxels from a single depth image. GCPR 2015.</a:t>
            </a:r>
          </a:p>
        </p:txBody>
      </p:sp>
    </p:spTree>
    <p:extLst>
      <p:ext uri="{BB962C8B-B14F-4D97-AF65-F5344CB8AC3E}">
        <p14:creationId xmlns:p14="http://schemas.microsoft.com/office/powerpoint/2010/main" val="103665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1383</Words>
  <Application>Microsoft Macintosh PowerPoint</Application>
  <PresentationFormat>Widescreen</PresentationFormat>
  <Paragraphs>582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Arial</vt:lpstr>
      <vt:lpstr>Arial Rounded MT Bold</vt:lpstr>
      <vt:lpstr>Calibri</vt:lpstr>
      <vt:lpstr>Calibri Light</vt:lpstr>
      <vt:lpstr>Times New Roman</vt:lpstr>
      <vt:lpstr>Wingdings</vt:lpstr>
      <vt:lpstr>Office 主题​​</vt:lpstr>
      <vt:lpstr>Acrobat Document</vt:lpstr>
      <vt:lpstr>View-Volume Network for Semantic Scene Completion from a Single Depth Image</vt:lpstr>
      <vt:lpstr>PowerPoint Presentation</vt:lpstr>
      <vt:lpstr>PowerPoint Presentation</vt:lpstr>
      <vt:lpstr>Key idea</vt:lpstr>
      <vt:lpstr>View-volume framework</vt:lpstr>
      <vt:lpstr>View-volume fusion tradeoff</vt:lpstr>
      <vt:lpstr>Validation—proposed framework</vt:lpstr>
      <vt:lpstr>Validation—Tradeoffs</vt:lpstr>
      <vt:lpstr>Comparison—NYU &amp; NYUCAD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View-Volume Network for Semantic Scene Completion from a Single Depth Image</dc:title>
  <dc:creator>Yuxiao Guo (MSR Student-Person Consulting)</dc:creator>
  <cp:lastModifiedBy>Yuxiao Guo (MSR Student-Person Consulting)</cp:lastModifiedBy>
  <cp:revision>85</cp:revision>
  <dcterms:created xsi:type="dcterms:W3CDTF">2018-07-04T14:00:11Z</dcterms:created>
  <dcterms:modified xsi:type="dcterms:W3CDTF">2018-07-18T14:23:19Z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v-yuxgu@microsoft.com</vt:lpwstr>
  </property>
  <property fmtid="{D5CDD505-2E9C-101B-9397-08002B2CF9AE}" pid="5" name="MSIP_Label_f42aa342-8706-4288-bd11-ebb85995028c_SetDate">
    <vt:lpwstr>2018-07-04T14:17:29.9812110Z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