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62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344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300" r:id="rId35"/>
    <p:sldId id="301" r:id="rId36"/>
    <p:sldId id="345" r:id="rId37"/>
    <p:sldId id="302" r:id="rId38"/>
    <p:sldId id="304" r:id="rId39"/>
    <p:sldId id="303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48" r:id="rId50"/>
    <p:sldId id="314" r:id="rId51"/>
    <p:sldId id="349" r:id="rId52"/>
    <p:sldId id="315" r:id="rId53"/>
    <p:sldId id="316" r:id="rId54"/>
    <p:sldId id="322" r:id="rId55"/>
    <p:sldId id="317" r:id="rId56"/>
    <p:sldId id="318" r:id="rId57"/>
    <p:sldId id="346" r:id="rId58"/>
    <p:sldId id="347" r:id="rId59"/>
    <p:sldId id="319" r:id="rId60"/>
    <p:sldId id="350" r:id="rId61"/>
    <p:sldId id="320" r:id="rId62"/>
    <p:sldId id="325" r:id="rId63"/>
    <p:sldId id="332" r:id="rId64"/>
    <p:sldId id="333" r:id="rId65"/>
    <p:sldId id="334" r:id="rId66"/>
    <p:sldId id="335" r:id="rId67"/>
    <p:sldId id="336" r:id="rId68"/>
    <p:sldId id="337" r:id="rId69"/>
    <p:sldId id="339" r:id="rId70"/>
    <p:sldId id="340" r:id="rId71"/>
    <p:sldId id="341" r:id="rId72"/>
    <p:sldId id="342" r:id="rId73"/>
    <p:sldId id="351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83920" autoAdjust="0"/>
  </p:normalViewPr>
  <p:slideViewPr>
    <p:cSldViewPr snapToGrid="0">
      <p:cViewPr varScale="1">
        <p:scale>
          <a:sx n="84" d="100"/>
          <a:sy n="8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9CDE-F4A6-4B3A-A34E-A8E5849D16E9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F1321-A19B-4D87-86D1-4DBFA622F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8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 * b;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console.log(result);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1321-A19B-4D87-86D1-4DBFA622F6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4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8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0570-B005-464F-8267-FD48115C559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hyperlink" Target="http://latentflip.com/loup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924" y="5469072"/>
            <a:ext cx="1116445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accent1">
                    <a:lumMod val="75000"/>
                  </a:schemeClr>
                </a:solidFill>
                <a:latin typeface="Neutra Text TF Alt" panose="02000000000000000000" pitchFamily="2" charset="0"/>
              </a:rPr>
              <a:t>G</a:t>
            </a:r>
            <a:r>
              <a:rPr lang="en-US" sz="4100" dirty="0" smtClean="0">
                <a:solidFill>
                  <a:srgbClr val="FF0000"/>
                </a:solidFill>
                <a:latin typeface="Neutra Text TF Alt" panose="02000000000000000000" pitchFamily="2" charset="0"/>
              </a:rPr>
              <a:t>O</a:t>
            </a:r>
            <a:r>
              <a:rPr lang="en-US" sz="4100" dirty="0" smtClean="0">
                <a:solidFill>
                  <a:srgbClr val="FFFF00"/>
                </a:solidFill>
                <a:latin typeface="Neutra Text TF Alt" panose="02000000000000000000" pitchFamily="2" charset="0"/>
              </a:rPr>
              <a:t>O</a:t>
            </a:r>
            <a:r>
              <a:rPr lang="en-US" sz="4100" dirty="0" smtClean="0">
                <a:solidFill>
                  <a:schemeClr val="accent1">
                    <a:lumMod val="75000"/>
                  </a:schemeClr>
                </a:solidFill>
                <a:latin typeface="Neutra Text TF Alt" panose="02000000000000000000" pitchFamily="2" charset="0"/>
              </a:rPr>
              <a:t>G</a:t>
            </a:r>
            <a:r>
              <a:rPr lang="en-US" sz="4100" dirty="0" smtClean="0">
                <a:solidFill>
                  <a:srgbClr val="00B050"/>
                </a:solidFill>
                <a:latin typeface="Neutra Text TF Alt" panose="02000000000000000000" pitchFamily="2" charset="0"/>
              </a:rPr>
              <a:t>L</a:t>
            </a:r>
            <a:r>
              <a:rPr lang="en-US" sz="4100" dirty="0" smtClean="0">
                <a:solidFill>
                  <a:srgbClr val="FF0000"/>
                </a:solidFill>
                <a:latin typeface="Neutra Text TF Alt" panose="02000000000000000000" pitchFamily="2" charset="0"/>
              </a:rPr>
              <a:t>E</a:t>
            </a:r>
            <a:r>
              <a:rPr lang="en-US" sz="4100" dirty="0" smtClean="0">
                <a:latin typeface="Neutra Text TF Alt" panose="02000000000000000000" pitchFamily="2" charset="0"/>
              </a:rPr>
              <a:t>’s </a:t>
            </a:r>
            <a:r>
              <a:rPr lang="en-US" sz="4100" dirty="0">
                <a:latin typeface="Neutra Text TF Alt" panose="02000000000000000000" pitchFamily="2" charset="0"/>
              </a:rPr>
              <a:t>V8 JAVASCRIPT </a:t>
            </a:r>
            <a:r>
              <a:rPr lang="en-US" sz="4100" dirty="0" smtClean="0">
                <a:latin typeface="Neutra Text TF Alt" panose="02000000000000000000" pitchFamily="2" charset="0"/>
              </a:rPr>
              <a:t>RUNTIME ENGINE</a:t>
            </a:r>
            <a:endParaRPr lang="en-US" sz="4100" dirty="0">
              <a:latin typeface="Neutra Text TF Alt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" y="31172"/>
            <a:ext cx="2004384" cy="1610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7" y="711199"/>
            <a:ext cx="5119511" cy="51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3748" y="2980264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9022" y="3330221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93748" y="2980264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4089" y="1803396"/>
            <a:ext cx="6344355" cy="11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223519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1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1511" y="1851378"/>
            <a:ext cx="6344355" cy="110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4088" y="688622"/>
            <a:ext cx="6321777" cy="112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1128890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1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8840" y="2842347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1511" y="1851378"/>
            <a:ext cx="6344355" cy="110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2276121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1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3806" y="3344701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372533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372533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165" y="445911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7246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throw new Error("Oops!");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one();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two();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three(n)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1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one()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49" y="1619885"/>
            <a:ext cx="11770405" cy="22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49600" y="925688"/>
            <a:ext cx="6389511" cy="56218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87" y="191909"/>
            <a:ext cx="1755421" cy="17554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13289" y="1947329"/>
            <a:ext cx="2861733" cy="439702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9822" y="1947328"/>
            <a:ext cx="2849035" cy="439702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58733" y="1380385"/>
            <a:ext cx="97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HEAP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91589" y="1380384"/>
            <a:ext cx="1056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0" y="2415822"/>
            <a:ext cx="598311" cy="5983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4776" y="3248376"/>
            <a:ext cx="598311" cy="598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7422" y="4145841"/>
            <a:ext cx="598311" cy="5983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44155" y="5003795"/>
            <a:ext cx="598311" cy="598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274711" y="2415823"/>
            <a:ext cx="570089" cy="3368316"/>
          </a:xfrm>
          <a:prstGeom prst="leftBrace">
            <a:avLst>
              <a:gd name="adj1" fmla="val 8333"/>
              <a:gd name="adj2" fmla="val 4762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flipH="1">
            <a:off x="9894715" y="2415822"/>
            <a:ext cx="581372" cy="3368316"/>
          </a:xfrm>
          <a:prstGeom prst="leftBrace">
            <a:avLst>
              <a:gd name="adj1" fmla="val 8333"/>
              <a:gd name="adj2" fmla="val 4762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8484" y="3555996"/>
            <a:ext cx="1721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Neutra Text TF Alt" panose="02000000000000000000" pitchFamily="2" charset="0"/>
              </a:rPr>
              <a:t>Memory Allocation</a:t>
            </a:r>
            <a:endParaRPr lang="en-US" sz="2400" dirty="0">
              <a:latin typeface="Neutra Text TF Alt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95846" y="3547531"/>
            <a:ext cx="1721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Neutra Text TF Alt" panose="02000000000000000000" pitchFamily="2" charset="0"/>
              </a:rPr>
              <a:t>The Call Stack</a:t>
            </a:r>
            <a:endParaRPr lang="en-US" sz="2400" dirty="0">
              <a:latin typeface="Neutra Text TF Al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45627" y="5548479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45626" y="4865501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45625" y="4182523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45625" y="3499535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0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2755" y="880534"/>
            <a:ext cx="5034845" cy="1422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8842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2755" y="880534"/>
            <a:ext cx="5034845" cy="1422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8842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156" y="1032934"/>
            <a:ext cx="4713112" cy="11458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98841" y="2161812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2755" y="880534"/>
            <a:ext cx="5034845" cy="1422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8842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156" y="1032934"/>
            <a:ext cx="4713112" cy="11458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98841" y="2161812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22400" y="1185333"/>
            <a:ext cx="4436533" cy="8918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98840" y="147883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74801" y="1337733"/>
            <a:ext cx="4159956" cy="6378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98840" y="79585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27201" y="1428033"/>
            <a:ext cx="3883377" cy="4459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98839" y="11287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1" y="1428033"/>
            <a:ext cx="9217094" cy="35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29178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阻塞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103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934" y="541867"/>
            <a:ext cx="5825067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54517" y="541867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getSynchronous</a:t>
            </a:r>
            <a:r>
              <a:rPr lang="en-US" dirty="0" smtClean="0"/>
              <a:t>("/</a:t>
            </a:r>
            <a:r>
              <a:rPr lang="en-US" b="1" dirty="0" smtClean="0"/>
              <a:t>a"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78" y="1550168"/>
            <a:ext cx="3756378" cy="37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934" y="891825"/>
            <a:ext cx="5825067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83537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getSynchronous</a:t>
            </a:r>
            <a:r>
              <a:rPr lang="en-US" dirty="0" smtClean="0"/>
              <a:t>("/</a:t>
            </a:r>
            <a:r>
              <a:rPr lang="en-US" b="1" dirty="0" smtClean="0"/>
              <a:t>b"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78" y="1550168"/>
            <a:ext cx="3756378" cy="37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934" y="1264361"/>
            <a:ext cx="5825067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1290523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getSynchronous</a:t>
            </a:r>
            <a:r>
              <a:rPr lang="en-US" dirty="0" smtClean="0"/>
              <a:t>("/</a:t>
            </a:r>
            <a:r>
              <a:rPr lang="en-US" b="1" dirty="0" smtClean="0"/>
              <a:t>c"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78" y="1550168"/>
            <a:ext cx="3756378" cy="37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6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089" y="620889"/>
            <a:ext cx="11503377" cy="59266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78"/>
            <a:ext cx="1671639" cy="1671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71639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00" y="620889"/>
            <a:ext cx="1078820" cy="107882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772236" y="1699708"/>
            <a:ext cx="1758720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8275" y="1699707"/>
            <a:ext cx="1750916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53273" y="1351284"/>
            <a:ext cx="673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HEAP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0072" y="1351284"/>
            <a:ext cx="796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STACK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33597" y="1987627"/>
            <a:ext cx="367701" cy="3677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62599" y="2499285"/>
            <a:ext cx="367701" cy="367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3622" y="3050836"/>
            <a:ext cx="367701" cy="367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51596" y="3578104"/>
            <a:ext cx="367701" cy="3677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0173" y="3912847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20173" y="3493113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20172" y="307337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20172" y="265363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45552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7246" y="1312811"/>
            <a:ext cx="134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WEB APIs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20089" y="1908707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DOM (document)</a:t>
            </a:r>
            <a:endParaRPr lang="en-US" sz="20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12285" y="2695071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ajax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XMLHTTPRequest</a:t>
            </a:r>
            <a:r>
              <a:rPr lang="en-US" sz="2000" b="1" dirty="0">
                <a:latin typeface="+mj-lt"/>
              </a:rPr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12285" y="3484270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setTimeout</a:t>
            </a:r>
            <a:endParaRPr lang="en-US" sz="20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1639" y="5355893"/>
            <a:ext cx="9000680" cy="9244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2714" y="5485727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07778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60576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onLoad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13374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onDone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49" y="4461748"/>
            <a:ext cx="1000789" cy="100078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62714" y="4611531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2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224" y="2712921"/>
            <a:ext cx="2799644" cy="25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271292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224" y="3096747"/>
            <a:ext cx="2799644" cy="25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309674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224" y="3469283"/>
            <a:ext cx="2799644" cy="25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01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("/a");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("/b");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getSynchronous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("/c");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data done, now log them out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onsole.log(a);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9022" y="3469284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210" y="1691025"/>
            <a:ext cx="979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Neutra Text TF Alt" panose="02000000000000000000" pitchFamily="2" charset="0"/>
              </a:rPr>
              <a:t>异步</a:t>
            </a:r>
            <a:endParaRPr lang="en-US" sz="9600" dirty="0">
              <a:latin typeface="Neutra Text TF Alt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6976" y="3781385"/>
            <a:ext cx="851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Georgia" panose="02040502050405020303" pitchFamily="18" charset="0"/>
              </a:rPr>
              <a:t>异步回调</a:t>
            </a:r>
            <a:endParaRPr lang="en-US" sz="6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368299" y="1861484"/>
            <a:ext cx="5715001" cy="30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936" y="1861484"/>
            <a:ext cx="5529695" cy="3108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3036" y="0"/>
            <a:ext cx="7471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Neutra Text TF Alt" panose="02000000000000000000" pitchFamily="2" charset="0"/>
              </a:rPr>
              <a:t>HOW DOES THIS WORK ?</a:t>
            </a:r>
            <a:endParaRPr lang="en-US" sz="4400" dirty="0">
              <a:latin typeface="Neutra Text TF Al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2999" y="1492152"/>
            <a:ext cx="14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utra Text TF Alt" panose="02000000000000000000" pitchFamily="2" charset="0"/>
              </a:rPr>
              <a:t>THE CODE</a:t>
            </a:r>
            <a:endParaRPr lang="en-US" dirty="0">
              <a:latin typeface="Neutra Text TF Alt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781" y="1492152"/>
            <a:ext cx="183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utra Text TF Alt" panose="02000000000000000000" pitchFamily="2" charset="0"/>
              </a:rPr>
              <a:t>THE CONSOLE</a:t>
            </a:r>
            <a:endParaRPr lang="en-US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3553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790223"/>
            <a:ext cx="314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790223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2"/>
          <p:cNvSpPr txBox="1"/>
          <p:nvPr/>
        </p:nvSpPr>
        <p:spPr>
          <a:xfrm>
            <a:off x="711200" y="427536"/>
            <a:ext cx="7902222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1278599"/>
            <a:ext cx="4426014" cy="88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1278600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3066" y="1971994"/>
            <a:ext cx="64120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Neutra Text TF Alt" panose="02000000000000000000" pitchFamily="2" charset="0"/>
              </a:rPr>
              <a:t>THE CALLSTACK</a:t>
            </a:r>
            <a:endParaRPr lang="en-US" sz="8000" dirty="0">
              <a:latin typeface="Neutra Text TF Al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773" y="5378846"/>
            <a:ext cx="116496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smtClean="0">
                <a:latin typeface="Georgia" panose="02040502050405020303" pitchFamily="18" charset="0"/>
              </a:rPr>
              <a:t>One thread == One call stack == One thing at a time</a:t>
            </a:r>
            <a:endParaRPr lang="en-US" sz="3900" dirty="0">
              <a:latin typeface="Georgia" panose="020405020504050203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31527" y="1200344"/>
            <a:ext cx="2849035" cy="38946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97332" y="43510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297331" y="3668112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297330" y="298513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297330" y="23021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2276128"/>
            <a:ext cx="4197414" cy="519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2380039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612" y="1330555"/>
            <a:ext cx="4249369" cy="8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callback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</a:t>
            </a:r>
            <a:r>
              <a:rPr lang="en-US" dirty="0" smtClean="0"/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4908" y="1434466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91" y="1286934"/>
            <a:ext cx="11274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latin typeface="Neutra Text TF Alt" panose="02000000000000000000" pitchFamily="2" charset="0"/>
              </a:rPr>
              <a:t>并行？</a:t>
            </a:r>
            <a:r>
              <a:rPr lang="en-US" sz="8800" dirty="0" smtClean="0">
                <a:latin typeface="Neutra Text TF Alt" panose="02000000000000000000" pitchFamily="2" charset="0"/>
              </a:rPr>
              <a:t> &amp; </a:t>
            </a:r>
            <a:r>
              <a:rPr lang="zh-CN" altLang="en-US" sz="8800" dirty="0" smtClean="0">
                <a:solidFill>
                  <a:srgbClr val="FF0000"/>
                </a:solidFill>
                <a:latin typeface="Neutra Text TF Alt" panose="02000000000000000000" pitchFamily="2" charset="0"/>
              </a:rPr>
              <a:t>事件循环</a:t>
            </a:r>
            <a:endParaRPr lang="en-US" sz="8800" dirty="0">
              <a:solidFill>
                <a:srgbClr val="FF0000"/>
              </a:solidFill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089" y="620889"/>
            <a:ext cx="11503377" cy="59266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78"/>
            <a:ext cx="1671639" cy="1671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71639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00" y="620889"/>
            <a:ext cx="1078820" cy="107882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772236" y="1699708"/>
            <a:ext cx="1758720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8275" y="1699707"/>
            <a:ext cx="1750916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53273" y="1351284"/>
            <a:ext cx="673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HEAP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0072" y="1351284"/>
            <a:ext cx="796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STACK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33597" y="1987627"/>
            <a:ext cx="367701" cy="3677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62599" y="2499285"/>
            <a:ext cx="367701" cy="367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3622" y="3050836"/>
            <a:ext cx="367701" cy="367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51596" y="3578104"/>
            <a:ext cx="367701" cy="3677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0173" y="3912847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20173" y="3493113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20172" y="307337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20172" y="265363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45552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7246" y="1312811"/>
            <a:ext cx="134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WEB APIs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20089" y="1908707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DOM (document)</a:t>
            </a:r>
            <a:endParaRPr lang="en-US" sz="20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12285" y="2695071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ajax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XMLHTTPRequest</a:t>
            </a:r>
            <a:r>
              <a:rPr lang="en-US" sz="2000" b="1" dirty="0">
                <a:latin typeface="+mj-lt"/>
              </a:rPr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12285" y="3484270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setTimeout</a:t>
            </a:r>
            <a:endParaRPr lang="en-US" sz="20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1639" y="5355893"/>
            <a:ext cx="9000680" cy="9244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2714" y="5485727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07778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60576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onLoad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13374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onDone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49" y="4461748"/>
            <a:ext cx="1000789" cy="100078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62714" y="4611531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25152" y="2803548"/>
            <a:ext cx="937034" cy="494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255968" y="4609740"/>
            <a:ext cx="487162" cy="6897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436418" y="2029050"/>
            <a:ext cx="1015944" cy="1332042"/>
          </a:xfrm>
          <a:prstGeom prst="wedgeRoundRectCallout">
            <a:avLst>
              <a:gd name="adj1" fmla="val 68529"/>
              <a:gd name="adj2" fmla="val -24088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thing at a time !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616772" y="182600"/>
            <a:ext cx="1502833" cy="1307676"/>
          </a:xfrm>
          <a:prstGeom prst="wedgeRoundRect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we still have this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onsole.log("Hello")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onsole.log("Hello")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1080653"/>
            <a:ext cx="4426529" cy="87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8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4674 -0.39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2050136"/>
            <a:ext cx="4426529" cy="50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32992" y="712078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console.log("Hi")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30" y="712078"/>
            <a:ext cx="581294" cy="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11927 0.742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371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5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7995 -0.29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182965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console.log("World")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0222" y="790223"/>
            <a:ext cx="314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790223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Neutra Text TF Alt" panose="02000000000000000000" pitchFamily="2" charset="0"/>
              </a:rPr>
              <a:t>WHAT DOES                             DO ?</a:t>
            </a:r>
            <a:endParaRPr lang="en-US" sz="5400" dirty="0">
              <a:latin typeface="Neutra Text TF Al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2209395"/>
            <a:ext cx="11211791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4200" dirty="0" smtClean="0">
                <a:latin typeface="+mj-lt"/>
              </a:rPr>
              <a:t>It watches the </a:t>
            </a:r>
            <a:r>
              <a:rPr lang="en-US" sz="4200" b="1" dirty="0" smtClean="0">
                <a:latin typeface="+mj-lt"/>
              </a:rPr>
              <a:t>Call Stack</a:t>
            </a:r>
            <a:r>
              <a:rPr lang="en-US" sz="4200" dirty="0" smtClean="0">
                <a:latin typeface="+mj-lt"/>
              </a:rPr>
              <a:t> and the </a:t>
            </a:r>
            <a:r>
              <a:rPr lang="en-US" sz="4200" b="1" dirty="0" smtClean="0">
                <a:latin typeface="+mj-lt"/>
              </a:rPr>
              <a:t>Callback Queue</a:t>
            </a:r>
          </a:p>
          <a:p>
            <a:pPr>
              <a:buFontTx/>
              <a:buChar char="-"/>
            </a:pPr>
            <a:r>
              <a:rPr lang="en-US" sz="4200" dirty="0" smtClean="0">
                <a:solidFill>
                  <a:srgbClr val="FF0000"/>
                </a:solidFill>
                <a:latin typeface="+mj-lt"/>
              </a:rPr>
              <a:t>If the </a:t>
            </a:r>
            <a:r>
              <a:rPr lang="en-US" sz="4200" b="1" dirty="0" smtClean="0">
                <a:solidFill>
                  <a:srgbClr val="FF0000"/>
                </a:solidFill>
                <a:latin typeface="+mj-lt"/>
              </a:rPr>
              <a:t>Stack</a:t>
            </a:r>
            <a:r>
              <a:rPr lang="en-US" sz="4200" dirty="0" smtClean="0">
                <a:solidFill>
                  <a:srgbClr val="FF0000"/>
                </a:solidFill>
                <a:latin typeface="+mj-lt"/>
              </a:rPr>
              <a:t> is empty</a:t>
            </a:r>
            <a:r>
              <a:rPr lang="en-US" sz="4200" dirty="0" smtClean="0">
                <a:latin typeface="+mj-lt"/>
              </a:rPr>
              <a:t>, it takes the first element in the </a:t>
            </a:r>
            <a:r>
              <a:rPr lang="en-US" sz="4200" b="1" dirty="0" smtClean="0">
                <a:latin typeface="+mj-lt"/>
              </a:rPr>
              <a:t>Callback Queue</a:t>
            </a:r>
            <a:r>
              <a:rPr lang="en-US" sz="4200" dirty="0" smtClean="0">
                <a:latin typeface="+mj-lt"/>
              </a:rPr>
              <a:t>, and pushes it into the </a:t>
            </a:r>
            <a:r>
              <a:rPr lang="en-US" sz="4200" b="1" dirty="0" smtClean="0">
                <a:latin typeface="+mj-lt"/>
              </a:rPr>
              <a:t>Stack </a:t>
            </a:r>
            <a:endParaRPr lang="en-US" sz="42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58" y="537902"/>
            <a:ext cx="1000789" cy="1000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8583" y="161134"/>
            <a:ext cx="2441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Neutra Text TF Alt" panose="02000000000000000000" pitchFamily="2" charset="0"/>
              </a:rPr>
              <a:t>EVENT LOOP</a:t>
            </a:r>
            <a:endParaRPr lang="en-US" sz="54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75812" y="161134"/>
            <a:ext cx="3387435" cy="18754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72" y="1143501"/>
            <a:ext cx="113363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eutra Text TF Alt" panose="02000000000000000000" pitchFamily="2" charset="0"/>
              </a:rPr>
              <a:t>Beside </a:t>
            </a:r>
            <a:r>
              <a:rPr lang="en-US" sz="6000" dirty="0" err="1" smtClean="0">
                <a:solidFill>
                  <a:srgbClr val="FF0000"/>
                </a:solidFill>
                <a:latin typeface="Neutra Text TF Alt" panose="02000000000000000000" pitchFamily="2" charset="0"/>
              </a:rPr>
              <a:t>setTimeout</a:t>
            </a:r>
            <a:r>
              <a:rPr lang="en-US" sz="6000" dirty="0" smtClean="0">
                <a:latin typeface="Neutra Text TF Alt" panose="02000000000000000000" pitchFamily="2" charset="0"/>
              </a:rPr>
              <a:t>, the other web APIs are (for examples):</a:t>
            </a:r>
          </a:p>
          <a:p>
            <a:pPr marL="857250" indent="-857250">
              <a:buFontTx/>
              <a:buChar char="-"/>
            </a:pPr>
            <a:r>
              <a:rPr lang="en-US" sz="6000" b="1" dirty="0" smtClean="0">
                <a:latin typeface="+mj-lt"/>
              </a:rPr>
              <a:t>DOM manipulation</a:t>
            </a:r>
          </a:p>
          <a:p>
            <a:pPr marL="857250" indent="-857250">
              <a:buFontTx/>
              <a:buChar char="-"/>
            </a:pPr>
            <a:r>
              <a:rPr lang="en-US" sz="6000" b="1" dirty="0">
                <a:latin typeface="+mj-lt"/>
              </a:rPr>
              <a:t>XHR (</a:t>
            </a:r>
            <a:r>
              <a:rPr lang="en-US" sz="6000" b="1" dirty="0" err="1">
                <a:latin typeface="+mj-lt"/>
              </a:rPr>
              <a:t>XMLHttpRequest</a:t>
            </a:r>
            <a:r>
              <a:rPr lang="en-US" sz="6000" b="1" dirty="0" smtClean="0">
                <a:latin typeface="+mj-lt"/>
              </a:rPr>
              <a:t>)</a:t>
            </a:r>
          </a:p>
          <a:p>
            <a:pPr marL="857250" indent="-857250">
              <a:buFontTx/>
              <a:buChar char="-"/>
            </a:pPr>
            <a:r>
              <a:rPr lang="en-US" sz="6000" b="1" dirty="0" smtClean="0">
                <a:latin typeface="+mj-lt"/>
              </a:rPr>
              <a:t>Etc…</a:t>
            </a:r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40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5662" y="1079649"/>
            <a:ext cx="8064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eutra Text TF Alt" panose="02000000000000000000" pitchFamily="2" charset="0"/>
              </a:rPr>
              <a:t>ANOTHER EXAMPLEs:</a:t>
            </a:r>
            <a:endParaRPr lang="en-US" sz="6000" dirty="0">
              <a:latin typeface="Neutra Text TF Al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5408" y="2095312"/>
            <a:ext cx="774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(callback, 0);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://img4.wikia.nocookie.net/__cb20140325003932/senpai-club/images/c/ca/But-why-meme-generator-but-why-8410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89" y="2990487"/>
            <a:ext cx="6368295" cy="329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onsole.log("Hi")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1080653"/>
            <a:ext cx="4426529" cy="87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4674 -0.39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2050136"/>
            <a:ext cx="4426529" cy="50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32992" y="712078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584590" y="3409799"/>
            <a:ext cx="2674204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30" y="712078"/>
            <a:ext cx="581294" cy="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1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11927 0.742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371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7995 -0.29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182965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console.log("there")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511" y="1851378"/>
            <a:ext cx="352213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1873956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在线动画演示：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latentflip.com/loupe</a:t>
            </a:r>
            <a:endParaRPr lang="en-US" altLang="zh-CN" dirty="0" smtClean="0"/>
          </a:p>
          <a:p>
            <a:r>
              <a:rPr lang="zh-CN" altLang="en-US" dirty="0" smtClean="0"/>
              <a:t>参考视频：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www.youtube.com/watch?v=8aGhZQkoFbQ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4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511" y="2980268"/>
            <a:ext cx="3691467" cy="34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09362" y="298026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7645" y="4459112"/>
            <a:ext cx="2844800" cy="34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9022" y="445911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1421</Words>
  <Application>Microsoft Office PowerPoint</Application>
  <PresentationFormat>宽屏</PresentationFormat>
  <Paragraphs>1395</Paragraphs>
  <Slides>73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1" baseType="lpstr">
      <vt:lpstr>Neutra Text TF Alt</vt:lpstr>
      <vt:lpstr>宋体</vt:lpstr>
      <vt:lpstr>Arial</vt:lpstr>
      <vt:lpstr>Calibri</vt:lpstr>
      <vt:lpstr>Calibri Light</vt:lpstr>
      <vt:lpstr>Courier New</vt:lpstr>
      <vt:lpstr>Georgia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同步-阻塞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DOES                             DO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其他参考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Son</dc:creator>
  <cp:lastModifiedBy>steve zhao</cp:lastModifiedBy>
  <cp:revision>275</cp:revision>
  <dcterms:created xsi:type="dcterms:W3CDTF">2014-10-20T05:25:16Z</dcterms:created>
  <dcterms:modified xsi:type="dcterms:W3CDTF">2017-09-24T22:15:27Z</dcterms:modified>
</cp:coreProperties>
</file>