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371" r:id="rId4"/>
    <p:sldId id="372" r:id="rId5"/>
    <p:sldId id="370" r:id="rId6"/>
    <p:sldId id="373" r:id="rId7"/>
    <p:sldId id="374" r:id="rId8"/>
    <p:sldId id="375" r:id="rId9"/>
    <p:sldId id="376" r:id="rId10"/>
    <p:sldId id="317" r:id="rId11"/>
  </p:sldIdLst>
  <p:sldSz cx="12192000" cy="6858000"/>
  <p:notesSz cx="6797675" cy="98726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毛雪莹" initials="毛雪莹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CCECFF"/>
    <a:srgbClr val="CCCCFF"/>
    <a:srgbClr val="9999FF"/>
    <a:srgbClr val="CC99FF"/>
    <a:srgbClr val="000000"/>
    <a:srgbClr val="7F7F7F"/>
    <a:srgbClr val="FFFFFF"/>
    <a:srgbClr val="F2F2F2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9" autoAdjust="0"/>
    <p:restoredTop sz="94280" autoAdjust="0"/>
  </p:normalViewPr>
  <p:slideViewPr>
    <p:cSldViewPr>
      <p:cViewPr varScale="1">
        <p:scale>
          <a:sx n="70" d="100"/>
          <a:sy n="70" d="100"/>
        </p:scale>
        <p:origin x="101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0" d="100"/>
        <a:sy n="8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100" y="84"/>
      </p:cViewPr>
      <p:guideLst>
        <p:guide orient="horz" pos="311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6400" cy="494107"/>
          </a:xfrm>
          <a:prstGeom prst="rect">
            <a:avLst/>
          </a:prstGeom>
        </p:spPr>
        <p:txBody>
          <a:bodyPr vert="horz" lIns="91438" tIns="45720" rIns="91438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9" y="2"/>
            <a:ext cx="2946400" cy="494107"/>
          </a:xfrm>
          <a:prstGeom prst="rect">
            <a:avLst/>
          </a:prstGeom>
        </p:spPr>
        <p:txBody>
          <a:bodyPr vert="horz" lIns="91438" tIns="45720" rIns="91438" bIns="45720" rtlCol="0"/>
          <a:lstStyle>
            <a:lvl1pPr algn="r">
              <a:defRPr sz="1200"/>
            </a:lvl1pPr>
          </a:lstStyle>
          <a:p>
            <a:fld id="{BD05D00B-A24E-434F-9A2B-76A710EBEE5C}" type="datetimeFigureOut">
              <a:rPr lang="zh-CN" altLang="en-US" smtClean="0"/>
              <a:pPr/>
              <a:t>2019/4/18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376981"/>
            <a:ext cx="2946400" cy="494107"/>
          </a:xfrm>
          <a:prstGeom prst="rect">
            <a:avLst/>
          </a:prstGeom>
        </p:spPr>
        <p:txBody>
          <a:bodyPr vert="horz" lIns="91438" tIns="45720" rIns="91438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9" y="9376981"/>
            <a:ext cx="2946400" cy="494107"/>
          </a:xfrm>
          <a:prstGeom prst="rect">
            <a:avLst/>
          </a:prstGeom>
        </p:spPr>
        <p:txBody>
          <a:bodyPr vert="horz" lIns="91438" tIns="45720" rIns="91438" bIns="45720" rtlCol="0" anchor="b"/>
          <a:lstStyle>
            <a:lvl1pPr algn="r">
              <a:defRPr sz="1200"/>
            </a:lvl1pPr>
          </a:lstStyle>
          <a:p>
            <a:fld id="{E24E5CB4-80B4-48E6-B181-0E0E33A7AA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17190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6" y="2"/>
            <a:ext cx="2945659" cy="493634"/>
          </a:xfrm>
          <a:prstGeom prst="rect">
            <a:avLst/>
          </a:prstGeom>
        </p:spPr>
        <p:txBody>
          <a:bodyPr vert="horz" lIns="91438" tIns="45720" rIns="91438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9" y="2"/>
            <a:ext cx="2945659" cy="493634"/>
          </a:xfrm>
          <a:prstGeom prst="rect">
            <a:avLst/>
          </a:prstGeom>
        </p:spPr>
        <p:txBody>
          <a:bodyPr vert="horz" lIns="91438" tIns="45720" rIns="91438" bIns="45720" rtlCol="0"/>
          <a:lstStyle>
            <a:lvl1pPr algn="r">
              <a:defRPr sz="1200"/>
            </a:lvl1pPr>
          </a:lstStyle>
          <a:p>
            <a:fld id="{EA9D796D-B8B1-4707-8194-2B552BB21A0D}" type="datetimeFigureOut">
              <a:rPr lang="zh-CN" altLang="en-US" smtClean="0"/>
              <a:pPr/>
              <a:t>2019/4/18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8" tIns="45720" rIns="91438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689517"/>
            <a:ext cx="5438140" cy="4442699"/>
          </a:xfrm>
          <a:prstGeom prst="rect">
            <a:avLst/>
          </a:prstGeom>
        </p:spPr>
        <p:txBody>
          <a:bodyPr vert="horz" lIns="91438" tIns="45720" rIns="91438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6" y="9377319"/>
            <a:ext cx="2945659" cy="493634"/>
          </a:xfrm>
          <a:prstGeom prst="rect">
            <a:avLst/>
          </a:prstGeom>
        </p:spPr>
        <p:txBody>
          <a:bodyPr vert="horz" lIns="91438" tIns="45720" rIns="91438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9" y="9377319"/>
            <a:ext cx="2945659" cy="493634"/>
          </a:xfrm>
          <a:prstGeom prst="rect">
            <a:avLst/>
          </a:prstGeom>
        </p:spPr>
        <p:txBody>
          <a:bodyPr vert="horz" lIns="91438" tIns="45720" rIns="91438" bIns="45720" rtlCol="0" anchor="b"/>
          <a:lstStyle>
            <a:lvl1pPr algn="r">
              <a:defRPr sz="1200"/>
            </a:lvl1pPr>
          </a:lstStyle>
          <a:p>
            <a:fld id="{C34609F6-9FD8-43FB-801A-17EC1F3475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53473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1A01A-C094-4AB6-AC54-0F2016C3FC3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082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4609F6-9FD8-43FB-801A-17EC1F34750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319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4609F6-9FD8-43FB-801A-17EC1F34750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773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4609F6-9FD8-43FB-801A-17EC1F34750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106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4609F6-9FD8-43FB-801A-17EC1F34750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60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4609F6-9FD8-43FB-801A-17EC1F34750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585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4609F6-9FD8-43FB-801A-17EC1F34750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803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4609F6-9FD8-43FB-801A-17EC1F34750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981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4609F6-9FD8-43FB-801A-17EC1F34750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539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895082" y="2130426"/>
            <a:ext cx="8329377" cy="1470025"/>
          </a:xfrm>
        </p:spPr>
        <p:txBody>
          <a:bodyPr/>
          <a:lstStyle>
            <a:lvl1pPr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主标题位置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809481" y="3886200"/>
            <a:ext cx="6859488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副标题位置</a:t>
            </a:r>
          </a:p>
        </p:txBody>
      </p:sp>
      <p:pic>
        <p:nvPicPr>
          <p:cNvPr id="7" name="Picture 2" descr="C:\Users\00003473\Desktop\BOE_Final LogoOnly-9May2014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931" y="188640"/>
            <a:ext cx="1266426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37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69522" y="310558"/>
            <a:ext cx="6582596" cy="598163"/>
          </a:xfrm>
        </p:spPr>
        <p:txBody>
          <a:bodyPr>
            <a:noAutofit/>
          </a:bodyPr>
          <a:lstStyle>
            <a:lvl1pPr algn="l"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项目标题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569522" y="908720"/>
            <a:ext cx="9612000" cy="0"/>
          </a:xfrm>
          <a:prstGeom prst="line">
            <a:avLst/>
          </a:prstGeom>
          <a:ln w="12700">
            <a:solidFill>
              <a:srgbClr val="4D4D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569522" y="6381328"/>
            <a:ext cx="11015977" cy="0"/>
          </a:xfrm>
          <a:prstGeom prst="line">
            <a:avLst/>
          </a:prstGeom>
          <a:ln w="12700">
            <a:solidFill>
              <a:srgbClr val="4D4D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00003473\Desktop\BOE_Final LogoOnly-9May2014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931" y="188640"/>
            <a:ext cx="1122677" cy="82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00003473\Desktop\用心改变生活-01.png">
            <a:extLst>
              <a:ext uri="{FF2B5EF4-FFF2-40B4-BE49-F238E27FC236}">
                <a16:creationId xmlns="" xmlns:a16="http://schemas.microsoft.com/office/drawing/2014/main" id="{E2416A18-3A54-4948-A127-14E3CD6E20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306" y="5949280"/>
            <a:ext cx="2534345" cy="134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3128EB4-7564-431B-933D-F2620F5D4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6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69522" y="310558"/>
            <a:ext cx="6582596" cy="598163"/>
          </a:xfrm>
        </p:spPr>
        <p:txBody>
          <a:bodyPr>
            <a:noAutofit/>
          </a:bodyPr>
          <a:lstStyle>
            <a:lvl1pPr algn="l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项目标题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69521" y="1052736"/>
            <a:ext cx="9462916" cy="5184576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此处文字为微软雅黑</a:t>
            </a:r>
            <a:endParaRPr lang="en-US" altLang="zh-CN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此处文字为微软雅黑</a:t>
            </a:r>
            <a:endParaRPr lang="en-US" altLang="zh-CN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此处文字为微软雅黑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zh-CN" alt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569522" y="908720"/>
            <a:ext cx="9174884" cy="0"/>
          </a:xfrm>
          <a:prstGeom prst="line">
            <a:avLst/>
          </a:prstGeom>
          <a:ln w="12700">
            <a:solidFill>
              <a:srgbClr val="4D4D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00003473\Desktop\用心改变生活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306" y="5949280"/>
            <a:ext cx="2534345" cy="134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 userDrawn="1"/>
        </p:nvCxnSpPr>
        <p:spPr>
          <a:xfrm>
            <a:off x="569522" y="6381328"/>
            <a:ext cx="11015977" cy="0"/>
          </a:xfrm>
          <a:prstGeom prst="line">
            <a:avLst/>
          </a:prstGeom>
          <a:ln w="12700">
            <a:solidFill>
              <a:srgbClr val="4D4D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00003473\Desktop\BOE_Final LogoOnly-9May2014.jpg">
            <a:extLst>
              <a:ext uri="{FF2B5EF4-FFF2-40B4-BE49-F238E27FC236}">
                <a16:creationId xmlns="" xmlns:a16="http://schemas.microsoft.com/office/drawing/2014/main" id="{62ECCF2A-3FBD-4623-A224-71E0BE9F0E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931" y="188640"/>
            <a:ext cx="1122677" cy="82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9848C1E-5AF6-44B0-87A7-26C1C00F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584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0A0B7-5C61-4C3A-A10A-08938F54DA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36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79576" y="1916833"/>
            <a:ext cx="7632848" cy="201865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为什么会发生跨域？！</a:t>
            </a:r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zh-CN" altLang="en-US" sz="4000" dirty="0" smtClean="0"/>
              <a:t>跨域解决方法！！！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373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矩形 99"/>
          <p:cNvSpPr/>
          <p:nvPr/>
        </p:nvSpPr>
        <p:spPr>
          <a:xfrm>
            <a:off x="467184" y="2685081"/>
            <a:ext cx="10885400" cy="131420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indent="457200" algn="ctr">
              <a:lnSpc>
                <a:spcPct val="150000"/>
              </a:lnSpc>
            </a:pPr>
            <a:r>
              <a:rPr lang="zh-CN" altLang="en-US" sz="6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 谢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="" xmlns:a16="http://schemas.microsoft.com/office/drawing/2014/main" id="{D8A260EF-CA7F-441C-B00D-0C8DC4E00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sz="1800" dirty="0"/>
          </a:p>
          <a:p>
            <a:r>
              <a:rPr lang="en-US" altLang="zh-CN" sz="1800" dirty="0"/>
              <a:t>5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829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23392" y="310558"/>
            <a:ext cx="6017067" cy="598163"/>
          </a:xfrm>
        </p:spPr>
        <p:txBody>
          <a:bodyPr/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6" name="矩形 5"/>
          <p:cNvSpPr/>
          <p:nvPr/>
        </p:nvSpPr>
        <p:spPr>
          <a:xfrm>
            <a:off x="839416" y="1196752"/>
            <a:ext cx="799145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4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、为什么会产生跨域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4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二、解决跨域问题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="" xmlns:a16="http://schemas.microsoft.com/office/drawing/2014/main" id="{6BFDDA00-C289-41BB-8588-D711A139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1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77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标题 1"/>
          <p:cNvSpPr txBox="1">
            <a:spLocks/>
          </p:cNvSpPr>
          <p:nvPr/>
        </p:nvSpPr>
        <p:spPr>
          <a:xfrm>
            <a:off x="623392" y="310558"/>
            <a:ext cx="6017067" cy="598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400" b="1" dirty="0"/>
              <a:t>一</a:t>
            </a:r>
            <a:r>
              <a:rPr lang="zh-CN" altLang="en-US" sz="2400" b="1" dirty="0"/>
              <a:t>、为什么会产生跨域</a:t>
            </a:r>
            <a:endParaRPr lang="zh-CN" altLang="en-US" sz="2400" b="1" dirty="0"/>
          </a:p>
        </p:txBody>
      </p:sp>
      <p:sp>
        <p:nvSpPr>
          <p:cNvPr id="85" name="页脚占位符 1">
            <a:extLst>
              <a:ext uri="{FF2B5EF4-FFF2-40B4-BE49-F238E27FC236}">
                <a16:creationId xmlns="" xmlns:a16="http://schemas.microsoft.com/office/drawing/2014/main" id="{C29CFE28-28C6-44D0-A36F-E2A5925B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/>
              <a:t>2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3392" y="1196752"/>
            <a:ext cx="34307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为什么要有跨域？！</a:t>
            </a:r>
            <a:endParaRPr lang="zh-CN" altLang="en-US" sz="2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00199" y="1273696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当然是！为了安全啊！所以提出了同源策略！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3729" y="1985567"/>
            <a:ext cx="30700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什么是同源策略？</a:t>
            </a:r>
            <a:endParaRPr lang="zh-CN" altLang="en-US" sz="2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59696" y="2508787"/>
            <a:ext cx="81988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是源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origin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）就是协议、域名和端口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http://www.test.com:8080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若地址里面的协议、域名和端口号均相同则属于同源。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以下是相对于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http://www.a.com/test/index.html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的同源检测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 http://www.a.com/dir/page.html ----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成功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 http://www.child.a.com/test/index.html ----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失败，域名不同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 https://www.a.com/test/index.html ----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失败，协议不同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 http://www.a.com:8080/test/index.html ----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失败，端口号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是同源策略？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同源策略是浏览器的一个安全功能，不同源的客户端脚本在没有明确授权的情况下，不能读写对方资源。所以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a.com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脚本采用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b.com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里面的文件数据是会报错的。</a:t>
            </a:r>
          </a:p>
        </p:txBody>
      </p:sp>
    </p:spTree>
    <p:extLst>
      <p:ext uri="{BB962C8B-B14F-4D97-AF65-F5344CB8AC3E}">
        <p14:creationId xmlns:p14="http://schemas.microsoft.com/office/powerpoint/2010/main" val="27848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5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标题 1"/>
          <p:cNvSpPr txBox="1">
            <a:spLocks/>
          </p:cNvSpPr>
          <p:nvPr/>
        </p:nvSpPr>
        <p:spPr>
          <a:xfrm>
            <a:off x="623392" y="310558"/>
            <a:ext cx="6017067" cy="598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400" b="1" dirty="0"/>
              <a:t>一</a:t>
            </a:r>
            <a:r>
              <a:rPr lang="zh-CN" altLang="en-US" sz="2400" b="1" dirty="0"/>
              <a:t>、为什么会产生跨域</a:t>
            </a:r>
            <a:endParaRPr lang="zh-CN" altLang="en-US" sz="2400" b="1" dirty="0"/>
          </a:p>
        </p:txBody>
      </p:sp>
      <p:sp>
        <p:nvSpPr>
          <p:cNvPr id="85" name="页脚占位符 1">
            <a:extLst>
              <a:ext uri="{FF2B5EF4-FFF2-40B4-BE49-F238E27FC236}">
                <a16:creationId xmlns="" xmlns:a16="http://schemas.microsoft.com/office/drawing/2014/main" id="{C29CFE28-28C6-44D0-A36F-E2A5925B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/>
              <a:t>2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55640" y="3499674"/>
            <a:ext cx="532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、浏览器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限制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、跨域（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域名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端口、协议不一样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都是跨域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XHR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XMLHttpRequest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同时满足三个条件才有可能产生跨域问题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91544" y="2268012"/>
            <a:ext cx="905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不是同源的脚本不能操作其他源下面的对象。想要操作另一个源下的对象是就需要跨域。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 rot="20144026">
            <a:off x="265213" y="1489293"/>
            <a:ext cx="29642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跨域是啥？！</a:t>
            </a:r>
            <a:endParaRPr lang="zh-CN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4084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标题 1"/>
          <p:cNvSpPr txBox="1">
            <a:spLocks/>
          </p:cNvSpPr>
          <p:nvPr/>
        </p:nvSpPr>
        <p:spPr>
          <a:xfrm>
            <a:off x="623392" y="310558"/>
            <a:ext cx="7560840" cy="598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400" b="1" dirty="0"/>
              <a:t>二</a:t>
            </a:r>
            <a:r>
              <a:rPr lang="zh-CN" altLang="en-US" sz="2400" b="1" dirty="0" smtClean="0"/>
              <a:t>、</a:t>
            </a:r>
            <a:r>
              <a:rPr lang="zh-CN" altLang="en-US" sz="2400" b="1" dirty="0" smtClean="0"/>
              <a:t>解决跨域问题</a:t>
            </a:r>
            <a:endParaRPr lang="zh-CN" altLang="en-US" sz="2400" b="1" dirty="0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44520A44-D02A-4E3D-8BD1-31B4A018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 altLang="zh-CN" sz="1800" dirty="0"/>
          </a:p>
          <a:p>
            <a:r>
              <a:rPr lang="en-US" altLang="zh-CN" sz="1800" dirty="0"/>
              <a:t>3</a:t>
            </a:r>
            <a:endParaRPr lang="zh-CN" altLang="en-US" sz="1800" dirty="0"/>
          </a:p>
        </p:txBody>
      </p:sp>
      <p:sp>
        <p:nvSpPr>
          <p:cNvPr id="5" name="矩形 4"/>
          <p:cNvSpPr/>
          <p:nvPr/>
        </p:nvSpPr>
        <p:spPr>
          <a:xfrm>
            <a:off x="623392" y="1268760"/>
            <a:ext cx="389241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一、允许浏览器跨域</a:t>
            </a:r>
            <a:endParaRPr lang="en-US" altLang="zh-CN" sz="3200" b="1" cap="none" spc="0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1384" y="2242581"/>
            <a:ext cx="60035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二</a:t>
            </a:r>
            <a:r>
              <a:rPr lang="zh-CN" altLang="en-US" sz="32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、保证协议、域名、端口一致</a:t>
            </a:r>
            <a:endParaRPr lang="en-US" altLang="zh-CN" sz="3200" b="1" cap="none" spc="0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3392" y="3340148"/>
            <a:ext cx="512832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三</a:t>
            </a:r>
            <a:r>
              <a:rPr lang="zh-CN" altLang="en-US" sz="32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、服务层解决、前端解决</a:t>
            </a:r>
            <a:endParaRPr lang="en-US" altLang="zh-CN" sz="3200" b="1" cap="none" spc="0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099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标题 1"/>
          <p:cNvSpPr txBox="1">
            <a:spLocks/>
          </p:cNvSpPr>
          <p:nvPr/>
        </p:nvSpPr>
        <p:spPr>
          <a:xfrm>
            <a:off x="623392" y="310558"/>
            <a:ext cx="7560840" cy="598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400" b="1" dirty="0"/>
              <a:t>二</a:t>
            </a:r>
            <a:r>
              <a:rPr lang="zh-CN" altLang="en-US" sz="2400" b="1" dirty="0" smtClean="0"/>
              <a:t>、</a:t>
            </a:r>
            <a:r>
              <a:rPr lang="zh-CN" altLang="en-US" sz="2400" b="1" dirty="0" smtClean="0"/>
              <a:t>解决跨域问题</a:t>
            </a:r>
            <a:endParaRPr lang="zh-CN" altLang="en-US" sz="2400" b="1" dirty="0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44520A44-D02A-4E3D-8BD1-31B4A018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 altLang="zh-CN" sz="1800" dirty="0"/>
          </a:p>
          <a:p>
            <a:r>
              <a:rPr lang="en-US" altLang="zh-CN" sz="1800" dirty="0"/>
              <a:t>3</a:t>
            </a:r>
            <a:endParaRPr lang="zh-CN" altLang="en-US" sz="1800" dirty="0"/>
          </a:p>
        </p:txBody>
      </p:sp>
      <p:sp>
        <p:nvSpPr>
          <p:cNvPr id="11" name="矩形 10"/>
          <p:cNvSpPr/>
          <p:nvPr/>
        </p:nvSpPr>
        <p:spPr>
          <a:xfrm>
            <a:off x="623392" y="980728"/>
            <a:ext cx="512832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三</a:t>
            </a:r>
            <a:r>
              <a:rPr lang="zh-CN" altLang="en-US" sz="32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、服务层解决、前端解决</a:t>
            </a:r>
            <a:endParaRPr lang="en-US" altLang="zh-CN" sz="3200" b="1" cap="none" spc="0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149" y="2887208"/>
            <a:ext cx="8757952" cy="118986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79366" y="1778155"/>
            <a:ext cx="177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JSONP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10295" y="2267115"/>
            <a:ext cx="993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凡是拥有”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这个属性的标签都拥有跨域的能力，比如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&lt;\script&gt;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&lt;\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&lt;\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10295" y="4427820"/>
            <a:ext cx="993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只支持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方法，不支持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  <a:endParaRPr lang="zh-CN" altLang="en-US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153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  <p:bldP spid="10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标题 1"/>
          <p:cNvSpPr txBox="1">
            <a:spLocks/>
          </p:cNvSpPr>
          <p:nvPr/>
        </p:nvSpPr>
        <p:spPr>
          <a:xfrm>
            <a:off x="623392" y="310558"/>
            <a:ext cx="7560840" cy="598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400" b="1" dirty="0"/>
              <a:t>二</a:t>
            </a:r>
            <a:r>
              <a:rPr lang="zh-CN" altLang="en-US" sz="2400" b="1" dirty="0" smtClean="0"/>
              <a:t>、</a:t>
            </a:r>
            <a:r>
              <a:rPr lang="zh-CN" altLang="en-US" sz="2400" b="1" dirty="0" smtClean="0"/>
              <a:t>解决跨域问题</a:t>
            </a:r>
            <a:endParaRPr lang="zh-CN" altLang="en-US" sz="2400" b="1" dirty="0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44520A44-D02A-4E3D-8BD1-31B4A018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04235"/>
            <a:ext cx="3860800" cy="365125"/>
          </a:xfrm>
        </p:spPr>
        <p:txBody>
          <a:bodyPr/>
          <a:lstStyle/>
          <a:p>
            <a:endParaRPr lang="en-US" altLang="zh-CN" sz="1800" dirty="0"/>
          </a:p>
          <a:p>
            <a:r>
              <a:rPr lang="en-US" altLang="zh-CN" sz="1800" dirty="0"/>
              <a:t>3</a:t>
            </a:r>
            <a:endParaRPr lang="zh-CN" altLang="en-US" sz="1800" dirty="0"/>
          </a:p>
        </p:txBody>
      </p:sp>
      <p:sp>
        <p:nvSpPr>
          <p:cNvPr id="11" name="矩形 10"/>
          <p:cNvSpPr/>
          <p:nvPr/>
        </p:nvSpPr>
        <p:spPr>
          <a:xfrm>
            <a:off x="623392" y="980728"/>
            <a:ext cx="512832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三</a:t>
            </a:r>
            <a:r>
              <a:rPr lang="zh-CN" altLang="en-US" sz="32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、服务层解决、前端解决</a:t>
            </a:r>
            <a:endParaRPr lang="en-US" altLang="zh-CN" sz="3200" b="1" cap="none" spc="0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9366" y="1712472"/>
            <a:ext cx="177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、服务层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31504" y="2255961"/>
            <a:ext cx="99371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简单请求处理方案：在响应头中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Access-Control-Allow-Origin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=“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允许跨域的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跨省域时，请求头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Origin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的值，所以一般是获取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Origin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Access-Control-Allow-Method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=“*”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允许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的方法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简单请求处理方案：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在响应头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Access-Control-Allow-Origin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=“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允许跨域的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跨域时，可以获取请求头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Origin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Access-Control-Allow-Method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=“*”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允许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Access-Control-Request-Headers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=“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Content-Type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key”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cookies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的跨域解决：在响应头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Access-Control-Allow-Credentials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,="true"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允许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cookies</a:t>
            </a:r>
          </a:p>
          <a:p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962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标题 1"/>
          <p:cNvSpPr txBox="1">
            <a:spLocks/>
          </p:cNvSpPr>
          <p:nvPr/>
        </p:nvSpPr>
        <p:spPr>
          <a:xfrm>
            <a:off x="623392" y="310558"/>
            <a:ext cx="7560840" cy="598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400" b="1" dirty="0"/>
              <a:t>二</a:t>
            </a:r>
            <a:r>
              <a:rPr lang="zh-CN" altLang="en-US" sz="2400" b="1" dirty="0" smtClean="0"/>
              <a:t>、</a:t>
            </a:r>
            <a:r>
              <a:rPr lang="zh-CN" altLang="en-US" sz="2400" b="1" dirty="0" smtClean="0"/>
              <a:t>解决跨域问题</a:t>
            </a:r>
            <a:endParaRPr lang="zh-CN" altLang="en-US" sz="2400" b="1" dirty="0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44520A44-D02A-4E3D-8BD1-31B4A018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 altLang="zh-CN" sz="1800" dirty="0"/>
          </a:p>
          <a:p>
            <a:r>
              <a:rPr lang="en-US" altLang="zh-CN" sz="1800" dirty="0"/>
              <a:t>3</a:t>
            </a:r>
            <a:endParaRPr lang="zh-CN" altLang="en-US" sz="1800" dirty="0"/>
          </a:p>
        </p:txBody>
      </p:sp>
      <p:sp>
        <p:nvSpPr>
          <p:cNvPr id="11" name="矩形 10"/>
          <p:cNvSpPr/>
          <p:nvPr/>
        </p:nvSpPr>
        <p:spPr>
          <a:xfrm>
            <a:off x="623392" y="980728"/>
            <a:ext cx="512832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三</a:t>
            </a:r>
            <a:r>
              <a:rPr lang="zh-CN" altLang="en-US" sz="32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、服务层解决、前端解决</a:t>
            </a:r>
            <a:endParaRPr lang="en-US" altLang="zh-CN" sz="3200" b="1" cap="none" spc="0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9366" y="1628800"/>
            <a:ext cx="177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img-blog.csdn.net/201802281935264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881" y="2060847"/>
            <a:ext cx="9820275" cy="429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01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标题 1"/>
          <p:cNvSpPr txBox="1">
            <a:spLocks/>
          </p:cNvSpPr>
          <p:nvPr/>
        </p:nvSpPr>
        <p:spPr>
          <a:xfrm>
            <a:off x="623392" y="310558"/>
            <a:ext cx="7560840" cy="598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400" b="1" dirty="0"/>
              <a:t>二</a:t>
            </a:r>
            <a:r>
              <a:rPr lang="zh-CN" altLang="en-US" sz="2400" b="1" dirty="0" smtClean="0"/>
              <a:t>、</a:t>
            </a:r>
            <a:r>
              <a:rPr lang="zh-CN" altLang="en-US" sz="2400" b="1" dirty="0" smtClean="0"/>
              <a:t>解决跨域问题</a:t>
            </a:r>
            <a:endParaRPr lang="zh-CN" altLang="en-US" sz="2400" b="1" dirty="0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44520A44-D02A-4E3D-8BD1-31B4A018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 altLang="zh-CN" sz="1800" dirty="0"/>
          </a:p>
          <a:p>
            <a:r>
              <a:rPr lang="en-US" altLang="zh-CN" sz="1800" dirty="0"/>
              <a:t>3</a:t>
            </a:r>
            <a:endParaRPr lang="zh-CN" altLang="en-US" sz="1800" dirty="0"/>
          </a:p>
        </p:txBody>
      </p:sp>
      <p:sp>
        <p:nvSpPr>
          <p:cNvPr id="11" name="矩形 10"/>
          <p:cNvSpPr/>
          <p:nvPr/>
        </p:nvSpPr>
        <p:spPr>
          <a:xfrm>
            <a:off x="623392" y="980728"/>
            <a:ext cx="512832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三</a:t>
            </a:r>
            <a:r>
              <a:rPr lang="zh-CN" altLang="en-US" sz="32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、服务层解决、前端解决</a:t>
            </a:r>
            <a:endParaRPr lang="en-US" altLang="zh-CN" sz="3200" b="1" cap="none" spc="0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9366" y="1628800"/>
            <a:ext cx="177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2152551"/>
            <a:ext cx="6128127" cy="12408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503" y="3714051"/>
            <a:ext cx="6016823" cy="209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</p:bld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5400">
          <a:solidFill>
            <a:schemeClr val="bg1">
              <a:lumMod val="50000"/>
            </a:schemeClr>
          </a:solidFill>
        </a:ln>
        <a:effectLst/>
      </a:spPr>
      <a:bodyPr rtlCol="0" anchor="ctr"/>
      <a:lstStyle>
        <a:defPPr algn="ctr">
          <a:defRPr sz="12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2">
              <a:lumMod val="50000"/>
            </a:schemeClr>
          </a:solidFill>
          <a:prstDash val="dash"/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b="1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94845</TotalTime>
  <Words>376</Words>
  <Application>Microsoft Office PowerPoint</Application>
  <PresentationFormat>宽屏</PresentationFormat>
  <Paragraphs>75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1_Office 主题​​</vt:lpstr>
      <vt:lpstr>为什么会发生跨域？！ 跨域解决方法！！！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BOE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青云调研报告</dc:title>
  <dc:creator>刘首一</dc:creator>
  <cp:lastModifiedBy>刘首一</cp:lastModifiedBy>
  <cp:revision>402</cp:revision>
  <cp:lastPrinted>2019-02-18T09:54:29Z</cp:lastPrinted>
  <dcterms:created xsi:type="dcterms:W3CDTF">2015-07-23T11:19:09Z</dcterms:created>
  <dcterms:modified xsi:type="dcterms:W3CDTF">2019-04-19T02:03:44Z</dcterms:modified>
</cp:coreProperties>
</file>