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3"/>
  </p:notesMasterIdLst>
  <p:sldIdLst>
    <p:sldId id="256" r:id="rId2"/>
    <p:sldId id="262" r:id="rId3"/>
    <p:sldId id="258" r:id="rId4"/>
    <p:sldId id="263" r:id="rId5"/>
    <p:sldId id="260" r:id="rId6"/>
    <p:sldId id="275" r:id="rId7"/>
    <p:sldId id="274" r:id="rId8"/>
    <p:sldId id="269" r:id="rId9"/>
    <p:sldId id="271" r:id="rId10"/>
    <p:sldId id="27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2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59D56-5F42-634B-B976-5643B49BADD8}" type="datetimeFigureOut">
              <a:rPr lang="en-US" smtClean="0"/>
              <a:t>12/5/19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D1C53-B6D3-F046-AE1C-579EA516B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89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12/5/19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12/5/19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12/5/19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12/5/19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612" y="1353312"/>
            <a:ext cx="10413609" cy="3035808"/>
          </a:xfrm>
        </p:spPr>
        <p:txBody>
          <a:bodyPr/>
          <a:lstStyle/>
          <a:p>
            <a:r>
              <a:rPr lang="en-US" dirty="0"/>
              <a:t>Demographic Statistics By Zip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899138"/>
          </a:xfrm>
        </p:spPr>
        <p:txBody>
          <a:bodyPr>
            <a:normAutofit fontScale="55000" lnSpcReduction="20000"/>
          </a:bodyPr>
          <a:lstStyle/>
          <a:p>
            <a:r>
              <a:rPr lang="en-US" sz="4600" dirty="0" smtClean="0"/>
              <a:t>GROUP 3</a:t>
            </a:r>
          </a:p>
          <a:p>
            <a:r>
              <a:rPr lang="en-US" dirty="0" err="1" smtClean="0"/>
              <a:t>Ruichun</a:t>
            </a:r>
            <a:r>
              <a:rPr lang="en-US" dirty="0" smtClean="0"/>
              <a:t> </a:t>
            </a:r>
            <a:r>
              <a:rPr lang="en-US" dirty="0"/>
              <a:t>Chen</a:t>
            </a:r>
          </a:p>
          <a:p>
            <a:r>
              <a:rPr lang="en-US" dirty="0"/>
              <a:t>Xin Jing </a:t>
            </a:r>
          </a:p>
          <a:p>
            <a:r>
              <a:rPr lang="en-US" dirty="0" err="1"/>
              <a:t>Wenhui</a:t>
            </a:r>
            <a:r>
              <a:rPr lang="en-US" dirty="0"/>
              <a:t> Li</a:t>
            </a:r>
          </a:p>
          <a:p>
            <a:r>
              <a:rPr lang="en-US" dirty="0" err="1"/>
              <a:t>Wenzhe</a:t>
            </a:r>
            <a:r>
              <a:rPr lang="en-US" dirty="0"/>
              <a:t> Xu </a:t>
            </a:r>
          </a:p>
          <a:p>
            <a:r>
              <a:rPr lang="en-US" dirty="0"/>
              <a:t>De Yi Huang </a:t>
            </a:r>
          </a:p>
        </p:txBody>
      </p:sp>
    </p:spTree>
    <p:extLst>
      <p:ext uri="{BB962C8B-B14F-4D97-AF65-F5344CB8AC3E}">
        <p14:creationId xmlns:p14="http://schemas.microsoft.com/office/powerpoint/2010/main" val="1825753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Q&amp;A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75538" y="3163606"/>
            <a:ext cx="40643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+mj-lt"/>
              </a:rPr>
              <a:t>Any Question?</a:t>
            </a:r>
            <a:endParaRPr lang="en-US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7771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612" y="1353312"/>
            <a:ext cx="10413609" cy="3035808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60051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Ruichun</a:t>
            </a:r>
            <a:r>
              <a:rPr lang="en-US" dirty="0"/>
              <a:t> Chen ---- Team Coordination, Main Function, BST </a:t>
            </a:r>
            <a:r>
              <a:rPr lang="en-US" dirty="0" smtClean="0"/>
              <a:t>Algorithms, </a:t>
            </a:r>
            <a:r>
              <a:rPr lang="en-US" dirty="0"/>
              <a:t>Debug</a:t>
            </a:r>
          </a:p>
          <a:p>
            <a:r>
              <a:rPr lang="en-US" dirty="0"/>
              <a:t>Xin Jing ---- BST Algorithms, Delete Manger, Undo delete, File Out, BST Debug </a:t>
            </a:r>
          </a:p>
          <a:p>
            <a:r>
              <a:rPr lang="en-US" dirty="0" err="1"/>
              <a:t>Wenhui</a:t>
            </a:r>
            <a:r>
              <a:rPr lang="en-US" dirty="0"/>
              <a:t> Li ---- Hash List </a:t>
            </a:r>
            <a:r>
              <a:rPr lang="en-US" dirty="0" smtClean="0"/>
              <a:t>Algorithms, Test and Debug, Code Integration.</a:t>
            </a:r>
            <a:endParaRPr lang="en-US" dirty="0"/>
          </a:p>
          <a:p>
            <a:r>
              <a:rPr lang="en-US" dirty="0" err="1"/>
              <a:t>Wenzhe</a:t>
            </a:r>
            <a:r>
              <a:rPr lang="en-US" dirty="0"/>
              <a:t> Xu ---- Hash List </a:t>
            </a:r>
            <a:r>
              <a:rPr lang="en-US" dirty="0" smtClean="0"/>
              <a:t>Algorithms</a:t>
            </a:r>
            <a:r>
              <a:rPr lang="en-US" dirty="0"/>
              <a:t>, Test and Debug, </a:t>
            </a:r>
            <a:r>
              <a:rPr lang="en-US" dirty="0" smtClean="0"/>
              <a:t>Output Formatting</a:t>
            </a:r>
            <a:endParaRPr lang="en-US" dirty="0"/>
          </a:p>
          <a:p>
            <a:r>
              <a:rPr lang="en-US" dirty="0"/>
              <a:t>De Yi Huang ---- File I/O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37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64266"/>
            <a:ext cx="10058400" cy="449534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purpose of this program is to look at the population distribution </a:t>
            </a:r>
            <a:r>
              <a:rPr lang="en-US" sz="2400" dirty="0" smtClean="0"/>
              <a:t>in </a:t>
            </a:r>
            <a:r>
              <a:rPr lang="en-US" sz="2400" dirty="0"/>
              <a:t>California, and our data includes the total population, the population of </a:t>
            </a:r>
            <a:r>
              <a:rPr lang="en-US" sz="2400" dirty="0" smtClean="0"/>
              <a:t>African </a:t>
            </a:r>
            <a:r>
              <a:rPr lang="en-US" sz="2400" dirty="0"/>
              <a:t>American, Asian, Hispanic, and  White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This program has zip code as primary key, city name as secondary key, and </a:t>
            </a:r>
            <a:r>
              <a:rPr lang="en-US" sz="2400" dirty="0" smtClean="0"/>
              <a:t>county </a:t>
            </a:r>
            <a:r>
              <a:rPr lang="en-US" sz="2400" dirty="0"/>
              <a:t>name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Search and Delete the population distribution by </a:t>
            </a:r>
            <a:r>
              <a:rPr lang="en-US" sz="2400" dirty="0"/>
              <a:t>zip code and city name</a:t>
            </a:r>
          </a:p>
          <a:p>
            <a:r>
              <a:rPr lang="en-US" sz="2400" dirty="0" smtClean="0"/>
              <a:t>Print out </a:t>
            </a:r>
            <a:r>
              <a:rPr lang="en-US" sz="2400" dirty="0"/>
              <a:t>the sorted and unsorted demographic</a:t>
            </a:r>
          </a:p>
          <a:p>
            <a:r>
              <a:rPr lang="en-US" sz="2400" dirty="0" smtClean="0"/>
              <a:t>Read data </a:t>
            </a:r>
            <a:r>
              <a:rPr lang="en-US" sz="2400" dirty="0"/>
              <a:t>from the file and </a:t>
            </a:r>
            <a:r>
              <a:rPr lang="en-US" sz="2400" dirty="0" smtClean="0"/>
              <a:t>insert them to two trees and a hash table</a:t>
            </a:r>
          </a:p>
        </p:txBody>
      </p:sp>
    </p:spTree>
    <p:extLst>
      <p:ext uri="{BB962C8B-B14F-4D97-AF65-F5344CB8AC3E}">
        <p14:creationId xmlns:p14="http://schemas.microsoft.com/office/powerpoint/2010/main" val="163937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867"/>
            <a:ext cx="8280060" cy="5528733"/>
          </a:xfrm>
        </p:spPr>
      </p:pic>
    </p:spTree>
    <p:extLst>
      <p:ext uri="{BB962C8B-B14F-4D97-AF65-F5344CB8AC3E}">
        <p14:creationId xmlns:p14="http://schemas.microsoft.com/office/powerpoint/2010/main" val="111474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and tree DESIGN</a:t>
            </a: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7" b="5357"/>
          <a:stretch>
            <a:fillRect/>
          </a:stretch>
        </p:blipFill>
        <p:spPr>
          <a:xfrm>
            <a:off x="0" y="8238"/>
            <a:ext cx="8303740" cy="6858000"/>
          </a:xfrm>
        </p:spPr>
      </p:pic>
      <p:sp>
        <p:nvSpPr>
          <p:cNvPr id="3" name="TextBox 2"/>
          <p:cNvSpPr txBox="1"/>
          <p:nvPr/>
        </p:nvSpPr>
        <p:spPr>
          <a:xfrm>
            <a:off x="1773312" y="2677160"/>
            <a:ext cx="3024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Collision Resolution Method: Linked List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8518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173736"/>
            <a:ext cx="10058400" cy="1609344"/>
          </a:xfrm>
        </p:spPr>
        <p:txBody>
          <a:bodyPr/>
          <a:lstStyle/>
          <a:p>
            <a:r>
              <a:rPr lang="en-US" dirty="0"/>
              <a:t>Structure Chart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57" y="2305906"/>
            <a:ext cx="9925981" cy="368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10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173736"/>
            <a:ext cx="10058400" cy="1609344"/>
          </a:xfrm>
        </p:spPr>
        <p:txBody>
          <a:bodyPr/>
          <a:lstStyle/>
          <a:p>
            <a:r>
              <a:rPr lang="en-US" dirty="0"/>
              <a:t>Structure Chart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848" y="2121408"/>
            <a:ext cx="9846681" cy="405079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88" y="899233"/>
            <a:ext cx="10058400" cy="595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15" y="484632"/>
            <a:ext cx="10750378" cy="1609344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altLang="zh-CN" dirty="0">
                <a:solidFill>
                  <a:schemeClr val="tx1"/>
                </a:solidFill>
              </a:rPr>
              <a:t>ash function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5DB3083-D36E-4F8D-8DBC-A472D2E56301}"/>
              </a:ext>
            </a:extLst>
          </p:cNvPr>
          <p:cNvSpPr/>
          <p:nvPr/>
        </p:nvSpPr>
        <p:spPr>
          <a:xfrm>
            <a:off x="6096001" y="2093976"/>
            <a:ext cx="5288692" cy="3970318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badHash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Zipcode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zip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tableSize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sum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key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zip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getZipCode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key.length(); i++)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sum += key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sum %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tableSize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59141CD-2F8E-4337-90A4-B62D82249B54}"/>
              </a:ext>
            </a:extLst>
          </p:cNvPr>
          <p:cNvSpPr/>
          <p:nvPr/>
        </p:nvSpPr>
        <p:spPr>
          <a:xfrm>
            <a:off x="634315" y="2093976"/>
            <a:ext cx="5461686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goodHash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Zipcode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zip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tableSize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sum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key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zip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getZipCode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key.length(); i++)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sum += key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key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key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sum %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tableSize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055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 program</a:t>
            </a:r>
          </a:p>
        </p:txBody>
      </p:sp>
    </p:spTree>
    <p:extLst>
      <p:ext uri="{BB962C8B-B14F-4D97-AF65-F5344CB8AC3E}">
        <p14:creationId xmlns:p14="http://schemas.microsoft.com/office/powerpoint/2010/main" val="818545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873</TotalTime>
  <Words>318</Words>
  <Application>Microsoft Macintosh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Consolas</vt:lpstr>
      <vt:lpstr>Rockwell</vt:lpstr>
      <vt:lpstr>Rockwell Condensed</vt:lpstr>
      <vt:lpstr>Rockwell Extra Bold</vt:lpstr>
      <vt:lpstr>Wingdings</vt:lpstr>
      <vt:lpstr>方正姚体</vt:lpstr>
      <vt:lpstr>Wood Type</vt:lpstr>
      <vt:lpstr>Demographic Statistics By Zip Code</vt:lpstr>
      <vt:lpstr>Jobs:</vt:lpstr>
      <vt:lpstr>Demographic</vt:lpstr>
      <vt:lpstr>data</vt:lpstr>
      <vt:lpstr>Hash and tree DESIGN</vt:lpstr>
      <vt:lpstr>Structure Chart</vt:lpstr>
      <vt:lpstr>Structure Chart</vt:lpstr>
      <vt:lpstr>Hash function</vt:lpstr>
      <vt:lpstr>Run program</vt:lpstr>
      <vt:lpstr>Q&amp;A </vt:lpstr>
      <vt:lpstr>Thank you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Demographic Statistics By Zip Code</dc:title>
  <dc:creator>YANG, AICHUN 11120623</dc:creator>
  <cp:lastModifiedBy>YANG, AICHUN 11120623</cp:lastModifiedBy>
  <cp:revision>26</cp:revision>
  <dcterms:created xsi:type="dcterms:W3CDTF">2019-12-03T21:16:19Z</dcterms:created>
  <dcterms:modified xsi:type="dcterms:W3CDTF">2019-12-06T02:59:43Z</dcterms:modified>
</cp:coreProperties>
</file>