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57" r:id="rId6"/>
    <p:sldId id="258" r:id="rId7"/>
    <p:sldId id="261" r:id="rId8"/>
    <p:sldId id="259" r:id="rId9"/>
    <p:sldId id="278" r:id="rId10"/>
    <p:sldId id="265" r:id="rId11"/>
    <p:sldId id="289" r:id="rId12"/>
    <p:sldId id="263" r:id="rId13"/>
    <p:sldId id="292" r:id="rId14"/>
    <p:sldId id="269" r:id="rId15"/>
    <p:sldId id="264" r:id="rId16"/>
    <p:sldId id="271" r:id="rId17"/>
    <p:sldId id="276" r:id="rId18"/>
    <p:sldId id="260" r:id="rId19"/>
    <p:sldId id="270" r:id="rId20"/>
    <p:sldId id="272" r:id="rId21"/>
    <p:sldId id="274" r:id="rId22"/>
    <p:sldId id="273" r:id="rId23"/>
    <p:sldId id="280" r:id="rId24"/>
    <p:sldId id="267" r:id="rId25"/>
    <p:sldId id="268" r:id="rId26"/>
    <p:sldId id="282" r:id="rId27"/>
    <p:sldId id="283" r:id="rId28"/>
    <p:sldId id="281" r:id="rId29"/>
    <p:sldId id="285" r:id="rId30"/>
    <p:sldId id="284" r:id="rId31"/>
    <p:sldId id="288" r:id="rId32"/>
    <p:sldId id="287" r:id="rId33"/>
    <p:sldId id="286" r:id="rId34"/>
    <p:sldId id="290" r:id="rId35"/>
    <p:sldId id="291" r:id="rId36"/>
    <p:sldId id="279"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39F917-BCAD-4A49-A130-CF31DAC78F60}" v="144" dt="2020-05-11T09:46:39.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031" autoAdjust="0"/>
  </p:normalViewPr>
  <p:slideViewPr>
    <p:cSldViewPr snapToGrid="0">
      <p:cViewPr varScale="1">
        <p:scale>
          <a:sx n="84" d="100"/>
          <a:sy n="84" d="100"/>
        </p:scale>
        <p:origin x="15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lubb" userId="edb86517-2ca9-4fb3-b1b5-7448a4fcaf7f" providerId="ADAL" clId="{8F39F917-BCAD-4A49-A130-CF31DAC78F60}"/>
    <pc:docChg chg="undo custSel addSld delSld modSld sldOrd">
      <pc:chgData name="Richard Clubb" userId="edb86517-2ca9-4fb3-b1b5-7448a4fcaf7f" providerId="ADAL" clId="{8F39F917-BCAD-4A49-A130-CF31DAC78F60}" dt="2020-05-11T09:47:52.490" v="28602" actId="15"/>
      <pc:docMkLst>
        <pc:docMk/>
      </pc:docMkLst>
      <pc:sldChg chg="modSp">
        <pc:chgData name="Richard Clubb" userId="edb86517-2ca9-4fb3-b1b5-7448a4fcaf7f" providerId="ADAL" clId="{8F39F917-BCAD-4A49-A130-CF31DAC78F60}" dt="2020-05-07T10:10:34.400" v="11664" actId="20577"/>
        <pc:sldMkLst>
          <pc:docMk/>
          <pc:sldMk cId="1738439864" sldId="256"/>
        </pc:sldMkLst>
        <pc:spChg chg="mod">
          <ac:chgData name="Richard Clubb" userId="edb86517-2ca9-4fb3-b1b5-7448a4fcaf7f" providerId="ADAL" clId="{8F39F917-BCAD-4A49-A130-CF31DAC78F60}" dt="2020-05-07T10:10:34.400" v="11664" actId="20577"/>
          <ac:spMkLst>
            <pc:docMk/>
            <pc:sldMk cId="1738439864" sldId="256"/>
            <ac:spMk id="3" creationId="{163FEA8D-692C-46F1-861B-3002B7EEEC93}"/>
          </ac:spMkLst>
        </pc:spChg>
      </pc:sldChg>
      <pc:sldChg chg="modSp">
        <pc:chgData name="Richard Clubb" userId="edb86517-2ca9-4fb3-b1b5-7448a4fcaf7f" providerId="ADAL" clId="{8F39F917-BCAD-4A49-A130-CF31DAC78F60}" dt="2020-05-07T08:18:23.230" v="1278" actId="20577"/>
        <pc:sldMkLst>
          <pc:docMk/>
          <pc:sldMk cId="3230545046" sldId="257"/>
        </pc:sldMkLst>
        <pc:spChg chg="mod">
          <ac:chgData name="Richard Clubb" userId="edb86517-2ca9-4fb3-b1b5-7448a4fcaf7f" providerId="ADAL" clId="{8F39F917-BCAD-4A49-A130-CF31DAC78F60}" dt="2020-05-07T08:18:23.230" v="1278" actId="20577"/>
          <ac:spMkLst>
            <pc:docMk/>
            <pc:sldMk cId="3230545046" sldId="257"/>
            <ac:spMk id="3" creationId="{55E8F69A-FE6D-49CA-A20B-6D90BB1D13B9}"/>
          </ac:spMkLst>
        </pc:spChg>
      </pc:sldChg>
      <pc:sldChg chg="modSp">
        <pc:chgData name="Richard Clubb" userId="edb86517-2ca9-4fb3-b1b5-7448a4fcaf7f" providerId="ADAL" clId="{8F39F917-BCAD-4A49-A130-CF31DAC78F60}" dt="2020-05-07T08:19:54.297" v="1281" actId="20577"/>
        <pc:sldMkLst>
          <pc:docMk/>
          <pc:sldMk cId="1033111449" sldId="258"/>
        </pc:sldMkLst>
        <pc:spChg chg="mod">
          <ac:chgData name="Richard Clubb" userId="edb86517-2ca9-4fb3-b1b5-7448a4fcaf7f" providerId="ADAL" clId="{8F39F917-BCAD-4A49-A130-CF31DAC78F60}" dt="2020-05-07T08:19:54.297" v="1281" actId="20577"/>
          <ac:spMkLst>
            <pc:docMk/>
            <pc:sldMk cId="1033111449" sldId="258"/>
            <ac:spMk id="3" creationId="{6BC33AED-3F6E-427E-BB2E-DDC4FB8FE191}"/>
          </ac:spMkLst>
        </pc:spChg>
      </pc:sldChg>
      <pc:sldChg chg="modSp">
        <pc:chgData name="Richard Clubb" userId="edb86517-2ca9-4fb3-b1b5-7448a4fcaf7f" providerId="ADAL" clId="{8F39F917-BCAD-4A49-A130-CF31DAC78F60}" dt="2020-05-11T08:32:21.525" v="24817" actId="20577"/>
        <pc:sldMkLst>
          <pc:docMk/>
          <pc:sldMk cId="3074116772" sldId="259"/>
        </pc:sldMkLst>
        <pc:spChg chg="mod">
          <ac:chgData name="Richard Clubb" userId="edb86517-2ca9-4fb3-b1b5-7448a4fcaf7f" providerId="ADAL" clId="{8F39F917-BCAD-4A49-A130-CF31DAC78F60}" dt="2020-05-07T08:23:31.450" v="1689" actId="20577"/>
          <ac:spMkLst>
            <pc:docMk/>
            <pc:sldMk cId="3074116772" sldId="259"/>
            <ac:spMk id="2" creationId="{7BE786D2-EA70-43B0-A1C1-BED32B46408D}"/>
          </ac:spMkLst>
        </pc:spChg>
        <pc:spChg chg="mod">
          <ac:chgData name="Richard Clubb" userId="edb86517-2ca9-4fb3-b1b5-7448a4fcaf7f" providerId="ADAL" clId="{8F39F917-BCAD-4A49-A130-CF31DAC78F60}" dt="2020-05-11T08:32:21.525" v="24817" actId="20577"/>
          <ac:spMkLst>
            <pc:docMk/>
            <pc:sldMk cId="3074116772" sldId="259"/>
            <ac:spMk id="3" creationId="{E0F09E69-2820-4FF2-81E4-DFBEB1FC8196}"/>
          </ac:spMkLst>
        </pc:spChg>
      </pc:sldChg>
      <pc:sldChg chg="modSp">
        <pc:chgData name="Richard Clubb" userId="edb86517-2ca9-4fb3-b1b5-7448a4fcaf7f" providerId="ADAL" clId="{8F39F917-BCAD-4A49-A130-CF31DAC78F60}" dt="2020-05-07T10:23:09.622" v="14616" actId="20577"/>
        <pc:sldMkLst>
          <pc:docMk/>
          <pc:sldMk cId="111642527" sldId="260"/>
        </pc:sldMkLst>
        <pc:spChg chg="mod">
          <ac:chgData name="Richard Clubb" userId="edb86517-2ca9-4fb3-b1b5-7448a4fcaf7f" providerId="ADAL" clId="{8F39F917-BCAD-4A49-A130-CF31DAC78F60}" dt="2020-05-07T10:01:20.192" v="10838" actId="20577"/>
          <ac:spMkLst>
            <pc:docMk/>
            <pc:sldMk cId="111642527" sldId="260"/>
            <ac:spMk id="2" creationId="{75664BBE-63CC-43F0-B7B6-E55C372A2EBC}"/>
          </ac:spMkLst>
        </pc:spChg>
        <pc:spChg chg="mod">
          <ac:chgData name="Richard Clubb" userId="edb86517-2ca9-4fb3-b1b5-7448a4fcaf7f" providerId="ADAL" clId="{8F39F917-BCAD-4A49-A130-CF31DAC78F60}" dt="2020-05-07T10:23:09.622" v="14616" actId="20577"/>
          <ac:spMkLst>
            <pc:docMk/>
            <pc:sldMk cId="111642527" sldId="260"/>
            <ac:spMk id="3" creationId="{808C7B11-28F6-4354-8958-9C4996324E3E}"/>
          </ac:spMkLst>
        </pc:spChg>
      </pc:sldChg>
      <pc:sldChg chg="modSp add">
        <pc:chgData name="Richard Clubb" userId="edb86517-2ca9-4fb3-b1b5-7448a4fcaf7f" providerId="ADAL" clId="{8F39F917-BCAD-4A49-A130-CF31DAC78F60}" dt="2020-05-11T08:30:24.179" v="24661" actId="20577"/>
        <pc:sldMkLst>
          <pc:docMk/>
          <pc:sldMk cId="859230901" sldId="261"/>
        </pc:sldMkLst>
        <pc:spChg chg="mod">
          <ac:chgData name="Richard Clubb" userId="edb86517-2ca9-4fb3-b1b5-7448a4fcaf7f" providerId="ADAL" clId="{8F39F917-BCAD-4A49-A130-CF31DAC78F60}" dt="2020-05-07T08:21:13.791" v="1367" actId="20577"/>
          <ac:spMkLst>
            <pc:docMk/>
            <pc:sldMk cId="859230901" sldId="261"/>
            <ac:spMk id="2" creationId="{AC52FEA0-4D72-4409-A875-093CF88015DA}"/>
          </ac:spMkLst>
        </pc:spChg>
        <pc:spChg chg="mod">
          <ac:chgData name="Richard Clubb" userId="edb86517-2ca9-4fb3-b1b5-7448a4fcaf7f" providerId="ADAL" clId="{8F39F917-BCAD-4A49-A130-CF31DAC78F60}" dt="2020-05-11T08:30:24.179" v="24661" actId="20577"/>
          <ac:spMkLst>
            <pc:docMk/>
            <pc:sldMk cId="859230901" sldId="261"/>
            <ac:spMk id="3" creationId="{21A02455-B534-4EFC-B532-E7BF82496BEC}"/>
          </ac:spMkLst>
        </pc:spChg>
      </pc:sldChg>
      <pc:sldChg chg="modSp add del">
        <pc:chgData name="Richard Clubb" userId="edb86517-2ca9-4fb3-b1b5-7448a4fcaf7f" providerId="ADAL" clId="{8F39F917-BCAD-4A49-A130-CF31DAC78F60}" dt="2020-05-07T12:11:27.062" v="15329" actId="2696"/>
        <pc:sldMkLst>
          <pc:docMk/>
          <pc:sldMk cId="48941482" sldId="262"/>
        </pc:sldMkLst>
        <pc:spChg chg="mod">
          <ac:chgData name="Richard Clubb" userId="edb86517-2ca9-4fb3-b1b5-7448a4fcaf7f" providerId="ADAL" clId="{8F39F917-BCAD-4A49-A130-CF31DAC78F60}" dt="2020-04-27T13:18:24.665" v="860" actId="20577"/>
          <ac:spMkLst>
            <pc:docMk/>
            <pc:sldMk cId="48941482" sldId="262"/>
            <ac:spMk id="2" creationId="{B1780497-6D8D-45BE-9B21-FAFE37EBF18C}"/>
          </ac:spMkLst>
        </pc:spChg>
        <pc:spChg chg="mod">
          <ac:chgData name="Richard Clubb" userId="edb86517-2ca9-4fb3-b1b5-7448a4fcaf7f" providerId="ADAL" clId="{8F39F917-BCAD-4A49-A130-CF31DAC78F60}" dt="2020-04-27T13:19:20.110" v="1055" actId="20577"/>
          <ac:spMkLst>
            <pc:docMk/>
            <pc:sldMk cId="48941482" sldId="262"/>
            <ac:spMk id="3" creationId="{B699F131-9A57-4D2B-9AC6-ABC65224DE1F}"/>
          </ac:spMkLst>
        </pc:spChg>
      </pc:sldChg>
      <pc:sldChg chg="addSp modSp add">
        <pc:chgData name="Richard Clubb" userId="edb86517-2ca9-4fb3-b1b5-7448a4fcaf7f" providerId="ADAL" clId="{8F39F917-BCAD-4A49-A130-CF31DAC78F60}" dt="2020-05-11T08:52:12.990" v="26618" actId="20577"/>
        <pc:sldMkLst>
          <pc:docMk/>
          <pc:sldMk cId="4009503124" sldId="263"/>
        </pc:sldMkLst>
        <pc:spChg chg="mod">
          <ac:chgData name="Richard Clubb" userId="edb86517-2ca9-4fb3-b1b5-7448a4fcaf7f" providerId="ADAL" clId="{8F39F917-BCAD-4A49-A130-CF31DAC78F60}" dt="2020-05-07T08:31:53.512" v="2294" actId="20577"/>
          <ac:spMkLst>
            <pc:docMk/>
            <pc:sldMk cId="4009503124" sldId="263"/>
            <ac:spMk id="2" creationId="{8D39C9CE-9B5C-4738-9AB0-A8E56C7B185F}"/>
          </ac:spMkLst>
        </pc:spChg>
        <pc:spChg chg="mod">
          <ac:chgData name="Richard Clubb" userId="edb86517-2ca9-4fb3-b1b5-7448a4fcaf7f" providerId="ADAL" clId="{8F39F917-BCAD-4A49-A130-CF31DAC78F60}" dt="2020-05-11T08:51:49.467" v="26578" actId="27636"/>
          <ac:spMkLst>
            <pc:docMk/>
            <pc:sldMk cId="4009503124" sldId="263"/>
            <ac:spMk id="3" creationId="{9525D91B-DA32-44F7-B13D-C55D36BBEB7B}"/>
          </ac:spMkLst>
        </pc:spChg>
        <pc:spChg chg="add mod">
          <ac:chgData name="Richard Clubb" userId="edb86517-2ca9-4fb3-b1b5-7448a4fcaf7f" providerId="ADAL" clId="{8F39F917-BCAD-4A49-A130-CF31DAC78F60}" dt="2020-05-11T08:52:12.990" v="26618" actId="20577"/>
          <ac:spMkLst>
            <pc:docMk/>
            <pc:sldMk cId="4009503124" sldId="263"/>
            <ac:spMk id="4" creationId="{E86C84A2-FBE2-46E8-AA42-A76177D979E8}"/>
          </ac:spMkLst>
        </pc:spChg>
      </pc:sldChg>
      <pc:sldChg chg="modSp add">
        <pc:chgData name="Richard Clubb" userId="edb86517-2ca9-4fb3-b1b5-7448a4fcaf7f" providerId="ADAL" clId="{8F39F917-BCAD-4A49-A130-CF31DAC78F60}" dt="2020-05-07T09:49:09.028" v="9820" actId="20577"/>
        <pc:sldMkLst>
          <pc:docMk/>
          <pc:sldMk cId="4018087228" sldId="264"/>
        </pc:sldMkLst>
        <pc:spChg chg="mod">
          <ac:chgData name="Richard Clubb" userId="edb86517-2ca9-4fb3-b1b5-7448a4fcaf7f" providerId="ADAL" clId="{8F39F917-BCAD-4A49-A130-CF31DAC78F60}" dt="2020-05-07T08:32:12.343" v="2320" actId="20577"/>
          <ac:spMkLst>
            <pc:docMk/>
            <pc:sldMk cId="4018087228" sldId="264"/>
            <ac:spMk id="2" creationId="{A1F79D5C-C869-45A0-9C29-CABE8DDD28DE}"/>
          </ac:spMkLst>
        </pc:spChg>
        <pc:spChg chg="mod">
          <ac:chgData name="Richard Clubb" userId="edb86517-2ca9-4fb3-b1b5-7448a4fcaf7f" providerId="ADAL" clId="{8F39F917-BCAD-4A49-A130-CF31DAC78F60}" dt="2020-05-07T09:49:09.028" v="9820" actId="20577"/>
          <ac:spMkLst>
            <pc:docMk/>
            <pc:sldMk cId="4018087228" sldId="264"/>
            <ac:spMk id="3" creationId="{3C32FAD9-5152-4201-848E-4A42C12DA763}"/>
          </ac:spMkLst>
        </pc:spChg>
      </pc:sldChg>
      <pc:sldChg chg="modSp add">
        <pc:chgData name="Richard Clubb" userId="edb86517-2ca9-4fb3-b1b5-7448a4fcaf7f" providerId="ADAL" clId="{8F39F917-BCAD-4A49-A130-CF31DAC78F60}" dt="2020-05-11T08:39:05.607" v="25757" actId="20577"/>
        <pc:sldMkLst>
          <pc:docMk/>
          <pc:sldMk cId="1968223894" sldId="265"/>
        </pc:sldMkLst>
        <pc:spChg chg="mod">
          <ac:chgData name="Richard Clubb" userId="edb86517-2ca9-4fb3-b1b5-7448a4fcaf7f" providerId="ADAL" clId="{8F39F917-BCAD-4A49-A130-CF31DAC78F60}" dt="2020-05-07T08:35:33.500" v="3217" actId="20577"/>
          <ac:spMkLst>
            <pc:docMk/>
            <pc:sldMk cId="1968223894" sldId="265"/>
            <ac:spMk id="2" creationId="{10219E29-D7C3-4C54-85A7-78DDAD7E3190}"/>
          </ac:spMkLst>
        </pc:spChg>
        <pc:spChg chg="mod">
          <ac:chgData name="Richard Clubb" userId="edb86517-2ca9-4fb3-b1b5-7448a4fcaf7f" providerId="ADAL" clId="{8F39F917-BCAD-4A49-A130-CF31DAC78F60}" dt="2020-05-11T08:39:05.607" v="25757" actId="20577"/>
          <ac:spMkLst>
            <pc:docMk/>
            <pc:sldMk cId="1968223894" sldId="265"/>
            <ac:spMk id="3" creationId="{1C176077-EB84-4EC4-813A-0E503077027F}"/>
          </ac:spMkLst>
        </pc:spChg>
      </pc:sldChg>
      <pc:sldChg chg="modSp add">
        <pc:chgData name="Richard Clubb" userId="edb86517-2ca9-4fb3-b1b5-7448a4fcaf7f" providerId="ADAL" clId="{8F39F917-BCAD-4A49-A130-CF31DAC78F60}" dt="2020-05-07T10:09:29.737" v="11646" actId="20577"/>
        <pc:sldMkLst>
          <pc:docMk/>
          <pc:sldMk cId="4049316001" sldId="266"/>
        </pc:sldMkLst>
        <pc:spChg chg="mod">
          <ac:chgData name="Richard Clubb" userId="edb86517-2ca9-4fb3-b1b5-7448a4fcaf7f" providerId="ADAL" clId="{8F39F917-BCAD-4A49-A130-CF31DAC78F60}" dt="2020-05-07T08:43:50.960" v="4505" actId="20577"/>
          <ac:spMkLst>
            <pc:docMk/>
            <pc:sldMk cId="4049316001" sldId="266"/>
            <ac:spMk id="2" creationId="{C610D815-424C-4369-808E-8F1FA5EC599C}"/>
          </ac:spMkLst>
        </pc:spChg>
        <pc:spChg chg="mod">
          <ac:chgData name="Richard Clubb" userId="edb86517-2ca9-4fb3-b1b5-7448a4fcaf7f" providerId="ADAL" clId="{8F39F917-BCAD-4A49-A130-CF31DAC78F60}" dt="2020-05-07T10:09:29.737" v="11646" actId="20577"/>
          <ac:spMkLst>
            <pc:docMk/>
            <pc:sldMk cId="4049316001" sldId="266"/>
            <ac:spMk id="3" creationId="{8893767D-CE76-44E4-A71B-502799095C3D}"/>
          </ac:spMkLst>
        </pc:spChg>
      </pc:sldChg>
      <pc:sldChg chg="modSp add ord">
        <pc:chgData name="Richard Clubb" userId="edb86517-2ca9-4fb3-b1b5-7448a4fcaf7f" providerId="ADAL" clId="{8F39F917-BCAD-4A49-A130-CF31DAC78F60}" dt="2020-05-11T09:40:46.621" v="27858" actId="20577"/>
        <pc:sldMkLst>
          <pc:docMk/>
          <pc:sldMk cId="451728624" sldId="267"/>
        </pc:sldMkLst>
        <pc:spChg chg="mod">
          <ac:chgData name="Richard Clubb" userId="edb86517-2ca9-4fb3-b1b5-7448a4fcaf7f" providerId="ADAL" clId="{8F39F917-BCAD-4A49-A130-CF31DAC78F60}" dt="2020-05-07T10:04:18.260" v="11059" actId="20577"/>
          <ac:spMkLst>
            <pc:docMk/>
            <pc:sldMk cId="451728624" sldId="267"/>
            <ac:spMk id="2" creationId="{5F1EDA0D-683E-4D94-9FD9-25E30F11FF35}"/>
          </ac:spMkLst>
        </pc:spChg>
        <pc:spChg chg="mod">
          <ac:chgData name="Richard Clubb" userId="edb86517-2ca9-4fb3-b1b5-7448a4fcaf7f" providerId="ADAL" clId="{8F39F917-BCAD-4A49-A130-CF31DAC78F60}" dt="2020-05-11T09:40:46.621" v="27858" actId="20577"/>
          <ac:spMkLst>
            <pc:docMk/>
            <pc:sldMk cId="451728624" sldId="267"/>
            <ac:spMk id="3" creationId="{2A0E20CF-A414-4E75-90E8-E89E60D0D567}"/>
          </ac:spMkLst>
        </pc:spChg>
      </pc:sldChg>
      <pc:sldChg chg="modSp add ord">
        <pc:chgData name="Richard Clubb" userId="edb86517-2ca9-4fb3-b1b5-7448a4fcaf7f" providerId="ADAL" clId="{8F39F917-BCAD-4A49-A130-CF31DAC78F60}" dt="2020-05-11T08:26:32.282" v="24327" actId="20577"/>
        <pc:sldMkLst>
          <pc:docMk/>
          <pc:sldMk cId="205529743" sldId="268"/>
        </pc:sldMkLst>
        <pc:spChg chg="mod">
          <ac:chgData name="Richard Clubb" userId="edb86517-2ca9-4fb3-b1b5-7448a4fcaf7f" providerId="ADAL" clId="{8F39F917-BCAD-4A49-A130-CF31DAC78F60}" dt="2020-05-11T08:26:32.282" v="24327" actId="20577"/>
          <ac:spMkLst>
            <pc:docMk/>
            <pc:sldMk cId="205529743" sldId="268"/>
            <ac:spMk id="2" creationId="{26F9ACFB-606A-4E0F-9F04-9C25D02C0BEA}"/>
          </ac:spMkLst>
        </pc:spChg>
        <pc:spChg chg="mod">
          <ac:chgData name="Richard Clubb" userId="edb86517-2ca9-4fb3-b1b5-7448a4fcaf7f" providerId="ADAL" clId="{8F39F917-BCAD-4A49-A130-CF31DAC78F60}" dt="2020-05-11T08:21:42.102" v="24324"/>
          <ac:spMkLst>
            <pc:docMk/>
            <pc:sldMk cId="205529743" sldId="268"/>
            <ac:spMk id="3" creationId="{D6F840C3-9A7F-4BF8-BAC4-5EF4C233111F}"/>
          </ac:spMkLst>
        </pc:spChg>
      </pc:sldChg>
      <pc:sldChg chg="modSp add">
        <pc:chgData name="Richard Clubb" userId="edb86517-2ca9-4fb3-b1b5-7448a4fcaf7f" providerId="ADAL" clId="{8F39F917-BCAD-4A49-A130-CF31DAC78F60}" dt="2020-05-11T08:55:20.838" v="26914" actId="20577"/>
        <pc:sldMkLst>
          <pc:docMk/>
          <pc:sldMk cId="3900281506" sldId="269"/>
        </pc:sldMkLst>
        <pc:spChg chg="mod">
          <ac:chgData name="Richard Clubb" userId="edb86517-2ca9-4fb3-b1b5-7448a4fcaf7f" providerId="ADAL" clId="{8F39F917-BCAD-4A49-A130-CF31DAC78F60}" dt="2020-05-07T08:54:32.673" v="6557" actId="20577"/>
          <ac:spMkLst>
            <pc:docMk/>
            <pc:sldMk cId="3900281506" sldId="269"/>
            <ac:spMk id="2" creationId="{D87A3FC9-A0DA-4FB5-A112-7907BE500309}"/>
          </ac:spMkLst>
        </pc:spChg>
        <pc:spChg chg="mod">
          <ac:chgData name="Richard Clubb" userId="edb86517-2ca9-4fb3-b1b5-7448a4fcaf7f" providerId="ADAL" clId="{8F39F917-BCAD-4A49-A130-CF31DAC78F60}" dt="2020-05-11T08:55:20.838" v="26914" actId="20577"/>
          <ac:spMkLst>
            <pc:docMk/>
            <pc:sldMk cId="3900281506" sldId="269"/>
            <ac:spMk id="3" creationId="{BE26F478-C1F9-447E-AF06-FCE82BFF425C}"/>
          </ac:spMkLst>
        </pc:spChg>
      </pc:sldChg>
      <pc:sldChg chg="modSp add">
        <pc:chgData name="Richard Clubb" userId="edb86517-2ca9-4fb3-b1b5-7448a4fcaf7f" providerId="ADAL" clId="{8F39F917-BCAD-4A49-A130-CF31DAC78F60}" dt="2020-05-11T08:57:42.007" v="26952" actId="20577"/>
        <pc:sldMkLst>
          <pc:docMk/>
          <pc:sldMk cId="1362998781" sldId="270"/>
        </pc:sldMkLst>
        <pc:spChg chg="mod">
          <ac:chgData name="Richard Clubb" userId="edb86517-2ca9-4fb3-b1b5-7448a4fcaf7f" providerId="ADAL" clId="{8F39F917-BCAD-4A49-A130-CF31DAC78F60}" dt="2020-05-07T09:26:52.682" v="7679" actId="20577"/>
          <ac:spMkLst>
            <pc:docMk/>
            <pc:sldMk cId="1362998781" sldId="270"/>
            <ac:spMk id="2" creationId="{D58E1886-8440-4DB3-A6AF-0A4EB76DC3E8}"/>
          </ac:spMkLst>
        </pc:spChg>
        <pc:spChg chg="mod">
          <ac:chgData name="Richard Clubb" userId="edb86517-2ca9-4fb3-b1b5-7448a4fcaf7f" providerId="ADAL" clId="{8F39F917-BCAD-4A49-A130-CF31DAC78F60}" dt="2020-05-11T08:57:42.007" v="26952" actId="20577"/>
          <ac:spMkLst>
            <pc:docMk/>
            <pc:sldMk cId="1362998781" sldId="270"/>
            <ac:spMk id="3" creationId="{918789A5-CC56-483A-AA06-1B1DF43FE268}"/>
          </ac:spMkLst>
        </pc:spChg>
      </pc:sldChg>
      <pc:sldChg chg="addSp delSp modSp add">
        <pc:chgData name="Richard Clubb" userId="edb86517-2ca9-4fb3-b1b5-7448a4fcaf7f" providerId="ADAL" clId="{8F39F917-BCAD-4A49-A130-CF31DAC78F60}" dt="2020-05-11T08:56:23.734" v="26927" actId="20577"/>
        <pc:sldMkLst>
          <pc:docMk/>
          <pc:sldMk cId="1272086554" sldId="271"/>
        </pc:sldMkLst>
        <pc:spChg chg="mod">
          <ac:chgData name="Richard Clubb" userId="edb86517-2ca9-4fb3-b1b5-7448a4fcaf7f" providerId="ADAL" clId="{8F39F917-BCAD-4A49-A130-CF31DAC78F60}" dt="2020-05-07T09:56:26.320" v="10181" actId="20577"/>
          <ac:spMkLst>
            <pc:docMk/>
            <pc:sldMk cId="1272086554" sldId="271"/>
            <ac:spMk id="2" creationId="{F477FC0C-8D20-4AF2-BACD-0C5FCBE1FF3E}"/>
          </ac:spMkLst>
        </pc:spChg>
        <pc:spChg chg="mod">
          <ac:chgData name="Richard Clubb" userId="edb86517-2ca9-4fb3-b1b5-7448a4fcaf7f" providerId="ADAL" clId="{8F39F917-BCAD-4A49-A130-CF31DAC78F60}" dt="2020-05-11T08:56:23.734" v="26927" actId="20577"/>
          <ac:spMkLst>
            <pc:docMk/>
            <pc:sldMk cId="1272086554" sldId="271"/>
            <ac:spMk id="3" creationId="{EFBF8AB5-5A9E-4104-AB41-0982D25C2974}"/>
          </ac:spMkLst>
        </pc:spChg>
        <pc:spChg chg="add del mod">
          <ac:chgData name="Richard Clubb" userId="edb86517-2ca9-4fb3-b1b5-7448a4fcaf7f" providerId="ADAL" clId="{8F39F917-BCAD-4A49-A130-CF31DAC78F60}" dt="2020-05-07T09:52:22.768" v="9870" actId="767"/>
          <ac:spMkLst>
            <pc:docMk/>
            <pc:sldMk cId="1272086554" sldId="271"/>
            <ac:spMk id="4" creationId="{CB456A8D-1B2A-46F3-B5F2-F4817033A01F}"/>
          </ac:spMkLst>
        </pc:spChg>
        <pc:spChg chg="add mod">
          <ac:chgData name="Richard Clubb" userId="edb86517-2ca9-4fb3-b1b5-7448a4fcaf7f" providerId="ADAL" clId="{8F39F917-BCAD-4A49-A130-CF31DAC78F60}" dt="2020-05-11T08:55:52.855" v="26915" actId="1076"/>
          <ac:spMkLst>
            <pc:docMk/>
            <pc:sldMk cId="1272086554" sldId="271"/>
            <ac:spMk id="5" creationId="{9B765A53-BE07-45A8-A196-B8EF965C371C}"/>
          </ac:spMkLst>
        </pc:spChg>
        <pc:picChg chg="del">
          <ac:chgData name="Richard Clubb" userId="edb86517-2ca9-4fb3-b1b5-7448a4fcaf7f" providerId="ADAL" clId="{8F39F917-BCAD-4A49-A130-CF31DAC78F60}" dt="2020-05-07T12:08:30.680" v="14988"/>
          <ac:picMkLst>
            <pc:docMk/>
            <pc:sldMk cId="1272086554" sldId="271"/>
            <ac:picMk id="4" creationId="{D5E50D21-83BA-46A4-B995-4A7111E6DFB3}"/>
          </ac:picMkLst>
        </pc:picChg>
      </pc:sldChg>
      <pc:sldChg chg="modSp add">
        <pc:chgData name="Richard Clubb" userId="edb86517-2ca9-4fb3-b1b5-7448a4fcaf7f" providerId="ADAL" clId="{8F39F917-BCAD-4A49-A130-CF31DAC78F60}" dt="2020-05-07T10:13:43.677" v="12554" actId="20577"/>
        <pc:sldMkLst>
          <pc:docMk/>
          <pc:sldMk cId="3960749070" sldId="272"/>
        </pc:sldMkLst>
        <pc:spChg chg="mod">
          <ac:chgData name="Richard Clubb" userId="edb86517-2ca9-4fb3-b1b5-7448a4fcaf7f" providerId="ADAL" clId="{8F39F917-BCAD-4A49-A130-CF31DAC78F60}" dt="2020-05-07T10:10:46.527" v="11688" actId="20577"/>
          <ac:spMkLst>
            <pc:docMk/>
            <pc:sldMk cId="3960749070" sldId="272"/>
            <ac:spMk id="2" creationId="{78759C6E-F5DF-43AB-BD16-0478C8D194EB}"/>
          </ac:spMkLst>
        </pc:spChg>
        <pc:spChg chg="mod">
          <ac:chgData name="Richard Clubb" userId="edb86517-2ca9-4fb3-b1b5-7448a4fcaf7f" providerId="ADAL" clId="{8F39F917-BCAD-4A49-A130-CF31DAC78F60}" dt="2020-05-07T10:13:43.677" v="12554" actId="20577"/>
          <ac:spMkLst>
            <pc:docMk/>
            <pc:sldMk cId="3960749070" sldId="272"/>
            <ac:spMk id="3" creationId="{9B1E5F60-46BD-4B46-9F68-3B3079A52604}"/>
          </ac:spMkLst>
        </pc:spChg>
      </pc:sldChg>
      <pc:sldChg chg="modSp add ord">
        <pc:chgData name="Richard Clubb" userId="edb86517-2ca9-4fb3-b1b5-7448a4fcaf7f" providerId="ADAL" clId="{8F39F917-BCAD-4A49-A130-CF31DAC78F60}" dt="2020-05-11T09:04:41.403" v="27781" actId="20577"/>
        <pc:sldMkLst>
          <pc:docMk/>
          <pc:sldMk cId="382850394" sldId="273"/>
        </pc:sldMkLst>
        <pc:spChg chg="mod">
          <ac:chgData name="Richard Clubb" userId="edb86517-2ca9-4fb3-b1b5-7448a4fcaf7f" providerId="ADAL" clId="{8F39F917-BCAD-4A49-A130-CF31DAC78F60}" dt="2020-05-07T12:06:00.751" v="14641" actId="20577"/>
          <ac:spMkLst>
            <pc:docMk/>
            <pc:sldMk cId="382850394" sldId="273"/>
            <ac:spMk id="2" creationId="{8875926A-68D5-4FF5-BA48-277E581B2B3E}"/>
          </ac:spMkLst>
        </pc:spChg>
        <pc:spChg chg="mod">
          <ac:chgData name="Richard Clubb" userId="edb86517-2ca9-4fb3-b1b5-7448a4fcaf7f" providerId="ADAL" clId="{8F39F917-BCAD-4A49-A130-CF31DAC78F60}" dt="2020-05-11T09:04:41.403" v="27781" actId="20577"/>
          <ac:spMkLst>
            <pc:docMk/>
            <pc:sldMk cId="382850394" sldId="273"/>
            <ac:spMk id="3" creationId="{2A94ECA9-3A2B-4678-AD04-FC3C85D5957A}"/>
          </ac:spMkLst>
        </pc:spChg>
      </pc:sldChg>
      <pc:sldChg chg="modSp add">
        <pc:chgData name="Richard Clubb" userId="edb86517-2ca9-4fb3-b1b5-7448a4fcaf7f" providerId="ADAL" clId="{8F39F917-BCAD-4A49-A130-CF31DAC78F60}" dt="2020-05-11T09:00:11.735" v="27333" actId="20577"/>
        <pc:sldMkLst>
          <pc:docMk/>
          <pc:sldMk cId="4168489662" sldId="274"/>
        </pc:sldMkLst>
        <pc:spChg chg="mod">
          <ac:chgData name="Richard Clubb" userId="edb86517-2ca9-4fb3-b1b5-7448a4fcaf7f" providerId="ADAL" clId="{8F39F917-BCAD-4A49-A130-CF31DAC78F60}" dt="2020-05-07T10:18:04.536" v="13634" actId="20577"/>
          <ac:spMkLst>
            <pc:docMk/>
            <pc:sldMk cId="4168489662" sldId="274"/>
            <ac:spMk id="2" creationId="{3325222C-638C-4216-B068-1E41E483DB58}"/>
          </ac:spMkLst>
        </pc:spChg>
        <pc:spChg chg="mod">
          <ac:chgData name="Richard Clubb" userId="edb86517-2ca9-4fb3-b1b5-7448a4fcaf7f" providerId="ADAL" clId="{8F39F917-BCAD-4A49-A130-CF31DAC78F60}" dt="2020-05-11T09:00:11.735" v="27333" actId="20577"/>
          <ac:spMkLst>
            <pc:docMk/>
            <pc:sldMk cId="4168489662" sldId="274"/>
            <ac:spMk id="3" creationId="{DC36A2C3-59BE-4915-A5FD-58C39AC8D046}"/>
          </ac:spMkLst>
        </pc:spChg>
      </pc:sldChg>
      <pc:sldChg chg="modSp add del">
        <pc:chgData name="Richard Clubb" userId="edb86517-2ca9-4fb3-b1b5-7448a4fcaf7f" providerId="ADAL" clId="{8F39F917-BCAD-4A49-A130-CF31DAC78F60}" dt="2020-05-07T12:08:16.303" v="14986" actId="2696"/>
        <pc:sldMkLst>
          <pc:docMk/>
          <pc:sldMk cId="2428771149" sldId="275"/>
        </pc:sldMkLst>
        <pc:spChg chg="mod">
          <ac:chgData name="Richard Clubb" userId="edb86517-2ca9-4fb3-b1b5-7448a4fcaf7f" providerId="ADAL" clId="{8F39F917-BCAD-4A49-A130-CF31DAC78F60}" dt="2020-05-07T12:08:02.247" v="14985" actId="20577"/>
          <ac:spMkLst>
            <pc:docMk/>
            <pc:sldMk cId="2428771149" sldId="275"/>
            <ac:spMk id="2" creationId="{89496D17-EB1B-47F3-A60E-EAEF51D1D156}"/>
          </ac:spMkLst>
        </pc:spChg>
      </pc:sldChg>
      <pc:sldChg chg="modSp add del">
        <pc:chgData name="Richard Clubb" userId="edb86517-2ca9-4fb3-b1b5-7448a4fcaf7f" providerId="ADAL" clId="{8F39F917-BCAD-4A49-A130-CF31DAC78F60}" dt="2020-05-07T10:23:27.460" v="14618" actId="2696"/>
        <pc:sldMkLst>
          <pc:docMk/>
          <pc:sldMk cId="4010090216" sldId="275"/>
        </pc:sldMkLst>
        <pc:spChg chg="mod">
          <ac:chgData name="Richard Clubb" userId="edb86517-2ca9-4fb3-b1b5-7448a4fcaf7f" providerId="ADAL" clId="{8F39F917-BCAD-4A49-A130-CF31DAC78F60}" dt="2020-05-07T10:22:12.433" v="14482" actId="20577"/>
          <ac:spMkLst>
            <pc:docMk/>
            <pc:sldMk cId="4010090216" sldId="275"/>
            <ac:spMk id="2" creationId="{1FE991E3-F7A7-451F-A8E6-B9E94A16BC59}"/>
          </ac:spMkLst>
        </pc:spChg>
      </pc:sldChg>
      <pc:sldChg chg="add del">
        <pc:chgData name="Richard Clubb" userId="edb86517-2ca9-4fb3-b1b5-7448a4fcaf7f" providerId="ADAL" clId="{8F39F917-BCAD-4A49-A130-CF31DAC78F60}" dt="2020-05-07T12:08:34.653" v="14989" actId="2696"/>
        <pc:sldMkLst>
          <pc:docMk/>
          <pc:sldMk cId="4225575438" sldId="275"/>
        </pc:sldMkLst>
      </pc:sldChg>
      <pc:sldChg chg="delSp modSp">
        <pc:chgData name="Richard Clubb" userId="edb86517-2ca9-4fb3-b1b5-7448a4fcaf7f" providerId="ADAL" clId="{8F39F917-BCAD-4A49-A130-CF31DAC78F60}" dt="2020-05-07T12:09:11.188" v="15068" actId="478"/>
        <pc:sldMkLst>
          <pc:docMk/>
          <pc:sldMk cId="3939666378" sldId="276"/>
        </pc:sldMkLst>
        <pc:spChg chg="mod">
          <ac:chgData name="Richard Clubb" userId="edb86517-2ca9-4fb3-b1b5-7448a4fcaf7f" providerId="ADAL" clId="{8F39F917-BCAD-4A49-A130-CF31DAC78F60}" dt="2020-05-07T12:09:04.803" v="15066" actId="20577"/>
          <ac:spMkLst>
            <pc:docMk/>
            <pc:sldMk cId="3939666378" sldId="276"/>
            <ac:spMk id="2" creationId="{8C45E973-C00B-4B2A-9678-6CC1F58B3631}"/>
          </ac:spMkLst>
        </pc:spChg>
        <pc:spChg chg="del mod">
          <ac:chgData name="Richard Clubb" userId="edb86517-2ca9-4fb3-b1b5-7448a4fcaf7f" providerId="ADAL" clId="{8F39F917-BCAD-4A49-A130-CF31DAC78F60}" dt="2020-05-07T12:09:11.188" v="15068" actId="478"/>
          <ac:spMkLst>
            <pc:docMk/>
            <pc:sldMk cId="3939666378" sldId="276"/>
            <ac:spMk id="3" creationId="{163FEA8D-692C-46F1-861B-3002B7EEEC93}"/>
          </ac:spMkLst>
        </pc:spChg>
      </pc:sldChg>
      <pc:sldChg chg="add del">
        <pc:chgData name="Richard Clubb" userId="edb86517-2ca9-4fb3-b1b5-7448a4fcaf7f" providerId="ADAL" clId="{8F39F917-BCAD-4A49-A130-CF31DAC78F60}" dt="2020-05-07T12:09:36.534" v="15071" actId="2696"/>
        <pc:sldMkLst>
          <pc:docMk/>
          <pc:sldMk cId="1992744160" sldId="277"/>
        </pc:sldMkLst>
      </pc:sldChg>
      <pc:sldChg chg="addSp delSp modSp add">
        <pc:chgData name="Richard Clubb" userId="edb86517-2ca9-4fb3-b1b5-7448a4fcaf7f" providerId="ADAL" clId="{8F39F917-BCAD-4A49-A130-CF31DAC78F60}" dt="2020-05-11T07:52:42.032" v="22824" actId="20577"/>
        <pc:sldMkLst>
          <pc:docMk/>
          <pc:sldMk cId="1994347914" sldId="278"/>
        </pc:sldMkLst>
        <pc:spChg chg="mod">
          <ac:chgData name="Richard Clubb" userId="edb86517-2ca9-4fb3-b1b5-7448a4fcaf7f" providerId="ADAL" clId="{8F39F917-BCAD-4A49-A130-CF31DAC78F60}" dt="2020-05-07T12:09:49.515" v="15127" actId="20577"/>
          <ac:spMkLst>
            <pc:docMk/>
            <pc:sldMk cId="1994347914" sldId="278"/>
            <ac:spMk id="2" creationId="{8C45E973-C00B-4B2A-9678-6CC1F58B3631}"/>
          </ac:spMkLst>
        </pc:spChg>
        <pc:spChg chg="add mod">
          <ac:chgData name="Richard Clubb" userId="edb86517-2ca9-4fb3-b1b5-7448a4fcaf7f" providerId="ADAL" clId="{8F39F917-BCAD-4A49-A130-CF31DAC78F60}" dt="2020-05-11T07:52:42.032" v="22824" actId="20577"/>
          <ac:spMkLst>
            <pc:docMk/>
            <pc:sldMk cId="1994347914" sldId="278"/>
            <ac:spMk id="3" creationId="{064E2B80-135D-4E83-9B68-4F9E8C6B2822}"/>
          </ac:spMkLst>
        </pc:spChg>
        <pc:spChg chg="del">
          <ac:chgData name="Richard Clubb" userId="edb86517-2ca9-4fb3-b1b5-7448a4fcaf7f" providerId="ADAL" clId="{8F39F917-BCAD-4A49-A130-CF31DAC78F60}" dt="2020-05-07T12:09:52.679" v="15128" actId="478"/>
          <ac:spMkLst>
            <pc:docMk/>
            <pc:sldMk cId="1994347914" sldId="278"/>
            <ac:spMk id="3" creationId="{163FEA8D-692C-46F1-861B-3002B7EEEC93}"/>
          </ac:spMkLst>
        </pc:spChg>
        <pc:spChg chg="add del mod">
          <ac:chgData name="Richard Clubb" userId="edb86517-2ca9-4fb3-b1b5-7448a4fcaf7f" providerId="ADAL" clId="{8F39F917-BCAD-4A49-A130-CF31DAC78F60}" dt="2020-05-07T12:09:55.959" v="15129" actId="478"/>
          <ac:spMkLst>
            <pc:docMk/>
            <pc:sldMk cId="1994347914" sldId="278"/>
            <ac:spMk id="5" creationId="{A651D26F-0A54-4BB0-B95D-AE30B8277A7F}"/>
          </ac:spMkLst>
        </pc:spChg>
      </pc:sldChg>
      <pc:sldChg chg="modSp add ord">
        <pc:chgData name="Richard Clubb" userId="edb86517-2ca9-4fb3-b1b5-7448a4fcaf7f" providerId="ADAL" clId="{8F39F917-BCAD-4A49-A130-CF31DAC78F60}" dt="2020-05-11T07:51:53.056" v="22765" actId="20577"/>
        <pc:sldMkLst>
          <pc:docMk/>
          <pc:sldMk cId="3901944970" sldId="279"/>
        </pc:sldMkLst>
        <pc:spChg chg="mod">
          <ac:chgData name="Richard Clubb" userId="edb86517-2ca9-4fb3-b1b5-7448a4fcaf7f" providerId="ADAL" clId="{8F39F917-BCAD-4A49-A130-CF31DAC78F60}" dt="2020-05-07T12:10:34.123" v="15171" actId="20577"/>
          <ac:spMkLst>
            <pc:docMk/>
            <pc:sldMk cId="3901944970" sldId="279"/>
            <ac:spMk id="2" creationId="{3AF19FDA-EAB1-4F0D-86EB-40F6CB2B8DF8}"/>
          </ac:spMkLst>
        </pc:spChg>
        <pc:spChg chg="mod">
          <ac:chgData name="Richard Clubb" userId="edb86517-2ca9-4fb3-b1b5-7448a4fcaf7f" providerId="ADAL" clId="{8F39F917-BCAD-4A49-A130-CF31DAC78F60}" dt="2020-05-11T07:51:53.056" v="22765" actId="20577"/>
          <ac:spMkLst>
            <pc:docMk/>
            <pc:sldMk cId="3901944970" sldId="279"/>
            <ac:spMk id="3" creationId="{DE76AFAF-DC66-475E-BA41-37392921FDA3}"/>
          </ac:spMkLst>
        </pc:spChg>
      </pc:sldChg>
      <pc:sldChg chg="modSp add">
        <pc:chgData name="Richard Clubb" userId="edb86517-2ca9-4fb3-b1b5-7448a4fcaf7f" providerId="ADAL" clId="{8F39F917-BCAD-4A49-A130-CF31DAC78F60}" dt="2020-05-07T12:20:38.670" v="15874" actId="20577"/>
        <pc:sldMkLst>
          <pc:docMk/>
          <pc:sldMk cId="2848576163" sldId="280"/>
        </pc:sldMkLst>
        <pc:spChg chg="mod">
          <ac:chgData name="Richard Clubb" userId="edb86517-2ca9-4fb3-b1b5-7448a4fcaf7f" providerId="ADAL" clId="{8F39F917-BCAD-4A49-A130-CF31DAC78F60}" dt="2020-05-07T12:20:22.258" v="15797" actId="20577"/>
          <ac:spMkLst>
            <pc:docMk/>
            <pc:sldMk cId="2848576163" sldId="280"/>
            <ac:spMk id="2" creationId="{8C45E973-C00B-4B2A-9678-6CC1F58B3631}"/>
          </ac:spMkLst>
        </pc:spChg>
        <pc:spChg chg="mod">
          <ac:chgData name="Richard Clubb" userId="edb86517-2ca9-4fb3-b1b5-7448a4fcaf7f" providerId="ADAL" clId="{8F39F917-BCAD-4A49-A130-CF31DAC78F60}" dt="2020-05-07T12:20:38.670" v="15874" actId="20577"/>
          <ac:spMkLst>
            <pc:docMk/>
            <pc:sldMk cId="2848576163" sldId="280"/>
            <ac:spMk id="3" creationId="{163FEA8D-692C-46F1-861B-3002B7EEEC93}"/>
          </ac:spMkLst>
        </pc:spChg>
      </pc:sldChg>
      <pc:sldChg chg="modSp add del">
        <pc:chgData name="Richard Clubb" userId="edb86517-2ca9-4fb3-b1b5-7448a4fcaf7f" providerId="ADAL" clId="{8F39F917-BCAD-4A49-A130-CF31DAC78F60}" dt="2020-05-07T12:20:12.817" v="15779" actId="2696"/>
        <pc:sldMkLst>
          <pc:docMk/>
          <pc:sldMk cId="4027440155" sldId="280"/>
        </pc:sldMkLst>
        <pc:spChg chg="mod">
          <ac:chgData name="Richard Clubb" userId="edb86517-2ca9-4fb3-b1b5-7448a4fcaf7f" providerId="ADAL" clId="{8F39F917-BCAD-4A49-A130-CF31DAC78F60}" dt="2020-05-07T12:20:00.113" v="15778" actId="20577"/>
          <ac:spMkLst>
            <pc:docMk/>
            <pc:sldMk cId="4027440155" sldId="280"/>
            <ac:spMk id="2" creationId="{8C45E973-C00B-4B2A-9678-6CC1F58B3631}"/>
          </ac:spMkLst>
        </pc:spChg>
      </pc:sldChg>
      <pc:sldChg chg="modSp add">
        <pc:chgData name="Richard Clubb" userId="edb86517-2ca9-4fb3-b1b5-7448a4fcaf7f" providerId="ADAL" clId="{8F39F917-BCAD-4A49-A130-CF31DAC78F60}" dt="2020-05-11T08:28:58.379" v="24619" actId="20577"/>
        <pc:sldMkLst>
          <pc:docMk/>
          <pc:sldMk cId="896112356" sldId="281"/>
        </pc:sldMkLst>
        <pc:spChg chg="mod">
          <ac:chgData name="Richard Clubb" userId="edb86517-2ca9-4fb3-b1b5-7448a4fcaf7f" providerId="ADAL" clId="{8F39F917-BCAD-4A49-A130-CF31DAC78F60}" dt="2020-05-07T12:26:46.307" v="17227" actId="20577"/>
          <ac:spMkLst>
            <pc:docMk/>
            <pc:sldMk cId="896112356" sldId="281"/>
            <ac:spMk id="2" creationId="{7A39412F-7E48-45E6-B89B-8192FB9879D5}"/>
          </ac:spMkLst>
        </pc:spChg>
        <pc:spChg chg="mod">
          <ac:chgData name="Richard Clubb" userId="edb86517-2ca9-4fb3-b1b5-7448a4fcaf7f" providerId="ADAL" clId="{8F39F917-BCAD-4A49-A130-CF31DAC78F60}" dt="2020-05-11T08:28:58.379" v="24619" actId="20577"/>
          <ac:spMkLst>
            <pc:docMk/>
            <pc:sldMk cId="896112356" sldId="281"/>
            <ac:spMk id="3" creationId="{5A99CCB1-006F-42B9-A195-D98F67B9074A}"/>
          </ac:spMkLst>
        </pc:spChg>
      </pc:sldChg>
      <pc:sldChg chg="modSp add">
        <pc:chgData name="Richard Clubb" userId="edb86517-2ca9-4fb3-b1b5-7448a4fcaf7f" providerId="ADAL" clId="{8F39F917-BCAD-4A49-A130-CF31DAC78F60}" dt="2020-05-11T08:16:33.015" v="23420" actId="20577"/>
        <pc:sldMkLst>
          <pc:docMk/>
          <pc:sldMk cId="3469829372" sldId="282"/>
        </pc:sldMkLst>
        <pc:spChg chg="mod">
          <ac:chgData name="Richard Clubb" userId="edb86517-2ca9-4fb3-b1b5-7448a4fcaf7f" providerId="ADAL" clId="{8F39F917-BCAD-4A49-A130-CF31DAC78F60}" dt="2020-05-07T13:10:24.941" v="19275" actId="20577"/>
          <ac:spMkLst>
            <pc:docMk/>
            <pc:sldMk cId="3469829372" sldId="282"/>
            <ac:spMk id="2" creationId="{DF321BF8-BEF5-4C6D-A9F2-84E717EDF06E}"/>
          </ac:spMkLst>
        </pc:spChg>
        <pc:spChg chg="mod">
          <ac:chgData name="Richard Clubb" userId="edb86517-2ca9-4fb3-b1b5-7448a4fcaf7f" providerId="ADAL" clId="{8F39F917-BCAD-4A49-A130-CF31DAC78F60}" dt="2020-05-11T08:16:33.015" v="23420" actId="20577"/>
          <ac:spMkLst>
            <pc:docMk/>
            <pc:sldMk cId="3469829372" sldId="282"/>
            <ac:spMk id="3" creationId="{7984BA9D-126C-41C6-BF20-3747E668DC10}"/>
          </ac:spMkLst>
        </pc:spChg>
      </pc:sldChg>
      <pc:sldChg chg="modSp add">
        <pc:chgData name="Richard Clubb" userId="edb86517-2ca9-4fb3-b1b5-7448a4fcaf7f" providerId="ADAL" clId="{8F39F917-BCAD-4A49-A130-CF31DAC78F60}" dt="2020-05-11T08:15:49.743" v="23328" actId="20577"/>
        <pc:sldMkLst>
          <pc:docMk/>
          <pc:sldMk cId="4093171654" sldId="283"/>
        </pc:sldMkLst>
        <pc:spChg chg="mod">
          <ac:chgData name="Richard Clubb" userId="edb86517-2ca9-4fb3-b1b5-7448a4fcaf7f" providerId="ADAL" clId="{8F39F917-BCAD-4A49-A130-CF31DAC78F60}" dt="2020-05-07T13:10:35.393" v="19308" actId="20577"/>
          <ac:spMkLst>
            <pc:docMk/>
            <pc:sldMk cId="4093171654" sldId="283"/>
            <ac:spMk id="2" creationId="{2A1BC9F9-231D-4510-9287-812D8FB72E01}"/>
          </ac:spMkLst>
        </pc:spChg>
        <pc:spChg chg="mod">
          <ac:chgData name="Richard Clubb" userId="edb86517-2ca9-4fb3-b1b5-7448a4fcaf7f" providerId="ADAL" clId="{8F39F917-BCAD-4A49-A130-CF31DAC78F60}" dt="2020-05-11T08:15:49.743" v="23328" actId="20577"/>
          <ac:spMkLst>
            <pc:docMk/>
            <pc:sldMk cId="4093171654" sldId="283"/>
            <ac:spMk id="3" creationId="{DB3819AE-E5E0-42A3-B31A-DCA8E5E85E03}"/>
          </ac:spMkLst>
        </pc:spChg>
      </pc:sldChg>
      <pc:sldChg chg="modSp add">
        <pc:chgData name="Richard Clubb" userId="edb86517-2ca9-4fb3-b1b5-7448a4fcaf7f" providerId="ADAL" clId="{8F39F917-BCAD-4A49-A130-CF31DAC78F60}" dt="2020-05-11T07:47:23.484" v="22203" actId="20577"/>
        <pc:sldMkLst>
          <pc:docMk/>
          <pc:sldMk cId="2373794393" sldId="284"/>
        </pc:sldMkLst>
        <pc:spChg chg="mod">
          <ac:chgData name="Richard Clubb" userId="edb86517-2ca9-4fb3-b1b5-7448a4fcaf7f" providerId="ADAL" clId="{8F39F917-BCAD-4A49-A130-CF31DAC78F60}" dt="2020-05-07T13:17:38.464" v="20170" actId="20577"/>
          <ac:spMkLst>
            <pc:docMk/>
            <pc:sldMk cId="2373794393" sldId="284"/>
            <ac:spMk id="2" creationId="{6D0EF4E8-0044-4D59-8BB2-004C4DAD61EA}"/>
          </ac:spMkLst>
        </pc:spChg>
        <pc:spChg chg="mod">
          <ac:chgData name="Richard Clubb" userId="edb86517-2ca9-4fb3-b1b5-7448a4fcaf7f" providerId="ADAL" clId="{8F39F917-BCAD-4A49-A130-CF31DAC78F60}" dt="2020-05-11T07:47:23.484" v="22203" actId="20577"/>
          <ac:spMkLst>
            <pc:docMk/>
            <pc:sldMk cId="2373794393" sldId="284"/>
            <ac:spMk id="3" creationId="{373A0186-1E80-4344-8734-714CA30BECC1}"/>
          </ac:spMkLst>
        </pc:spChg>
      </pc:sldChg>
      <pc:sldChg chg="modSp add">
        <pc:chgData name="Richard Clubb" userId="edb86517-2ca9-4fb3-b1b5-7448a4fcaf7f" providerId="ADAL" clId="{8F39F917-BCAD-4A49-A130-CF31DAC78F60}" dt="2020-05-07T13:17:29.184" v="20137" actId="20577"/>
        <pc:sldMkLst>
          <pc:docMk/>
          <pc:sldMk cId="4180462075" sldId="285"/>
        </pc:sldMkLst>
        <pc:spChg chg="mod">
          <ac:chgData name="Richard Clubb" userId="edb86517-2ca9-4fb3-b1b5-7448a4fcaf7f" providerId="ADAL" clId="{8F39F917-BCAD-4A49-A130-CF31DAC78F60}" dt="2020-05-07T13:17:19.664" v="20087" actId="20577"/>
          <ac:spMkLst>
            <pc:docMk/>
            <pc:sldMk cId="4180462075" sldId="285"/>
            <ac:spMk id="2" creationId="{8C45E973-C00B-4B2A-9678-6CC1F58B3631}"/>
          </ac:spMkLst>
        </pc:spChg>
        <pc:spChg chg="mod">
          <ac:chgData name="Richard Clubb" userId="edb86517-2ca9-4fb3-b1b5-7448a4fcaf7f" providerId="ADAL" clId="{8F39F917-BCAD-4A49-A130-CF31DAC78F60}" dt="2020-05-07T13:17:29.184" v="20137" actId="20577"/>
          <ac:spMkLst>
            <pc:docMk/>
            <pc:sldMk cId="4180462075" sldId="285"/>
            <ac:spMk id="3" creationId="{163FEA8D-692C-46F1-861B-3002B7EEEC93}"/>
          </ac:spMkLst>
        </pc:spChg>
      </pc:sldChg>
      <pc:sldChg chg="add del">
        <pc:chgData name="Richard Clubb" userId="edb86517-2ca9-4fb3-b1b5-7448a4fcaf7f" providerId="ADAL" clId="{8F39F917-BCAD-4A49-A130-CF31DAC78F60}" dt="2020-05-07T13:25:50.527" v="21343" actId="2696"/>
        <pc:sldMkLst>
          <pc:docMk/>
          <pc:sldMk cId="339039675" sldId="286"/>
        </pc:sldMkLst>
      </pc:sldChg>
      <pc:sldChg chg="modSp add">
        <pc:chgData name="Richard Clubb" userId="edb86517-2ca9-4fb3-b1b5-7448a4fcaf7f" providerId="ADAL" clId="{8F39F917-BCAD-4A49-A130-CF31DAC78F60}" dt="2020-05-11T08:14:02.487" v="23168" actId="20577"/>
        <pc:sldMkLst>
          <pc:docMk/>
          <pc:sldMk cId="502538108" sldId="286"/>
        </pc:sldMkLst>
        <pc:spChg chg="mod">
          <ac:chgData name="Richard Clubb" userId="edb86517-2ca9-4fb3-b1b5-7448a4fcaf7f" providerId="ADAL" clId="{8F39F917-BCAD-4A49-A130-CF31DAC78F60}" dt="2020-05-07T13:26:04.023" v="21359" actId="20577"/>
          <ac:spMkLst>
            <pc:docMk/>
            <pc:sldMk cId="502538108" sldId="286"/>
            <ac:spMk id="2" creationId="{62D11E64-099F-4E58-8C70-56C07E5BC71C}"/>
          </ac:spMkLst>
        </pc:spChg>
        <pc:spChg chg="mod">
          <ac:chgData name="Richard Clubb" userId="edb86517-2ca9-4fb3-b1b5-7448a4fcaf7f" providerId="ADAL" clId="{8F39F917-BCAD-4A49-A130-CF31DAC78F60}" dt="2020-05-11T08:14:02.487" v="23168" actId="20577"/>
          <ac:spMkLst>
            <pc:docMk/>
            <pc:sldMk cId="502538108" sldId="286"/>
            <ac:spMk id="3" creationId="{4CBCEDA6-A9F2-44BC-9284-A3D756F54FD3}"/>
          </ac:spMkLst>
        </pc:spChg>
      </pc:sldChg>
      <pc:sldChg chg="modSp add">
        <pc:chgData name="Richard Clubb" userId="edb86517-2ca9-4fb3-b1b5-7448a4fcaf7f" providerId="ADAL" clId="{8F39F917-BCAD-4A49-A130-CF31DAC78F60}" dt="2020-05-07T13:26:23.299" v="21414" actId="20577"/>
        <pc:sldMkLst>
          <pc:docMk/>
          <pc:sldMk cId="3990608725" sldId="287"/>
        </pc:sldMkLst>
        <pc:spChg chg="mod">
          <ac:chgData name="Richard Clubb" userId="edb86517-2ca9-4fb3-b1b5-7448a4fcaf7f" providerId="ADAL" clId="{8F39F917-BCAD-4A49-A130-CF31DAC78F60}" dt="2020-05-07T13:26:17.151" v="21389" actId="20577"/>
          <ac:spMkLst>
            <pc:docMk/>
            <pc:sldMk cId="3990608725" sldId="287"/>
            <ac:spMk id="2" creationId="{8C45E973-C00B-4B2A-9678-6CC1F58B3631}"/>
          </ac:spMkLst>
        </pc:spChg>
        <pc:spChg chg="mod">
          <ac:chgData name="Richard Clubb" userId="edb86517-2ca9-4fb3-b1b5-7448a4fcaf7f" providerId="ADAL" clId="{8F39F917-BCAD-4A49-A130-CF31DAC78F60}" dt="2020-05-07T13:26:23.299" v="21414" actId="20577"/>
          <ac:spMkLst>
            <pc:docMk/>
            <pc:sldMk cId="3990608725" sldId="287"/>
            <ac:spMk id="3" creationId="{163FEA8D-692C-46F1-861B-3002B7EEEC93}"/>
          </ac:spMkLst>
        </pc:spChg>
      </pc:sldChg>
      <pc:sldChg chg="modSp add">
        <pc:chgData name="Richard Clubb" userId="edb86517-2ca9-4fb3-b1b5-7448a4fcaf7f" providerId="ADAL" clId="{8F39F917-BCAD-4A49-A130-CF31DAC78F60}" dt="2020-05-11T08:20:30.879" v="24323" actId="20577"/>
        <pc:sldMkLst>
          <pc:docMk/>
          <pc:sldMk cId="3425410465" sldId="288"/>
        </pc:sldMkLst>
        <pc:spChg chg="mod">
          <ac:chgData name="Richard Clubb" userId="edb86517-2ca9-4fb3-b1b5-7448a4fcaf7f" providerId="ADAL" clId="{8F39F917-BCAD-4A49-A130-CF31DAC78F60}" dt="2020-05-11T08:17:01.082" v="23430" actId="20577"/>
          <ac:spMkLst>
            <pc:docMk/>
            <pc:sldMk cId="3425410465" sldId="288"/>
            <ac:spMk id="2" creationId="{020E41F3-3034-4FB6-9B7F-9D8F941EAEFD}"/>
          </ac:spMkLst>
        </pc:spChg>
        <pc:spChg chg="mod">
          <ac:chgData name="Richard Clubb" userId="edb86517-2ca9-4fb3-b1b5-7448a4fcaf7f" providerId="ADAL" clId="{8F39F917-BCAD-4A49-A130-CF31DAC78F60}" dt="2020-05-11T08:20:30.879" v="24323" actId="20577"/>
          <ac:spMkLst>
            <pc:docMk/>
            <pc:sldMk cId="3425410465" sldId="288"/>
            <ac:spMk id="3" creationId="{3D88C0F2-FDF2-4792-BB19-5354D3BBB7EF}"/>
          </ac:spMkLst>
        </pc:spChg>
      </pc:sldChg>
      <pc:sldChg chg="modSp add">
        <pc:chgData name="Richard Clubb" userId="edb86517-2ca9-4fb3-b1b5-7448a4fcaf7f" providerId="ADAL" clId="{8F39F917-BCAD-4A49-A130-CF31DAC78F60}" dt="2020-05-11T08:49:57.844" v="26404" actId="20577"/>
        <pc:sldMkLst>
          <pc:docMk/>
          <pc:sldMk cId="1379956412" sldId="289"/>
        </pc:sldMkLst>
        <pc:spChg chg="mod">
          <ac:chgData name="Richard Clubb" userId="edb86517-2ca9-4fb3-b1b5-7448a4fcaf7f" providerId="ADAL" clId="{8F39F917-BCAD-4A49-A130-CF31DAC78F60}" dt="2020-05-11T08:42:41.863" v="26176" actId="20577"/>
          <ac:spMkLst>
            <pc:docMk/>
            <pc:sldMk cId="1379956412" sldId="289"/>
            <ac:spMk id="2" creationId="{371D9078-BDF3-4180-B247-9FAF8BCDA3C2}"/>
          </ac:spMkLst>
        </pc:spChg>
        <pc:spChg chg="mod">
          <ac:chgData name="Richard Clubb" userId="edb86517-2ca9-4fb3-b1b5-7448a4fcaf7f" providerId="ADAL" clId="{8F39F917-BCAD-4A49-A130-CF31DAC78F60}" dt="2020-05-11T08:49:57.844" v="26404" actId="20577"/>
          <ac:spMkLst>
            <pc:docMk/>
            <pc:sldMk cId="1379956412" sldId="289"/>
            <ac:spMk id="3" creationId="{361FB88F-1C52-4FE6-9D05-C519F0007C8B}"/>
          </ac:spMkLst>
        </pc:spChg>
      </pc:sldChg>
      <pc:sldChg chg="modSp add ord">
        <pc:chgData name="Richard Clubb" userId="edb86517-2ca9-4fb3-b1b5-7448a4fcaf7f" providerId="ADAL" clId="{8F39F917-BCAD-4A49-A130-CF31DAC78F60}" dt="2020-05-11T09:43:59.774" v="28463"/>
        <pc:sldMkLst>
          <pc:docMk/>
          <pc:sldMk cId="2145869205" sldId="290"/>
        </pc:sldMkLst>
        <pc:spChg chg="mod">
          <ac:chgData name="Richard Clubb" userId="edb86517-2ca9-4fb3-b1b5-7448a4fcaf7f" providerId="ADAL" clId="{8F39F917-BCAD-4A49-A130-CF31DAC78F60}" dt="2020-05-11T09:41:18.978" v="27881" actId="20577"/>
          <ac:spMkLst>
            <pc:docMk/>
            <pc:sldMk cId="2145869205" sldId="290"/>
            <ac:spMk id="2" creationId="{8C45E973-C00B-4B2A-9678-6CC1F58B3631}"/>
          </ac:spMkLst>
        </pc:spChg>
        <pc:spChg chg="mod">
          <ac:chgData name="Richard Clubb" userId="edb86517-2ca9-4fb3-b1b5-7448a4fcaf7f" providerId="ADAL" clId="{8F39F917-BCAD-4A49-A130-CF31DAC78F60}" dt="2020-05-11T09:41:26.178" v="27901" actId="20577"/>
          <ac:spMkLst>
            <pc:docMk/>
            <pc:sldMk cId="2145869205" sldId="290"/>
            <ac:spMk id="3" creationId="{163FEA8D-692C-46F1-861B-3002B7EEEC93}"/>
          </ac:spMkLst>
        </pc:spChg>
      </pc:sldChg>
      <pc:sldChg chg="modSp add del">
        <pc:chgData name="Richard Clubb" userId="edb86517-2ca9-4fb3-b1b5-7448a4fcaf7f" providerId="ADAL" clId="{8F39F917-BCAD-4A49-A130-CF31DAC78F60}" dt="2020-05-11T09:41:11.470" v="27866" actId="2696"/>
        <pc:sldMkLst>
          <pc:docMk/>
          <pc:sldMk cId="3293144539" sldId="290"/>
        </pc:sldMkLst>
        <pc:spChg chg="mod">
          <ac:chgData name="Richard Clubb" userId="edb86517-2ca9-4fb3-b1b5-7448a4fcaf7f" providerId="ADAL" clId="{8F39F917-BCAD-4A49-A130-CF31DAC78F60}" dt="2020-05-11T09:41:07.610" v="27865" actId="20577"/>
          <ac:spMkLst>
            <pc:docMk/>
            <pc:sldMk cId="3293144539" sldId="290"/>
            <ac:spMk id="2" creationId="{0F156677-4650-4F48-9D49-B915A11F0572}"/>
          </ac:spMkLst>
        </pc:spChg>
      </pc:sldChg>
      <pc:sldChg chg="modSp add ord">
        <pc:chgData name="Richard Clubb" userId="edb86517-2ca9-4fb3-b1b5-7448a4fcaf7f" providerId="ADAL" clId="{8F39F917-BCAD-4A49-A130-CF31DAC78F60}" dt="2020-05-11T09:47:52.490" v="28602" actId="15"/>
        <pc:sldMkLst>
          <pc:docMk/>
          <pc:sldMk cId="811973406" sldId="291"/>
        </pc:sldMkLst>
        <pc:spChg chg="mod">
          <ac:chgData name="Richard Clubb" userId="edb86517-2ca9-4fb3-b1b5-7448a4fcaf7f" providerId="ADAL" clId="{8F39F917-BCAD-4A49-A130-CF31DAC78F60}" dt="2020-05-11T09:41:33.599" v="27917" actId="20577"/>
          <ac:spMkLst>
            <pc:docMk/>
            <pc:sldMk cId="811973406" sldId="291"/>
            <ac:spMk id="2" creationId="{B387169A-C1C5-481E-B849-2CD188FB9553}"/>
          </ac:spMkLst>
        </pc:spChg>
        <pc:spChg chg="mod">
          <ac:chgData name="Richard Clubb" userId="edb86517-2ca9-4fb3-b1b5-7448a4fcaf7f" providerId="ADAL" clId="{8F39F917-BCAD-4A49-A130-CF31DAC78F60}" dt="2020-05-11T09:47:52.490" v="28602" actId="15"/>
          <ac:spMkLst>
            <pc:docMk/>
            <pc:sldMk cId="811973406" sldId="291"/>
            <ac:spMk id="3" creationId="{2147DA3A-8228-408A-875F-19BA6B2A6D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C779-C0FA-4727-A73F-B10922B5EE22}" type="datetimeFigureOut">
              <a:rPr lang="en-GB" smtClean="0"/>
              <a:t>12/05/2020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5C3EF-F5AE-4E18-A6DC-B37E6C53BA33}" type="slidenum">
              <a:rPr lang="en-GB" smtClean="0"/>
              <a:t>‹#›</a:t>
            </a:fld>
            <a:endParaRPr lang="en-GB"/>
          </a:p>
        </p:txBody>
      </p:sp>
    </p:spTree>
    <p:extLst>
      <p:ext uri="{BB962C8B-B14F-4D97-AF65-F5344CB8AC3E}">
        <p14:creationId xmlns:p14="http://schemas.microsoft.com/office/powerpoint/2010/main" val="27007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going to be talking about one of my larger personal projects </a:t>
            </a:r>
            <a:r>
              <a:rPr lang="en-GB" dirty="0" err="1"/>
              <a:t>PythonUDS</a:t>
            </a:r>
            <a:r>
              <a:rPr lang="en-GB" dirty="0"/>
              <a:t> which was the final year project for my Open University degree</a:t>
            </a:r>
          </a:p>
          <a:p>
            <a:r>
              <a:rPr lang="en-GB" dirty="0"/>
              <a:t>I’m going to cover some basics on UDS to give everyone a picture of what it is, then go into the basic architecture of </a:t>
            </a:r>
            <a:r>
              <a:rPr lang="en-GB" dirty="0" err="1"/>
              <a:t>PythonUDS</a:t>
            </a:r>
            <a:r>
              <a:rPr lang="en-GB" dirty="0"/>
              <a:t> which is not super interesting but I think it was designed pretty well and then finish off about the most interesting part of it, the function generation for the UDS service instances.</a:t>
            </a:r>
          </a:p>
        </p:txBody>
      </p:sp>
      <p:sp>
        <p:nvSpPr>
          <p:cNvPr id="4" name="Slide Number Placeholder 3"/>
          <p:cNvSpPr>
            <a:spLocks noGrp="1"/>
          </p:cNvSpPr>
          <p:nvPr>
            <p:ph type="sldNum" sz="quarter" idx="5"/>
          </p:nvPr>
        </p:nvSpPr>
        <p:spPr/>
        <p:txBody>
          <a:bodyPr/>
          <a:lstStyle/>
          <a:p>
            <a:fld id="{6AF5C3EF-F5AE-4E18-A6DC-B37E6C53BA33}" type="slidenum">
              <a:rPr lang="en-GB" smtClean="0"/>
              <a:t>1</a:t>
            </a:fld>
            <a:endParaRPr lang="en-GB"/>
          </a:p>
        </p:txBody>
      </p:sp>
    </p:spTree>
    <p:extLst>
      <p:ext uri="{BB962C8B-B14F-4D97-AF65-F5344CB8AC3E}">
        <p14:creationId xmlns:p14="http://schemas.microsoft.com/office/powerpoint/2010/main" val="2529121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11</a:t>
            </a:fld>
            <a:endParaRPr lang="en-GB"/>
          </a:p>
        </p:txBody>
      </p:sp>
    </p:spTree>
    <p:extLst>
      <p:ext uri="{BB962C8B-B14F-4D97-AF65-F5344CB8AC3E}">
        <p14:creationId xmlns:p14="http://schemas.microsoft.com/office/powerpoint/2010/main" val="518985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UDS is a high level client / tester written in python.</a:t>
            </a:r>
          </a:p>
          <a:p>
            <a:r>
              <a:rPr lang="en-GB" dirty="0"/>
              <a:t>It’s is designed to give people a simple extensible interface to communicate with vehicle ECUs (electronic control units)  and work with industry standard interfaces which are readily available in the professional space</a:t>
            </a:r>
          </a:p>
          <a:p>
            <a:r>
              <a:rPr lang="en-GB" dirty="0"/>
              <a:t>It’s not just for professional users and was also designed to give hobbyist easy-to-use software that works with a range of hardware interfaces</a:t>
            </a:r>
          </a:p>
        </p:txBody>
      </p:sp>
      <p:sp>
        <p:nvSpPr>
          <p:cNvPr id="4" name="Slide Number Placeholder 3"/>
          <p:cNvSpPr>
            <a:spLocks noGrp="1"/>
          </p:cNvSpPr>
          <p:nvPr>
            <p:ph type="sldNum" sz="quarter" idx="5"/>
          </p:nvPr>
        </p:nvSpPr>
        <p:spPr/>
        <p:txBody>
          <a:bodyPr/>
          <a:lstStyle/>
          <a:p>
            <a:fld id="{6AF5C3EF-F5AE-4E18-A6DC-B37E6C53BA33}" type="slidenum">
              <a:rPr lang="en-GB" smtClean="0"/>
              <a:t>2</a:t>
            </a:fld>
            <a:endParaRPr lang="en-GB"/>
          </a:p>
        </p:txBody>
      </p:sp>
    </p:spTree>
    <p:extLst>
      <p:ext uri="{BB962C8B-B14F-4D97-AF65-F5344CB8AC3E}">
        <p14:creationId xmlns:p14="http://schemas.microsoft.com/office/powerpoint/2010/main" val="251341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UDS is a application level protocol which provides diagnostic interfaces to ECU</a:t>
            </a:r>
          </a:p>
          <a:p>
            <a:r>
              <a:rPr lang="en-GB" dirty="0"/>
              <a:t>It’s been around in various forms for over a decade so most of your cars probably have ECUs which support UDS</a:t>
            </a:r>
          </a:p>
          <a:p>
            <a:r>
              <a:rPr lang="en-GB" dirty="0"/>
              <a:t>As its an application level protocol, its built on the basic lower level communications protocols on the cars. Some of the common ones are</a:t>
            </a:r>
          </a:p>
          <a:p>
            <a:pPr marL="171450" indent="-171450">
              <a:buFont typeface="Arial" panose="020B0604020202020204" pitchFamily="34" charset="0"/>
              <a:buChar char="•"/>
            </a:pPr>
            <a:r>
              <a:rPr lang="en-GB" dirty="0"/>
              <a:t>CAN – Controller Area Network – High reliability / medium bandwidth, safety critical</a:t>
            </a:r>
          </a:p>
          <a:p>
            <a:pPr marL="171450" indent="-171450">
              <a:buFont typeface="Arial" panose="020B0604020202020204" pitchFamily="34" charset="0"/>
              <a:buChar char="•"/>
            </a:pPr>
            <a:r>
              <a:rPr lang="en-GB" dirty="0"/>
              <a:t>LIN – Local Interconnect Network – Low bandwidth non safety critical</a:t>
            </a:r>
          </a:p>
          <a:p>
            <a:pPr marL="171450" indent="-171450">
              <a:buFont typeface="Arial" panose="020B0604020202020204" pitchFamily="34" charset="0"/>
              <a:buChar char="•"/>
            </a:pPr>
            <a:r>
              <a:rPr lang="en-GB" dirty="0"/>
              <a:t>Ethernet – High bandwidth, not very prevalent in automotive for a number of reasons I won’t get into</a:t>
            </a:r>
          </a:p>
          <a:p>
            <a:pPr marL="171450" indent="-171450">
              <a:buFont typeface="Arial" panose="020B0604020202020204" pitchFamily="34" charset="0"/>
              <a:buChar char="•"/>
            </a:pPr>
            <a:r>
              <a:rPr lang="en-GB" dirty="0" err="1"/>
              <a:t>DoIP</a:t>
            </a:r>
            <a:r>
              <a:rPr lang="en-GB" dirty="0"/>
              <a:t> – Essentially ethernet with some specific parameter constraints</a:t>
            </a:r>
          </a:p>
          <a:p>
            <a:pPr marL="171450" indent="-171450">
              <a:buFont typeface="Arial" panose="020B0604020202020204" pitchFamily="34" charset="0"/>
              <a:buChar char="•"/>
            </a:pPr>
            <a:r>
              <a:rPr lang="en-GB" dirty="0" err="1"/>
              <a:t>FlexRay</a:t>
            </a:r>
            <a:r>
              <a:rPr lang="en-GB" dirty="0"/>
              <a:t> – High reliability high bandwidth, safety critical. Was supposed to be the CAN replacement</a:t>
            </a:r>
          </a:p>
          <a:p>
            <a:pPr marL="171450" indent="-171450">
              <a:buFont typeface="Arial" panose="020B0604020202020204" pitchFamily="34" charset="0"/>
              <a:buChar char="•"/>
            </a:pPr>
            <a:r>
              <a:rPr lang="en-GB" dirty="0"/>
              <a:t>K-Line – Low bandwidth, mostly obsolete and was the precursor to can.</a:t>
            </a:r>
          </a:p>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3</a:t>
            </a:fld>
            <a:endParaRPr lang="en-GB"/>
          </a:p>
        </p:txBody>
      </p:sp>
    </p:spTree>
    <p:extLst>
      <p:ext uri="{BB962C8B-B14F-4D97-AF65-F5344CB8AC3E}">
        <p14:creationId xmlns:p14="http://schemas.microsoft.com/office/powerpoint/2010/main" val="389058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UDS is a fairly nice protocol, it’s relatively simple with a nice structure and has some defined standardisation</a:t>
            </a:r>
          </a:p>
          <a:p>
            <a:r>
              <a:rPr lang="en-GB" dirty="0"/>
              <a:t>Raw CAN data is hard to read and interpret without a definition file, commonly termed a DBC for a Vector </a:t>
            </a:r>
            <a:r>
              <a:rPr lang="en-GB" dirty="0" err="1"/>
              <a:t>Informatik</a:t>
            </a:r>
            <a:r>
              <a:rPr lang="en-GB" dirty="0"/>
              <a:t> file format</a:t>
            </a:r>
          </a:p>
          <a:p>
            <a:r>
              <a:rPr lang="en-GB" dirty="0"/>
              <a:t>There are standardised protocols such as OBD which is built on UDS which I’ll go into later</a:t>
            </a:r>
          </a:p>
          <a:p>
            <a:r>
              <a:rPr lang="en-GB" dirty="0"/>
              <a:t>It can also help to provide a reference point for either reverse engineering raw CAN data or for reverse engineering ECU code. One of the standard entry points was to find the UDS / OBD code to find RAM variables for parameters such as ignition timing or engine speed</a:t>
            </a:r>
          </a:p>
          <a:p>
            <a:r>
              <a:rPr lang="en-GB" dirty="0"/>
              <a:t>UDS and OBD allow you to clear DTCs on your car, which is also nice, but to be honest most can be cleared with a £10 dongle from amazon</a:t>
            </a:r>
          </a:p>
        </p:txBody>
      </p:sp>
      <p:sp>
        <p:nvSpPr>
          <p:cNvPr id="4" name="Slide Number Placeholder 3"/>
          <p:cNvSpPr>
            <a:spLocks noGrp="1"/>
          </p:cNvSpPr>
          <p:nvPr>
            <p:ph type="sldNum" sz="quarter" idx="5"/>
          </p:nvPr>
        </p:nvSpPr>
        <p:spPr/>
        <p:txBody>
          <a:bodyPr/>
          <a:lstStyle/>
          <a:p>
            <a:fld id="{6AF5C3EF-F5AE-4E18-A6DC-B37E6C53BA33}" type="slidenum">
              <a:rPr lang="en-GB" smtClean="0"/>
              <a:t>4</a:t>
            </a:fld>
            <a:endParaRPr lang="en-GB"/>
          </a:p>
        </p:txBody>
      </p:sp>
    </p:spTree>
    <p:extLst>
      <p:ext uri="{BB962C8B-B14F-4D97-AF65-F5344CB8AC3E}">
        <p14:creationId xmlns:p14="http://schemas.microsoft.com/office/powerpoint/2010/main" val="130022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did I bother to create it?</a:t>
            </a:r>
          </a:p>
          <a:p>
            <a:r>
              <a:rPr lang="en-GB" dirty="0"/>
              <a:t>I was getting tired with having to use the proprietary programs such as </a:t>
            </a:r>
            <a:r>
              <a:rPr lang="en-GB" dirty="0" err="1"/>
              <a:t>CANoe</a:t>
            </a:r>
            <a:r>
              <a:rPr lang="en-GB" dirty="0"/>
              <a:t> and </a:t>
            </a:r>
            <a:r>
              <a:rPr lang="en-GB" dirty="0" err="1"/>
              <a:t>CANape</a:t>
            </a:r>
            <a:r>
              <a:rPr lang="en-GB" dirty="0"/>
              <a:t>. Their licensing model is really harsh and they are madly expensive so getting hold of the hardware and software licences was a chore</a:t>
            </a:r>
          </a:p>
          <a:p>
            <a:r>
              <a:rPr lang="en-GB" dirty="0"/>
              <a:t>They are also very inflexible and hard to script at times where as python is easy</a:t>
            </a:r>
          </a:p>
          <a:p>
            <a:r>
              <a:rPr lang="en-GB" dirty="0"/>
              <a:t>Embed needed a program to replace an older piece of software which was becoming very hard to support</a:t>
            </a:r>
          </a:p>
          <a:p>
            <a:r>
              <a:rPr lang="en-GB" dirty="0"/>
              <a:t>This was the least risky of two options. I was considering making a generic motor control interface to 3D printer controllers for the Marlin firmware interface and that seemed a lot more problematic</a:t>
            </a:r>
          </a:p>
        </p:txBody>
      </p:sp>
      <p:sp>
        <p:nvSpPr>
          <p:cNvPr id="4" name="Slide Number Placeholder 3"/>
          <p:cNvSpPr>
            <a:spLocks noGrp="1"/>
          </p:cNvSpPr>
          <p:nvPr>
            <p:ph type="sldNum" sz="quarter" idx="5"/>
          </p:nvPr>
        </p:nvSpPr>
        <p:spPr/>
        <p:txBody>
          <a:bodyPr/>
          <a:lstStyle/>
          <a:p>
            <a:fld id="{6AF5C3EF-F5AE-4E18-A6DC-B37E6C53BA33}" type="slidenum">
              <a:rPr lang="en-GB" smtClean="0"/>
              <a:t>5</a:t>
            </a:fld>
            <a:endParaRPr lang="en-GB"/>
          </a:p>
        </p:txBody>
      </p:sp>
    </p:spTree>
    <p:extLst>
      <p:ext uri="{BB962C8B-B14F-4D97-AF65-F5344CB8AC3E}">
        <p14:creationId xmlns:p14="http://schemas.microsoft.com/office/powerpoint/2010/main" val="308083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going to cover some basics / terminology just to make sure people get what I’m talking about.</a:t>
            </a:r>
          </a:p>
        </p:txBody>
      </p:sp>
      <p:sp>
        <p:nvSpPr>
          <p:cNvPr id="4" name="Slide Number Placeholder 3"/>
          <p:cNvSpPr>
            <a:spLocks noGrp="1"/>
          </p:cNvSpPr>
          <p:nvPr>
            <p:ph type="sldNum" sz="quarter" idx="5"/>
          </p:nvPr>
        </p:nvSpPr>
        <p:spPr/>
        <p:txBody>
          <a:bodyPr/>
          <a:lstStyle/>
          <a:p>
            <a:fld id="{6AF5C3EF-F5AE-4E18-A6DC-B37E6C53BA33}" type="slidenum">
              <a:rPr lang="en-GB" smtClean="0"/>
              <a:t>6</a:t>
            </a:fld>
            <a:endParaRPr lang="en-GB"/>
          </a:p>
        </p:txBody>
      </p:sp>
    </p:spTree>
    <p:extLst>
      <p:ext uri="{BB962C8B-B14F-4D97-AF65-F5344CB8AC3E}">
        <p14:creationId xmlns:p14="http://schemas.microsoft.com/office/powerpoint/2010/main" val="123280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VAMP</a:t>
            </a:r>
          </a:p>
        </p:txBody>
      </p:sp>
      <p:sp>
        <p:nvSpPr>
          <p:cNvPr id="4" name="Slide Number Placeholder 3"/>
          <p:cNvSpPr>
            <a:spLocks noGrp="1"/>
          </p:cNvSpPr>
          <p:nvPr>
            <p:ph type="sldNum" sz="quarter" idx="5"/>
          </p:nvPr>
        </p:nvSpPr>
        <p:spPr/>
        <p:txBody>
          <a:bodyPr/>
          <a:lstStyle/>
          <a:p>
            <a:fld id="{6AF5C3EF-F5AE-4E18-A6DC-B37E6C53BA33}" type="slidenum">
              <a:rPr lang="en-GB" smtClean="0"/>
              <a:t>7</a:t>
            </a:fld>
            <a:endParaRPr lang="en-GB"/>
          </a:p>
        </p:txBody>
      </p:sp>
    </p:spTree>
    <p:extLst>
      <p:ext uri="{BB962C8B-B14F-4D97-AF65-F5344CB8AC3E}">
        <p14:creationId xmlns:p14="http://schemas.microsoft.com/office/powerpoint/2010/main" val="3064824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F5C3EF-F5AE-4E18-A6DC-B37E6C53BA33}" type="slidenum">
              <a:rPr lang="en-GB" smtClean="0"/>
              <a:t>8</a:t>
            </a:fld>
            <a:endParaRPr lang="en-GB"/>
          </a:p>
        </p:txBody>
      </p:sp>
    </p:spTree>
    <p:extLst>
      <p:ext uri="{BB962C8B-B14F-4D97-AF65-F5344CB8AC3E}">
        <p14:creationId xmlns:p14="http://schemas.microsoft.com/office/powerpoint/2010/main" val="362412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UDS messages have a fixed structure with a few common parts.</a:t>
            </a:r>
          </a:p>
          <a:p>
            <a:r>
              <a:rPr lang="en-GB" dirty="0"/>
              <a:t>All UDS messages start with a service which is the green text, a successful response adds 0x40 to the service and a 0x7F is a special code to say the request has failed.</a:t>
            </a:r>
          </a:p>
          <a:p>
            <a:r>
              <a:rPr lang="en-GB" dirty="0"/>
              <a:t>The rest of the message depends on the service and is defined in either the OBD or UDS standards</a:t>
            </a:r>
          </a:p>
          <a:p>
            <a:r>
              <a:rPr lang="en-GB" dirty="0"/>
              <a:t>In this example we’re looking at the OBD-ii Mode 01 Service which defines a set of diagnostic data parameters. Each parameter has a 1 byte code in this example we’re using engine speed which is 0x12.</a:t>
            </a:r>
          </a:p>
          <a:p>
            <a:r>
              <a:rPr lang="en-GB" dirty="0"/>
              <a:t>The response from the ECU in this case is a successful response, 0x41 and then the value in this case 2 bytes 0x1F40. When put through the scaling formula this gives 2000 rpm.</a:t>
            </a:r>
          </a:p>
        </p:txBody>
      </p:sp>
      <p:sp>
        <p:nvSpPr>
          <p:cNvPr id="4" name="Slide Number Placeholder 3"/>
          <p:cNvSpPr>
            <a:spLocks noGrp="1"/>
          </p:cNvSpPr>
          <p:nvPr>
            <p:ph type="sldNum" sz="quarter" idx="5"/>
          </p:nvPr>
        </p:nvSpPr>
        <p:spPr/>
        <p:txBody>
          <a:bodyPr/>
          <a:lstStyle/>
          <a:p>
            <a:fld id="{6AF5C3EF-F5AE-4E18-A6DC-B37E6C53BA33}" type="slidenum">
              <a:rPr lang="en-GB" smtClean="0"/>
              <a:t>9</a:t>
            </a:fld>
            <a:endParaRPr lang="en-GB"/>
          </a:p>
        </p:txBody>
      </p:sp>
    </p:spTree>
    <p:extLst>
      <p:ext uri="{BB962C8B-B14F-4D97-AF65-F5344CB8AC3E}">
        <p14:creationId xmlns:p14="http://schemas.microsoft.com/office/powerpoint/2010/main" val="1872901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191C-14EF-41A8-A111-A1AA8FDC8F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5AA1F5C-ED5C-459C-B873-CD2AB97218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4F1F1D-DEA6-4080-8620-FFF1986F8A51}"/>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5" name="Footer Placeholder 4">
            <a:extLst>
              <a:ext uri="{FF2B5EF4-FFF2-40B4-BE49-F238E27FC236}">
                <a16:creationId xmlns:a16="http://schemas.microsoft.com/office/drawing/2014/main" id="{B625A19D-2ABE-4D7F-A6FB-C3AFC587E3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8D994D-792B-4BFB-9636-2B4D20F2C115}"/>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81835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01E0-B0A9-4598-94A2-AFDD848508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E77B68-5417-456D-AB7A-F4DC5C0831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946CA1-1CAC-40CF-8C1B-602CF0C01DF0}"/>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5" name="Footer Placeholder 4">
            <a:extLst>
              <a:ext uri="{FF2B5EF4-FFF2-40B4-BE49-F238E27FC236}">
                <a16:creationId xmlns:a16="http://schemas.microsoft.com/office/drawing/2014/main" id="{7EE83786-898F-4600-905D-7CAFA1AD94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818DC5-279A-4B0E-8594-E6C66EA5F89A}"/>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239459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761D3-3CB5-4CF6-AE23-33637B718D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B73DA2-2098-491D-84AF-AEF80D68F9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7ACCC5-5CCF-4B29-8A8E-4D873F009144}"/>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5" name="Footer Placeholder 4">
            <a:extLst>
              <a:ext uri="{FF2B5EF4-FFF2-40B4-BE49-F238E27FC236}">
                <a16:creationId xmlns:a16="http://schemas.microsoft.com/office/drawing/2014/main" id="{629428CB-22B3-4DD9-B17E-EC25801FCB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DAFB5C-216C-4800-9FFF-5B37C2916CA4}"/>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289987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1B41-FF5E-4C6D-AF4D-2356BA0A14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ABC013-47C3-4B12-A151-57762D3502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A8A18C-52F4-469E-95B8-DFFC2F6C52AD}"/>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5" name="Footer Placeholder 4">
            <a:extLst>
              <a:ext uri="{FF2B5EF4-FFF2-40B4-BE49-F238E27FC236}">
                <a16:creationId xmlns:a16="http://schemas.microsoft.com/office/drawing/2014/main" id="{897CE0F9-7602-4090-B03C-A13724066E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F7B20F-D665-470F-A55E-28D0162AB4EB}"/>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423937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AA1F-11DB-43E9-9827-790ECCE13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730E30D-5D97-4EB3-81CE-36D26894E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F908E-4058-48D7-85A6-E494798526F5}"/>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5" name="Footer Placeholder 4">
            <a:extLst>
              <a:ext uri="{FF2B5EF4-FFF2-40B4-BE49-F238E27FC236}">
                <a16:creationId xmlns:a16="http://schemas.microsoft.com/office/drawing/2014/main" id="{972172FB-E3DB-4B8A-8DE9-ACA61F74C7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E7E02A-7A8B-47CD-B079-D3744BDE3634}"/>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318263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224F-5223-45A6-8A71-6FCC001E8D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6951A3-3BFB-4BE3-BEEC-744153B86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E0177B-4D5A-403E-8B68-71A8BB7D3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90F29F4-9D2F-414C-8352-7D013C3D88B0}"/>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6" name="Footer Placeholder 5">
            <a:extLst>
              <a:ext uri="{FF2B5EF4-FFF2-40B4-BE49-F238E27FC236}">
                <a16:creationId xmlns:a16="http://schemas.microsoft.com/office/drawing/2014/main" id="{0E7B0CD8-05AE-469D-9BFE-8CA0D3520E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F1359B-155F-4240-AE8D-6B1587D8319F}"/>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104603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8301-1723-467C-86CB-434A6158DA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116036-7AE5-4336-AFD2-50AF1C3BE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458847-87AD-4F92-B462-7A1C73527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AE0AAB6-7519-44F8-A91A-88E4ED1CEA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E36A5-856D-4370-8180-024EC44C5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B8AAB93-F991-4378-860E-9BDF97A98D90}"/>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8" name="Footer Placeholder 7">
            <a:extLst>
              <a:ext uri="{FF2B5EF4-FFF2-40B4-BE49-F238E27FC236}">
                <a16:creationId xmlns:a16="http://schemas.microsoft.com/office/drawing/2014/main" id="{A1D50375-F527-4A24-A3DD-BFFE430DF2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B54BD4-28F2-4F4D-84AF-7A214806FF6C}"/>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32678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7718-3124-4A4C-9F10-E84655229E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DBDA28-0FDF-4389-B89C-0BA2D8C50606}"/>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4" name="Footer Placeholder 3">
            <a:extLst>
              <a:ext uri="{FF2B5EF4-FFF2-40B4-BE49-F238E27FC236}">
                <a16:creationId xmlns:a16="http://schemas.microsoft.com/office/drawing/2014/main" id="{BA28FDEC-52BD-4BD5-BBA1-4439613DC8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D7BE28-E698-4389-9F89-6A256DE474FA}"/>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81831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B2ECCC-8F4D-4C7D-8651-642A56167902}"/>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3" name="Footer Placeholder 2">
            <a:extLst>
              <a:ext uri="{FF2B5EF4-FFF2-40B4-BE49-F238E27FC236}">
                <a16:creationId xmlns:a16="http://schemas.microsoft.com/office/drawing/2014/main" id="{60CDE77C-700A-4F7E-B2BA-AB3099EC68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9D6E7FF-08B5-4AC4-B679-F627887FF62D}"/>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39019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21AF-E487-4781-93C9-FEDA3EE46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780B8B8-D89E-47A2-B540-DD1641117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7E240A-8C49-4B4B-BAD2-63AE05E0C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CF263-BEAB-4C76-8333-220BC45A4566}"/>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6" name="Footer Placeholder 5">
            <a:extLst>
              <a:ext uri="{FF2B5EF4-FFF2-40B4-BE49-F238E27FC236}">
                <a16:creationId xmlns:a16="http://schemas.microsoft.com/office/drawing/2014/main" id="{01DEA1AC-9F62-4A24-932D-7D08D41E31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7799C2-08AB-4AB0-B192-DF3E6C179708}"/>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309323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C0E8-3575-46A1-9116-46A9CA342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CF7CF4-54CE-4AA0-8897-A335C0221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356CF71-C768-4550-85F6-64E53B45E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127A2-6B3C-49E9-A78F-C03674618867}"/>
              </a:ext>
            </a:extLst>
          </p:cNvPr>
          <p:cNvSpPr>
            <a:spLocks noGrp="1"/>
          </p:cNvSpPr>
          <p:nvPr>
            <p:ph type="dt" sz="half" idx="10"/>
          </p:nvPr>
        </p:nvSpPr>
        <p:spPr/>
        <p:txBody>
          <a:bodyPr/>
          <a:lstStyle/>
          <a:p>
            <a:fld id="{D7B0AEE6-6805-4A6C-BF6F-6384733F6992}" type="datetimeFigureOut">
              <a:rPr lang="en-GB" smtClean="0"/>
              <a:t>12/05/2020</a:t>
            </a:fld>
            <a:endParaRPr lang="en-GB"/>
          </a:p>
        </p:txBody>
      </p:sp>
      <p:sp>
        <p:nvSpPr>
          <p:cNvPr id="6" name="Footer Placeholder 5">
            <a:extLst>
              <a:ext uri="{FF2B5EF4-FFF2-40B4-BE49-F238E27FC236}">
                <a16:creationId xmlns:a16="http://schemas.microsoft.com/office/drawing/2014/main" id="{42C3C6CF-3750-45CD-832A-9079E1D253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99BF17-4FBE-457A-A5EB-E9FBEB68FEAF}"/>
              </a:ext>
            </a:extLst>
          </p:cNvPr>
          <p:cNvSpPr>
            <a:spLocks noGrp="1"/>
          </p:cNvSpPr>
          <p:nvPr>
            <p:ph type="sldNum" sz="quarter" idx="12"/>
          </p:nvPr>
        </p:nvSpPr>
        <p:spPr/>
        <p:txBody>
          <a:bodyPr/>
          <a:lstStyle/>
          <a:p>
            <a:fld id="{E58F90B9-E7D7-4CB9-ADA3-84934529BEDC}" type="slidenum">
              <a:rPr lang="en-GB" smtClean="0"/>
              <a:t>‹#›</a:t>
            </a:fld>
            <a:endParaRPr lang="en-GB"/>
          </a:p>
        </p:txBody>
      </p:sp>
    </p:spTree>
    <p:extLst>
      <p:ext uri="{BB962C8B-B14F-4D97-AF65-F5344CB8AC3E}">
        <p14:creationId xmlns:p14="http://schemas.microsoft.com/office/powerpoint/2010/main" val="96833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9BB8D-1B90-4423-96CB-70A326A41D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C7780C-A9AD-4EF0-9643-8E35FDCC8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844764-416B-428C-801E-88E79DC26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0AEE6-6805-4A6C-BF6F-6384733F6992}" type="datetimeFigureOut">
              <a:rPr lang="en-GB" smtClean="0"/>
              <a:t>12/05/2020</a:t>
            </a:fld>
            <a:endParaRPr lang="en-GB"/>
          </a:p>
        </p:txBody>
      </p:sp>
      <p:sp>
        <p:nvSpPr>
          <p:cNvPr id="5" name="Footer Placeholder 4">
            <a:extLst>
              <a:ext uri="{FF2B5EF4-FFF2-40B4-BE49-F238E27FC236}">
                <a16:creationId xmlns:a16="http://schemas.microsoft.com/office/drawing/2014/main" id="{F36AD897-41F4-457E-904F-3B5CFA846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F60FD3-10E3-494A-AD6D-3F8AC504A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F90B9-E7D7-4CB9-ADA3-84934529BEDC}" type="slidenum">
              <a:rPr lang="en-GB" smtClean="0"/>
              <a:t>‹#›</a:t>
            </a:fld>
            <a:endParaRPr lang="en-GB"/>
          </a:p>
        </p:txBody>
      </p:sp>
    </p:spTree>
    <p:extLst>
      <p:ext uri="{BB962C8B-B14F-4D97-AF65-F5344CB8AC3E}">
        <p14:creationId xmlns:p14="http://schemas.microsoft.com/office/powerpoint/2010/main" val="273376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macchina.cc/catalo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kpang.co.uk/catalog/pican2-canbus-board-for-raspberry-pi-2-p-1475.html" TargetMode="External"/><Relationship Id="rId2" Type="http://schemas.openxmlformats.org/officeDocument/2006/relationships/hyperlink" Target="https://cpc.farnell.com/raspberry-pi/rpi4-modbp-2gb-bulk/raspberry-pi-4-model-b-2gb-bulk/dp/SC15186" TargetMode="External"/><Relationship Id="rId1" Type="http://schemas.openxmlformats.org/officeDocument/2006/relationships/slideLayout" Target="../slideLayouts/slideLayout2.xml"/><Relationship Id="rId5" Type="http://schemas.openxmlformats.org/officeDocument/2006/relationships/hyperlink" Target="https://thepihut.com/collections/raspberry-pi-screens/products/adafruit-pitft-2-8-touchscreen-for-the-raspberry-pi" TargetMode="External"/><Relationship Id="rId4" Type="http://schemas.openxmlformats.org/officeDocument/2006/relationships/hyperlink" Target="https://thepihut.com/collections/raspberry-pi-screens/products/official-raspberry-pi-7-touchscreen-display"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python-uds.readthedocs.io/en/latest/index.html" TargetMode="External"/><Relationship Id="rId2" Type="http://schemas.openxmlformats.org/officeDocument/2006/relationships/hyperlink" Target="https://github.com/richClubb/python-uds" TargetMode="External"/><Relationship Id="rId1" Type="http://schemas.openxmlformats.org/officeDocument/2006/relationships/slideLayout" Target="../slideLayouts/slideLayout2.xml"/><Relationship Id="rId5" Type="http://schemas.openxmlformats.org/officeDocument/2006/relationships/hyperlink" Target="https://en.wikipedia.org/wiki/OBD-II_PIDs" TargetMode="External"/><Relationship Id="rId4" Type="http://schemas.openxmlformats.org/officeDocument/2006/relationships/hyperlink" Target="https://hackaday.com/2013/10/21/can-hacking-introductio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OBD-II_PI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dirty="0" err="1"/>
              <a:t>PythonUDS</a:t>
            </a:r>
            <a:endParaRPr lang="en-GB" dirty="0"/>
          </a:p>
        </p:txBody>
      </p:sp>
      <p:sp>
        <p:nvSpPr>
          <p:cNvPr id="3" name="Subtitle 2">
            <a:extLst>
              <a:ext uri="{FF2B5EF4-FFF2-40B4-BE49-F238E27FC236}">
                <a16:creationId xmlns:a16="http://schemas.microsoft.com/office/drawing/2014/main" id="{163FEA8D-692C-46F1-861B-3002B7EEEC93}"/>
              </a:ext>
            </a:extLst>
          </p:cNvPr>
          <p:cNvSpPr>
            <a:spLocks noGrp="1"/>
          </p:cNvSpPr>
          <p:nvPr>
            <p:ph type="subTitle" idx="1"/>
          </p:nvPr>
        </p:nvSpPr>
        <p:spPr/>
        <p:txBody>
          <a:bodyPr/>
          <a:lstStyle/>
          <a:p>
            <a:r>
              <a:rPr lang="en-GB" dirty="0"/>
              <a:t>A semi-detailed overview</a:t>
            </a:r>
          </a:p>
        </p:txBody>
      </p:sp>
    </p:spTree>
    <p:extLst>
      <p:ext uri="{BB962C8B-B14F-4D97-AF65-F5344CB8AC3E}">
        <p14:creationId xmlns:p14="http://schemas.microsoft.com/office/powerpoint/2010/main" val="173843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6229-C5BA-4264-8740-E82D4F398879}"/>
              </a:ext>
            </a:extLst>
          </p:cNvPr>
          <p:cNvSpPr>
            <a:spLocks noGrp="1"/>
          </p:cNvSpPr>
          <p:nvPr>
            <p:ph type="title"/>
          </p:nvPr>
        </p:nvSpPr>
        <p:spPr/>
        <p:txBody>
          <a:bodyPr/>
          <a:lstStyle/>
          <a:p>
            <a:r>
              <a:rPr lang="en-GB" dirty="0"/>
              <a:t>UDS Messages – More examples</a:t>
            </a:r>
          </a:p>
        </p:txBody>
      </p:sp>
      <p:sp>
        <p:nvSpPr>
          <p:cNvPr id="3" name="Content Placeholder 2">
            <a:extLst>
              <a:ext uri="{FF2B5EF4-FFF2-40B4-BE49-F238E27FC236}">
                <a16:creationId xmlns:a16="http://schemas.microsoft.com/office/drawing/2014/main" id="{1E3BB1ED-FC4D-488E-A49C-32F953BEA3AE}"/>
              </a:ext>
            </a:extLst>
          </p:cNvPr>
          <p:cNvSpPr>
            <a:spLocks noGrp="1"/>
          </p:cNvSpPr>
          <p:nvPr>
            <p:ph idx="1"/>
          </p:nvPr>
        </p:nvSpPr>
        <p:spPr/>
        <p:txBody>
          <a:bodyPr/>
          <a:lstStyle/>
          <a:p>
            <a:r>
              <a:rPr lang="en-GB" dirty="0"/>
              <a:t>Read ECU Serial Number</a:t>
            </a:r>
          </a:p>
          <a:p>
            <a:pPr lvl="1"/>
            <a:r>
              <a:rPr lang="en-GB" sz="1800" dirty="0">
                <a:latin typeface="Courier New" panose="02070309020205020404" pitchFamily="49" charset="0"/>
                <a:cs typeface="Courier New" panose="02070309020205020404" pitchFamily="49" charset="0"/>
              </a:rPr>
              <a:t>Request: </a:t>
            </a:r>
            <a:r>
              <a:rPr lang="en-GB" sz="1800" dirty="0">
                <a:solidFill>
                  <a:schemeClr val="accent6">
                    <a:lumMod val="75000"/>
                  </a:schemeClr>
                </a:solidFill>
                <a:latin typeface="Courier New" panose="02070309020205020404" pitchFamily="49" charset="0"/>
                <a:cs typeface="Courier New" panose="02070309020205020404" pitchFamily="49" charset="0"/>
              </a:rPr>
              <a:t>0x22</a:t>
            </a:r>
            <a:r>
              <a:rPr lang="en-GB" sz="1800" dirty="0">
                <a:latin typeface="Courier New" panose="02070309020205020404" pitchFamily="49" charset="0"/>
                <a:cs typeface="Courier New" panose="02070309020205020404" pitchFamily="49" charset="0"/>
              </a:rPr>
              <a:t> </a:t>
            </a:r>
            <a:r>
              <a:rPr lang="en-GB" sz="1800" dirty="0">
                <a:solidFill>
                  <a:schemeClr val="accent1">
                    <a:lumMod val="75000"/>
                  </a:schemeClr>
                </a:solidFill>
                <a:latin typeface="Courier New" panose="02070309020205020404" pitchFamily="49" charset="0"/>
                <a:cs typeface="Courier New" panose="02070309020205020404" pitchFamily="49" charset="0"/>
              </a:rPr>
              <a:t>0xF1 0x8C</a:t>
            </a:r>
          </a:p>
          <a:p>
            <a:pPr lvl="1"/>
            <a:r>
              <a:rPr lang="en-GB" sz="1800" dirty="0">
                <a:latin typeface="Courier New" panose="02070309020205020404" pitchFamily="49" charset="0"/>
                <a:cs typeface="Courier New" panose="02070309020205020404" pitchFamily="49" charset="0"/>
              </a:rPr>
              <a:t>Response: </a:t>
            </a:r>
            <a:r>
              <a:rPr lang="en-GB" sz="1800" dirty="0">
                <a:solidFill>
                  <a:schemeClr val="accent4">
                    <a:lumMod val="75000"/>
                  </a:schemeClr>
                </a:solidFill>
                <a:latin typeface="Courier New" panose="02070309020205020404" pitchFamily="49" charset="0"/>
                <a:cs typeface="Courier New" panose="02070309020205020404" pitchFamily="49" charset="0"/>
              </a:rPr>
              <a:t>0x62 </a:t>
            </a:r>
            <a:r>
              <a:rPr lang="en-GB" sz="1800" dirty="0">
                <a:solidFill>
                  <a:schemeClr val="accent1">
                    <a:lumMod val="75000"/>
                  </a:schemeClr>
                </a:solidFill>
                <a:latin typeface="Courier New" panose="02070309020205020404" pitchFamily="49" charset="0"/>
                <a:cs typeface="Courier New" panose="02070309020205020404" pitchFamily="49" charset="0"/>
              </a:rPr>
              <a:t>0xF1 0x8C </a:t>
            </a:r>
            <a:r>
              <a:rPr lang="en-GB" sz="1800" dirty="0">
                <a:solidFill>
                  <a:schemeClr val="accent2">
                    <a:lumMod val="75000"/>
                  </a:schemeClr>
                </a:solidFill>
                <a:latin typeface="Courier New" panose="02070309020205020404" pitchFamily="49" charset="0"/>
                <a:cs typeface="Courier New" panose="02070309020205020404" pitchFamily="49" charset="0"/>
              </a:rPr>
              <a:t>0x30 </a:t>
            </a:r>
            <a:r>
              <a:rPr lang="en-GB" sz="1800" dirty="0" err="1">
                <a:solidFill>
                  <a:schemeClr val="accent2">
                    <a:lumMod val="75000"/>
                  </a:schemeClr>
                </a:solidFill>
                <a:latin typeface="Courier New" panose="02070309020205020404" pitchFamily="49" charset="0"/>
                <a:cs typeface="Courier New" panose="02070309020205020404" pitchFamily="49" charset="0"/>
              </a:rPr>
              <a:t>0x30</a:t>
            </a:r>
            <a:r>
              <a:rPr lang="en-GB" sz="1800" dirty="0">
                <a:solidFill>
                  <a:schemeClr val="accent2">
                    <a:lumMod val="75000"/>
                  </a:schemeClr>
                </a:solidFill>
                <a:latin typeface="Courier New" panose="02070309020205020404" pitchFamily="49" charset="0"/>
                <a:cs typeface="Courier New" panose="02070309020205020404" pitchFamily="49" charset="0"/>
              </a:rPr>
              <a:t> </a:t>
            </a:r>
            <a:r>
              <a:rPr lang="en-GB" sz="1800" dirty="0" err="1">
                <a:solidFill>
                  <a:schemeClr val="accent2">
                    <a:lumMod val="75000"/>
                  </a:schemeClr>
                </a:solidFill>
                <a:latin typeface="Courier New" panose="02070309020205020404" pitchFamily="49" charset="0"/>
                <a:cs typeface="Courier New" panose="02070309020205020404" pitchFamily="49" charset="0"/>
              </a:rPr>
              <a:t>0x30</a:t>
            </a:r>
            <a:r>
              <a:rPr lang="en-GB" sz="1800" dirty="0">
                <a:solidFill>
                  <a:schemeClr val="accent2">
                    <a:lumMod val="75000"/>
                  </a:schemeClr>
                </a:solidFill>
                <a:latin typeface="Courier New" panose="02070309020205020404" pitchFamily="49" charset="0"/>
                <a:cs typeface="Courier New" panose="02070309020205020404" pitchFamily="49" charset="0"/>
              </a:rPr>
              <a:t> 0x31 0x32 0x33</a:t>
            </a:r>
          </a:p>
          <a:p>
            <a:r>
              <a:rPr lang="en-GB" dirty="0"/>
              <a:t>Write Version number</a:t>
            </a:r>
          </a:p>
          <a:p>
            <a:pPr lvl="1"/>
            <a:r>
              <a:rPr lang="en-GB" sz="1800" dirty="0">
                <a:latin typeface="Courier New" panose="02070309020205020404" pitchFamily="49" charset="0"/>
                <a:cs typeface="Courier New" panose="02070309020205020404" pitchFamily="49" charset="0"/>
              </a:rPr>
              <a:t>Request: </a:t>
            </a:r>
            <a:r>
              <a:rPr lang="en-GB" sz="1800" dirty="0">
                <a:solidFill>
                  <a:schemeClr val="accent6">
                    <a:lumMod val="75000"/>
                  </a:schemeClr>
                </a:solidFill>
                <a:latin typeface="Courier New" panose="02070309020205020404" pitchFamily="49" charset="0"/>
                <a:cs typeface="Courier New" panose="02070309020205020404" pitchFamily="49" charset="0"/>
              </a:rPr>
              <a:t>0x2E </a:t>
            </a:r>
            <a:r>
              <a:rPr lang="en-GB" sz="1800" dirty="0">
                <a:solidFill>
                  <a:schemeClr val="accent1">
                    <a:lumMod val="75000"/>
                  </a:schemeClr>
                </a:solidFill>
                <a:latin typeface="Courier New" panose="02070309020205020404" pitchFamily="49" charset="0"/>
                <a:cs typeface="Courier New" panose="02070309020205020404" pitchFamily="49" charset="0"/>
              </a:rPr>
              <a:t>0xF1 0x12 </a:t>
            </a:r>
            <a:r>
              <a:rPr lang="en-GB" sz="1800" dirty="0">
                <a:solidFill>
                  <a:schemeClr val="accent2">
                    <a:lumMod val="75000"/>
                  </a:schemeClr>
                </a:solidFill>
                <a:latin typeface="Courier New" panose="02070309020205020404" pitchFamily="49" charset="0"/>
                <a:cs typeface="Courier New" panose="02070309020205020404" pitchFamily="49" charset="0"/>
              </a:rPr>
              <a:t>0x00 </a:t>
            </a:r>
            <a:r>
              <a:rPr lang="en-GB" sz="1800" dirty="0" err="1">
                <a:solidFill>
                  <a:schemeClr val="accent2">
                    <a:lumMod val="75000"/>
                  </a:schemeClr>
                </a:solidFill>
                <a:latin typeface="Courier New" panose="02070309020205020404" pitchFamily="49" charset="0"/>
                <a:cs typeface="Courier New" panose="02070309020205020404" pitchFamily="49" charset="0"/>
              </a:rPr>
              <a:t>0x00</a:t>
            </a:r>
            <a:r>
              <a:rPr lang="en-GB" sz="1800" dirty="0">
                <a:solidFill>
                  <a:schemeClr val="accent2">
                    <a:lumMod val="75000"/>
                  </a:schemeClr>
                </a:solidFill>
                <a:latin typeface="Courier New" panose="02070309020205020404" pitchFamily="49" charset="0"/>
                <a:cs typeface="Courier New" panose="02070309020205020404" pitchFamily="49" charset="0"/>
              </a:rPr>
              <a:t> </a:t>
            </a:r>
            <a:r>
              <a:rPr lang="en-GB" sz="1800" dirty="0" err="1">
                <a:solidFill>
                  <a:schemeClr val="accent2">
                    <a:lumMod val="75000"/>
                  </a:schemeClr>
                </a:solidFill>
                <a:latin typeface="Courier New" panose="02070309020205020404" pitchFamily="49" charset="0"/>
                <a:cs typeface="Courier New" panose="02070309020205020404" pitchFamily="49" charset="0"/>
              </a:rPr>
              <a:t>0x00</a:t>
            </a:r>
            <a:r>
              <a:rPr lang="en-GB" sz="1800" dirty="0">
                <a:solidFill>
                  <a:schemeClr val="accent2">
                    <a:lumMod val="75000"/>
                  </a:schemeClr>
                </a:solidFill>
                <a:latin typeface="Courier New" panose="02070309020205020404" pitchFamily="49" charset="0"/>
                <a:cs typeface="Courier New" panose="02070309020205020404" pitchFamily="49" charset="0"/>
              </a:rPr>
              <a:t> 0x01 0x02 0x03</a:t>
            </a:r>
          </a:p>
          <a:p>
            <a:pPr lvl="1"/>
            <a:r>
              <a:rPr lang="en-GB" sz="1800" dirty="0">
                <a:latin typeface="Courier New" panose="02070309020205020404" pitchFamily="49" charset="0"/>
                <a:cs typeface="Courier New" panose="02070309020205020404" pitchFamily="49" charset="0"/>
              </a:rPr>
              <a:t>Response: </a:t>
            </a:r>
            <a:r>
              <a:rPr lang="en-GB" sz="1800" dirty="0">
                <a:solidFill>
                  <a:schemeClr val="accent4">
                    <a:lumMod val="75000"/>
                  </a:schemeClr>
                </a:solidFill>
                <a:latin typeface="Courier New" panose="02070309020205020404" pitchFamily="49" charset="0"/>
                <a:cs typeface="Courier New" panose="02070309020205020404" pitchFamily="49" charset="0"/>
              </a:rPr>
              <a:t>0x6E </a:t>
            </a:r>
            <a:r>
              <a:rPr lang="en-GB" sz="1800" dirty="0">
                <a:solidFill>
                  <a:schemeClr val="accent1">
                    <a:lumMod val="75000"/>
                  </a:schemeClr>
                </a:solidFill>
                <a:latin typeface="Courier New" panose="02070309020205020404" pitchFamily="49" charset="0"/>
                <a:cs typeface="Courier New" panose="02070309020205020404" pitchFamily="49" charset="0"/>
              </a:rPr>
              <a:t>0xF1 0x12</a:t>
            </a:r>
          </a:p>
          <a:p>
            <a:r>
              <a:rPr lang="en-GB" dirty="0"/>
              <a:t>Remote IO Control</a:t>
            </a:r>
          </a:p>
          <a:p>
            <a:pPr lvl="1"/>
            <a:r>
              <a:rPr lang="en-GB" sz="1800" dirty="0">
                <a:latin typeface="Courier New" panose="02070309020205020404" pitchFamily="49" charset="0"/>
                <a:cs typeface="Courier New" panose="02070309020205020404" pitchFamily="49" charset="0"/>
              </a:rPr>
              <a:t>Request: </a:t>
            </a:r>
            <a:r>
              <a:rPr lang="en-GB" sz="1800" dirty="0">
                <a:solidFill>
                  <a:schemeClr val="accent6">
                    <a:lumMod val="75000"/>
                  </a:schemeClr>
                </a:solidFill>
                <a:latin typeface="Courier New" panose="02070309020205020404" pitchFamily="49" charset="0"/>
                <a:cs typeface="Courier New" panose="02070309020205020404" pitchFamily="49" charset="0"/>
              </a:rPr>
              <a:t>0x2F </a:t>
            </a:r>
            <a:r>
              <a:rPr lang="en-GB" sz="1800" dirty="0">
                <a:solidFill>
                  <a:schemeClr val="bg1">
                    <a:lumMod val="50000"/>
                  </a:schemeClr>
                </a:solidFill>
                <a:latin typeface="Courier New" panose="02070309020205020404" pitchFamily="49" charset="0"/>
                <a:cs typeface="Courier New" panose="02070309020205020404" pitchFamily="49" charset="0"/>
              </a:rPr>
              <a:t>0x01</a:t>
            </a:r>
            <a:r>
              <a:rPr lang="en-GB" sz="1800" dirty="0">
                <a:latin typeface="Courier New" panose="02070309020205020404" pitchFamily="49" charset="0"/>
                <a:cs typeface="Courier New" panose="02070309020205020404" pitchFamily="49" charset="0"/>
              </a:rPr>
              <a:t> </a:t>
            </a:r>
            <a:r>
              <a:rPr lang="en-GB" sz="1800" dirty="0">
                <a:solidFill>
                  <a:schemeClr val="accent5">
                    <a:lumMod val="75000"/>
                  </a:schemeClr>
                </a:solidFill>
                <a:latin typeface="Courier New" panose="02070309020205020404" pitchFamily="49" charset="0"/>
                <a:cs typeface="Courier New" panose="02070309020205020404" pitchFamily="49" charset="0"/>
              </a:rPr>
              <a:t>0x10 0x00 </a:t>
            </a:r>
            <a:r>
              <a:rPr lang="en-GB" sz="1800" dirty="0">
                <a:solidFill>
                  <a:schemeClr val="accent2">
                    <a:lumMod val="75000"/>
                  </a:schemeClr>
                </a:solidFill>
                <a:latin typeface="Courier New" panose="02070309020205020404" pitchFamily="49" charset="0"/>
                <a:cs typeface="Courier New" panose="02070309020205020404" pitchFamily="49" charset="0"/>
              </a:rPr>
              <a:t>0x1F 0x40</a:t>
            </a:r>
          </a:p>
          <a:p>
            <a:pPr lvl="1"/>
            <a:r>
              <a:rPr lang="en-GB" sz="1800" dirty="0">
                <a:latin typeface="Courier New" panose="02070309020205020404" pitchFamily="49" charset="0"/>
                <a:cs typeface="Courier New" panose="02070309020205020404" pitchFamily="49" charset="0"/>
              </a:rPr>
              <a:t>Response: </a:t>
            </a:r>
            <a:r>
              <a:rPr lang="en-GB" sz="1800" dirty="0">
                <a:solidFill>
                  <a:schemeClr val="accent4">
                    <a:lumMod val="75000"/>
                  </a:schemeClr>
                </a:solidFill>
                <a:latin typeface="Courier New" panose="02070309020205020404" pitchFamily="49" charset="0"/>
                <a:cs typeface="Courier New" panose="02070309020205020404" pitchFamily="49" charset="0"/>
              </a:rPr>
              <a:t>0x6F</a:t>
            </a:r>
            <a:r>
              <a:rPr lang="en-GB" sz="1800" dirty="0">
                <a:latin typeface="Courier New" panose="02070309020205020404" pitchFamily="49" charset="0"/>
                <a:cs typeface="Courier New" panose="02070309020205020404" pitchFamily="49" charset="0"/>
              </a:rPr>
              <a:t> </a:t>
            </a:r>
            <a:r>
              <a:rPr lang="en-GB" sz="1800" dirty="0">
                <a:solidFill>
                  <a:schemeClr val="bg1">
                    <a:lumMod val="65000"/>
                  </a:schemeClr>
                </a:solidFill>
                <a:latin typeface="Courier New" panose="02070309020205020404" pitchFamily="49" charset="0"/>
                <a:cs typeface="Courier New" panose="02070309020205020404" pitchFamily="49" charset="0"/>
              </a:rPr>
              <a:t>0x01</a:t>
            </a:r>
            <a:r>
              <a:rPr lang="en-GB" sz="1800" dirty="0">
                <a:latin typeface="Courier New" panose="02070309020205020404" pitchFamily="49" charset="0"/>
                <a:cs typeface="Courier New" panose="02070309020205020404" pitchFamily="49" charset="0"/>
              </a:rPr>
              <a:t> </a:t>
            </a:r>
            <a:r>
              <a:rPr lang="en-GB" sz="1800" dirty="0">
                <a:solidFill>
                  <a:schemeClr val="accent5">
                    <a:lumMod val="75000"/>
                  </a:schemeClr>
                </a:solidFill>
                <a:latin typeface="Courier New" panose="02070309020205020404" pitchFamily="49" charset="0"/>
                <a:cs typeface="Courier New" panose="02070309020205020404" pitchFamily="49" charset="0"/>
              </a:rPr>
              <a:t>0x10 0x00</a:t>
            </a:r>
          </a:p>
        </p:txBody>
      </p:sp>
    </p:spTree>
    <p:extLst>
      <p:ext uri="{BB962C8B-B14F-4D97-AF65-F5344CB8AC3E}">
        <p14:creationId xmlns:p14="http://schemas.microsoft.com/office/powerpoint/2010/main" val="8182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3FC9-A0DA-4FB5-A112-7907BE500309}"/>
              </a:ext>
            </a:extLst>
          </p:cNvPr>
          <p:cNvSpPr>
            <a:spLocks noGrp="1"/>
          </p:cNvSpPr>
          <p:nvPr>
            <p:ph type="title"/>
          </p:nvPr>
        </p:nvSpPr>
        <p:spPr/>
        <p:txBody>
          <a:bodyPr/>
          <a:lstStyle/>
          <a:p>
            <a:r>
              <a:rPr lang="en-GB" dirty="0"/>
              <a:t>UDS Services and DIDs</a:t>
            </a:r>
          </a:p>
        </p:txBody>
      </p:sp>
      <p:sp>
        <p:nvSpPr>
          <p:cNvPr id="3" name="Content Placeholder 2">
            <a:extLst>
              <a:ext uri="{FF2B5EF4-FFF2-40B4-BE49-F238E27FC236}">
                <a16:creationId xmlns:a16="http://schemas.microsoft.com/office/drawing/2014/main" id="{BE26F478-C1F9-447E-AF06-FCE82BFF425C}"/>
              </a:ext>
            </a:extLst>
          </p:cNvPr>
          <p:cNvSpPr>
            <a:spLocks noGrp="1"/>
          </p:cNvSpPr>
          <p:nvPr>
            <p:ph idx="1"/>
          </p:nvPr>
        </p:nvSpPr>
        <p:spPr/>
        <p:txBody>
          <a:bodyPr>
            <a:normAutofit lnSpcReduction="10000"/>
          </a:bodyPr>
          <a:lstStyle/>
          <a:p>
            <a:r>
              <a:rPr lang="en-GB" dirty="0"/>
              <a:t>There are a large number of services defined</a:t>
            </a:r>
          </a:p>
          <a:p>
            <a:pPr lvl="1"/>
            <a:r>
              <a:rPr lang="en-GB" dirty="0"/>
              <a:t>0x01 – 0x0A are standardised by the OBD-II standard and include basic diagnostic information, manufacturers have to conform to the exact structure of the service and its parameters</a:t>
            </a:r>
          </a:p>
          <a:p>
            <a:pPr lvl="1"/>
            <a:r>
              <a:rPr lang="en-GB" dirty="0"/>
              <a:t>0x10 upwards are partially standardised</a:t>
            </a:r>
          </a:p>
          <a:p>
            <a:pPr lvl="2"/>
            <a:r>
              <a:rPr lang="en-GB" dirty="0"/>
              <a:t>IDs are fixed to certain purposes (read data = 0x22, write data = 0x2E, remote IO = 0x2F) </a:t>
            </a:r>
          </a:p>
          <a:p>
            <a:pPr lvl="2"/>
            <a:r>
              <a:rPr lang="en-GB" dirty="0"/>
              <a:t>The content is more flexible and parameters are optional</a:t>
            </a:r>
          </a:p>
          <a:p>
            <a:r>
              <a:rPr lang="en-GB" dirty="0"/>
              <a:t>Diagnostic Identifiers (DIDs) are used to represent individual parameters</a:t>
            </a:r>
          </a:p>
          <a:p>
            <a:pPr lvl="1"/>
            <a:r>
              <a:rPr lang="en-GB" dirty="0"/>
              <a:t>DIDs are common across services</a:t>
            </a:r>
          </a:p>
          <a:p>
            <a:pPr lvl="1"/>
            <a:r>
              <a:rPr lang="en-GB" dirty="0"/>
              <a:t>There are some standardised DIDs (Serial Number, software version number etc) but these are up to the manufacturer to define</a:t>
            </a:r>
          </a:p>
        </p:txBody>
      </p:sp>
    </p:spTree>
    <p:extLst>
      <p:ext uri="{BB962C8B-B14F-4D97-AF65-F5344CB8AC3E}">
        <p14:creationId xmlns:p14="http://schemas.microsoft.com/office/powerpoint/2010/main" val="390028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9D5C-C869-45A0-9C29-CABE8DDD28DE}"/>
              </a:ext>
            </a:extLst>
          </p:cNvPr>
          <p:cNvSpPr>
            <a:spLocks noGrp="1"/>
          </p:cNvSpPr>
          <p:nvPr>
            <p:ph type="title"/>
          </p:nvPr>
        </p:nvSpPr>
        <p:spPr/>
        <p:txBody>
          <a:bodyPr/>
          <a:lstStyle/>
          <a:p>
            <a:r>
              <a:rPr lang="en-GB" dirty="0"/>
              <a:t>Transport Protocols</a:t>
            </a:r>
          </a:p>
        </p:txBody>
      </p:sp>
      <p:sp>
        <p:nvSpPr>
          <p:cNvPr id="3" name="Content Placeholder 2">
            <a:extLst>
              <a:ext uri="{FF2B5EF4-FFF2-40B4-BE49-F238E27FC236}">
                <a16:creationId xmlns:a16="http://schemas.microsoft.com/office/drawing/2014/main" id="{3C32FAD9-5152-4201-848E-4A42C12DA763}"/>
              </a:ext>
            </a:extLst>
          </p:cNvPr>
          <p:cNvSpPr>
            <a:spLocks noGrp="1"/>
          </p:cNvSpPr>
          <p:nvPr>
            <p:ph idx="1"/>
          </p:nvPr>
        </p:nvSpPr>
        <p:spPr/>
        <p:txBody>
          <a:bodyPr/>
          <a:lstStyle/>
          <a:p>
            <a:r>
              <a:rPr lang="en-GB" dirty="0"/>
              <a:t>Most of the automotive communications networks were not designed for high bandwidth </a:t>
            </a:r>
          </a:p>
          <a:p>
            <a:pPr lvl="1"/>
            <a:r>
              <a:rPr lang="en-GB" dirty="0"/>
              <a:t>CAN / LIN both have an 8 byte payload</a:t>
            </a:r>
          </a:p>
          <a:p>
            <a:pPr lvl="1"/>
            <a:r>
              <a:rPr lang="en-GB" dirty="0" err="1"/>
              <a:t>FlexRay</a:t>
            </a:r>
            <a:r>
              <a:rPr lang="en-GB" dirty="0"/>
              <a:t> and Ethernet can utilise larger payloads but still sometimes rely on transport protocols)</a:t>
            </a:r>
          </a:p>
          <a:p>
            <a:r>
              <a:rPr lang="en-GB" dirty="0"/>
              <a:t>This means that most useful data must be transmitted and received across multiple messages</a:t>
            </a:r>
          </a:p>
        </p:txBody>
      </p:sp>
    </p:spTree>
    <p:extLst>
      <p:ext uri="{BB962C8B-B14F-4D97-AF65-F5344CB8AC3E}">
        <p14:creationId xmlns:p14="http://schemas.microsoft.com/office/powerpoint/2010/main" val="401808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FC0C-8D20-4AF2-BACD-0C5FCBE1FF3E}"/>
              </a:ext>
            </a:extLst>
          </p:cNvPr>
          <p:cNvSpPr>
            <a:spLocks noGrp="1"/>
          </p:cNvSpPr>
          <p:nvPr>
            <p:ph type="title"/>
          </p:nvPr>
        </p:nvSpPr>
        <p:spPr/>
        <p:txBody>
          <a:bodyPr/>
          <a:lstStyle/>
          <a:p>
            <a:r>
              <a:rPr lang="en-GB" dirty="0"/>
              <a:t>CAN Transport Protocol – Example</a:t>
            </a:r>
          </a:p>
        </p:txBody>
      </p:sp>
      <p:sp>
        <p:nvSpPr>
          <p:cNvPr id="3" name="Content Placeholder 2">
            <a:extLst>
              <a:ext uri="{FF2B5EF4-FFF2-40B4-BE49-F238E27FC236}">
                <a16:creationId xmlns:a16="http://schemas.microsoft.com/office/drawing/2014/main" id="{EFBF8AB5-5A9E-4104-AB41-0982D25C2974}"/>
              </a:ext>
            </a:extLst>
          </p:cNvPr>
          <p:cNvSpPr>
            <a:spLocks noGrp="1"/>
          </p:cNvSpPr>
          <p:nvPr>
            <p:ph idx="1"/>
          </p:nvPr>
        </p:nvSpPr>
        <p:spPr/>
        <p:txBody>
          <a:bodyPr>
            <a:normAutofit fontScale="92500" lnSpcReduction="10000"/>
          </a:bodyPr>
          <a:lstStyle/>
          <a:p>
            <a:pPr marL="0" indent="0">
              <a:buNone/>
            </a:pPr>
            <a:r>
              <a:rPr lang="en-GB" sz="1800" dirty="0"/>
              <a:t>The message to set the ECU serial number:</a:t>
            </a:r>
          </a:p>
          <a:p>
            <a:pPr marL="0" indent="0">
              <a:buNone/>
            </a:pPr>
            <a:r>
              <a:rPr lang="en-GB" sz="1800" dirty="0">
                <a:latin typeface="Courier New" panose="02070309020205020404" pitchFamily="49" charset="0"/>
                <a:cs typeface="Courier New" panose="02070309020205020404" pitchFamily="49" charset="0"/>
              </a:rPr>
              <a:t>	2E F1 8C 01 02 03 04 05 06 07 08 09 0A 0B 0C 0D 0E 0F</a:t>
            </a:r>
          </a:p>
          <a:p>
            <a:pPr marL="0" indent="0">
              <a:buNone/>
            </a:pPr>
            <a:r>
              <a:rPr lang="en-GB" sz="1800" dirty="0"/>
              <a:t>Is too long for 1 CAN payload, so the transport protocol would split it into several. </a:t>
            </a:r>
          </a:p>
          <a:p>
            <a:pPr marL="0" indent="0">
              <a:buNone/>
            </a:pPr>
            <a:r>
              <a:rPr lang="en-GB" sz="1800" dirty="0"/>
              <a:t>It starts with a “First Frame” from the sender</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1</a:t>
            </a:r>
            <a:r>
              <a:rPr lang="en-GB" sz="1800" dirty="0">
                <a:solidFill>
                  <a:srgbClr val="00B0F0"/>
                </a:solidFill>
                <a:latin typeface="Courier New" panose="02070309020205020404" pitchFamily="49" charset="0"/>
                <a:cs typeface="Courier New" panose="02070309020205020404" pitchFamily="49" charset="0"/>
              </a:rPr>
              <a:t>0 12</a:t>
            </a:r>
            <a:r>
              <a:rPr lang="en-GB" sz="1800" dirty="0">
                <a:latin typeface="Courier New" panose="02070309020205020404" pitchFamily="49" charset="0"/>
                <a:cs typeface="Courier New" panose="02070309020205020404" pitchFamily="49" charset="0"/>
              </a:rPr>
              <a:t> </a:t>
            </a:r>
            <a:r>
              <a:rPr lang="en-GB" sz="1800" dirty="0">
                <a:solidFill>
                  <a:schemeClr val="accent2">
                    <a:lumMod val="50000"/>
                  </a:schemeClr>
                </a:solidFill>
                <a:latin typeface="Courier New" panose="02070309020205020404" pitchFamily="49" charset="0"/>
                <a:cs typeface="Courier New" panose="02070309020205020404" pitchFamily="49" charset="0"/>
              </a:rPr>
              <a:t>2E F1 8C 01 02 03</a:t>
            </a:r>
          </a:p>
          <a:p>
            <a:pPr marL="0" indent="0">
              <a:buNone/>
            </a:pPr>
            <a:r>
              <a:rPr lang="en-GB" sz="1800" dirty="0"/>
              <a:t>The “Flow Control” from the receiver gives the information about how to send the rest of the data (not covered here but it specified timing and sizing for the remaining consecutive frames)</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3</a:t>
            </a:r>
            <a:r>
              <a:rPr lang="en-GB" sz="1800" dirty="0">
                <a:solidFill>
                  <a:schemeClr val="bg1">
                    <a:lumMod val="65000"/>
                  </a:schemeClr>
                </a:solidFill>
                <a:latin typeface="Courier New" panose="02070309020205020404" pitchFamily="49" charset="0"/>
                <a:cs typeface="Courier New" panose="02070309020205020404" pitchFamily="49" charset="0"/>
              </a:rPr>
              <a:t>0</a:t>
            </a:r>
            <a:r>
              <a:rPr lang="en-GB" sz="1800" dirty="0">
                <a:latin typeface="Courier New" panose="02070309020205020404" pitchFamily="49" charset="0"/>
                <a:cs typeface="Courier New" panose="02070309020205020404" pitchFamily="49" charset="0"/>
              </a:rPr>
              <a:t> </a:t>
            </a:r>
            <a:r>
              <a:rPr lang="en-GB" sz="1800" dirty="0">
                <a:solidFill>
                  <a:srgbClr val="FF0000"/>
                </a:solidFill>
                <a:latin typeface="Courier New" panose="02070309020205020404" pitchFamily="49" charset="0"/>
                <a:cs typeface="Courier New" panose="02070309020205020404" pitchFamily="49" charset="0"/>
              </a:rPr>
              <a:t>10</a:t>
            </a:r>
            <a:r>
              <a:rPr lang="en-GB" sz="1800" dirty="0">
                <a:latin typeface="Courier New" panose="02070309020205020404" pitchFamily="49" charset="0"/>
                <a:cs typeface="Courier New" panose="02070309020205020404" pitchFamily="49" charset="0"/>
              </a:rPr>
              <a:t> </a:t>
            </a:r>
            <a:r>
              <a:rPr lang="en-GB" sz="1800" dirty="0">
                <a:solidFill>
                  <a:srgbClr val="7030A0"/>
                </a:solidFill>
                <a:latin typeface="Courier New" panose="02070309020205020404" pitchFamily="49" charset="0"/>
                <a:cs typeface="Courier New" panose="02070309020205020404" pitchFamily="49" charset="0"/>
              </a:rPr>
              <a:t>05</a:t>
            </a:r>
            <a:r>
              <a:rPr lang="en-GB" sz="1800" dirty="0">
                <a:latin typeface="Courier New" panose="02070309020205020404" pitchFamily="49" charset="0"/>
                <a:cs typeface="Courier New" panose="02070309020205020404" pitchFamily="49" charset="0"/>
              </a:rPr>
              <a:t> </a:t>
            </a:r>
            <a:r>
              <a:rPr lang="en-GB" sz="1800" dirty="0">
                <a:solidFill>
                  <a:schemeClr val="bg1">
                    <a:lumMod val="65000"/>
                  </a:schemeClr>
                </a:solidFill>
                <a:latin typeface="Courier New" panose="02070309020205020404" pitchFamily="49" charset="0"/>
                <a:cs typeface="Courier New" panose="02070309020205020404" pitchFamily="49" charset="0"/>
              </a:rPr>
              <a:t>00 00 00 00 00</a:t>
            </a:r>
          </a:p>
          <a:p>
            <a:pPr marL="0" indent="0">
              <a:buNone/>
            </a:pPr>
            <a:r>
              <a:rPr lang="en-GB" sz="1800" dirty="0"/>
              <a:t>The sender would then send “Consecutive Frames” until the </a:t>
            </a:r>
            <a:r>
              <a:rPr lang="en-GB" sz="1800" dirty="0" err="1"/>
              <a:t>paylod</a:t>
            </a:r>
            <a:r>
              <a:rPr lang="en-GB" sz="1800" dirty="0"/>
              <a:t> is sent</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1 </a:t>
            </a:r>
            <a:r>
              <a:rPr lang="en-GB" sz="1800" dirty="0">
                <a:solidFill>
                  <a:schemeClr val="accent2">
                    <a:lumMod val="50000"/>
                  </a:schemeClr>
                </a:solidFill>
                <a:latin typeface="Courier New" panose="02070309020205020404" pitchFamily="49" charset="0"/>
                <a:cs typeface="Courier New" panose="02070309020205020404" pitchFamily="49" charset="0"/>
              </a:rPr>
              <a:t>04 05 06 07 08 09 0A 0B</a:t>
            </a:r>
          </a:p>
          <a:p>
            <a:pPr marL="0" indent="0">
              <a:buNone/>
            </a:pPr>
            <a:r>
              <a:rPr lang="en-GB" sz="1800" dirty="0">
                <a:latin typeface="Courier New" panose="02070309020205020404" pitchFamily="49" charset="0"/>
                <a:cs typeface="Courier New" panose="02070309020205020404" pitchFamily="49" charset="0"/>
              </a:rPr>
              <a:t>	</a:t>
            </a:r>
            <a:r>
              <a:rPr lang="en-GB" sz="1800" dirty="0">
                <a:solidFill>
                  <a:schemeClr val="accent6">
                    <a:lumMod val="75000"/>
                  </a:schemeClr>
                </a:solidFill>
                <a:latin typeface="Courier New" panose="02070309020205020404" pitchFamily="49" charset="0"/>
                <a:cs typeface="Courier New" panose="02070309020205020404" pitchFamily="49" charset="0"/>
              </a:rPr>
              <a:t>2</a:t>
            </a:r>
            <a:r>
              <a:rPr lang="en-GB" sz="1800" dirty="0">
                <a:latin typeface="Courier New" panose="02070309020205020404" pitchFamily="49" charset="0"/>
                <a:cs typeface="Courier New" panose="02070309020205020404" pitchFamily="49" charset="0"/>
              </a:rPr>
              <a:t>2 </a:t>
            </a:r>
            <a:r>
              <a:rPr lang="en-GB" sz="1800" dirty="0">
                <a:solidFill>
                  <a:schemeClr val="accent2">
                    <a:lumMod val="50000"/>
                  </a:schemeClr>
                </a:solidFill>
                <a:latin typeface="Courier New" panose="02070309020205020404" pitchFamily="49" charset="0"/>
                <a:cs typeface="Courier New" panose="02070309020205020404" pitchFamily="49" charset="0"/>
              </a:rPr>
              <a:t>0C 0D 0E 0F</a:t>
            </a:r>
          </a:p>
          <a:p>
            <a:pPr marL="0" indent="0">
              <a:buNone/>
            </a:pPr>
            <a:r>
              <a:rPr lang="en-GB" sz="1800" dirty="0">
                <a:cs typeface="Courier New" panose="02070309020205020404" pitchFamily="49" charset="0"/>
              </a:rPr>
              <a:t>This way CAN is able to transmit up to 4095 bytes in a single UDS message, larger messages need a further transport protocol (there are standardised functions for transmitting configuration or programming ECUs which generally have 1 - 3 Mb of ROM)</a:t>
            </a:r>
          </a:p>
        </p:txBody>
      </p:sp>
      <p:sp>
        <p:nvSpPr>
          <p:cNvPr id="5" name="TextBox 4">
            <a:extLst>
              <a:ext uri="{FF2B5EF4-FFF2-40B4-BE49-F238E27FC236}">
                <a16:creationId xmlns:a16="http://schemas.microsoft.com/office/drawing/2014/main" id="{9B765A53-BE07-45A8-A196-B8EF965C371C}"/>
              </a:ext>
            </a:extLst>
          </p:cNvPr>
          <p:cNvSpPr txBox="1"/>
          <p:nvPr/>
        </p:nvSpPr>
        <p:spPr>
          <a:xfrm>
            <a:off x="9188741" y="1690688"/>
            <a:ext cx="3003259" cy="1600438"/>
          </a:xfrm>
          <a:prstGeom prst="rect">
            <a:avLst/>
          </a:prstGeom>
          <a:noFill/>
        </p:spPr>
        <p:txBody>
          <a:bodyPr wrap="square" rtlCol="0">
            <a:spAutoFit/>
          </a:bodyPr>
          <a:lstStyle/>
          <a:p>
            <a:r>
              <a:rPr lang="en-GB" sz="1400" b="1" dirty="0"/>
              <a:t>Legend</a:t>
            </a:r>
          </a:p>
          <a:p>
            <a:r>
              <a:rPr lang="en-GB" sz="1400" dirty="0">
                <a:solidFill>
                  <a:schemeClr val="accent6">
                    <a:lumMod val="75000"/>
                  </a:schemeClr>
                </a:solidFill>
              </a:rPr>
              <a:t>Green = Message type</a:t>
            </a:r>
          </a:p>
          <a:p>
            <a:r>
              <a:rPr lang="en-GB" sz="1400" dirty="0">
                <a:solidFill>
                  <a:srgbClr val="00B0F0"/>
                </a:solidFill>
              </a:rPr>
              <a:t>Blue = Total Payload Size</a:t>
            </a:r>
          </a:p>
          <a:p>
            <a:r>
              <a:rPr lang="en-GB" sz="1400" dirty="0">
                <a:solidFill>
                  <a:schemeClr val="accent2">
                    <a:lumMod val="50000"/>
                  </a:schemeClr>
                </a:solidFill>
              </a:rPr>
              <a:t>Dark orange = Payload</a:t>
            </a:r>
          </a:p>
          <a:p>
            <a:r>
              <a:rPr lang="en-GB" sz="1400" dirty="0">
                <a:solidFill>
                  <a:srgbClr val="FF0000"/>
                </a:solidFill>
              </a:rPr>
              <a:t>Red = Block size</a:t>
            </a:r>
          </a:p>
          <a:p>
            <a:r>
              <a:rPr lang="en-GB" sz="1400" dirty="0">
                <a:solidFill>
                  <a:srgbClr val="7030A0"/>
                </a:solidFill>
              </a:rPr>
              <a:t>Purple = Min timing interval</a:t>
            </a:r>
          </a:p>
          <a:p>
            <a:r>
              <a:rPr lang="en-GB" sz="1400" dirty="0"/>
              <a:t>Black = </a:t>
            </a:r>
            <a:r>
              <a:rPr lang="en-GB" sz="1400" dirty="0" err="1"/>
              <a:t>Seqence</a:t>
            </a:r>
            <a:r>
              <a:rPr lang="en-GB" sz="1400" dirty="0"/>
              <a:t> number</a:t>
            </a:r>
          </a:p>
        </p:txBody>
      </p:sp>
    </p:spTree>
    <p:extLst>
      <p:ext uri="{BB962C8B-B14F-4D97-AF65-F5344CB8AC3E}">
        <p14:creationId xmlns:p14="http://schemas.microsoft.com/office/powerpoint/2010/main" val="127208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dirty="0"/>
              <a:t>Python-UDS Structure</a:t>
            </a:r>
          </a:p>
        </p:txBody>
      </p:sp>
    </p:spTree>
    <p:extLst>
      <p:ext uri="{BB962C8B-B14F-4D97-AF65-F5344CB8AC3E}">
        <p14:creationId xmlns:p14="http://schemas.microsoft.com/office/powerpoint/2010/main" val="393966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4BBE-63CC-43F0-B7B6-E55C372A2EBC}"/>
              </a:ext>
            </a:extLst>
          </p:cNvPr>
          <p:cNvSpPr>
            <a:spLocks noGrp="1"/>
          </p:cNvSpPr>
          <p:nvPr>
            <p:ph type="title"/>
          </p:nvPr>
        </p:nvSpPr>
        <p:spPr/>
        <p:txBody>
          <a:bodyPr/>
          <a:lstStyle/>
          <a:p>
            <a:r>
              <a:rPr lang="en-GB" dirty="0"/>
              <a:t>Overall System Architecture</a:t>
            </a:r>
          </a:p>
        </p:txBody>
      </p:sp>
      <p:sp>
        <p:nvSpPr>
          <p:cNvPr id="3" name="Content Placeholder 2">
            <a:extLst>
              <a:ext uri="{FF2B5EF4-FFF2-40B4-BE49-F238E27FC236}">
                <a16:creationId xmlns:a16="http://schemas.microsoft.com/office/drawing/2014/main" id="{808C7B11-28F6-4354-8958-9C4996324E3E}"/>
              </a:ext>
            </a:extLst>
          </p:cNvPr>
          <p:cNvSpPr>
            <a:spLocks noGrp="1"/>
          </p:cNvSpPr>
          <p:nvPr>
            <p:ph idx="1"/>
          </p:nvPr>
        </p:nvSpPr>
        <p:spPr/>
        <p:txBody>
          <a:bodyPr>
            <a:normAutofit lnSpcReduction="10000"/>
          </a:bodyPr>
          <a:lstStyle/>
          <a:p>
            <a:r>
              <a:rPr lang="en-GB" dirty="0"/>
              <a:t>High level UDS class (high-level – User facing)</a:t>
            </a:r>
          </a:p>
          <a:p>
            <a:pPr lvl="1"/>
            <a:r>
              <a:rPr lang="en-GB" dirty="0"/>
              <a:t>Used to represent the connection to the ECU itself, send and receive UDS messages</a:t>
            </a:r>
          </a:p>
          <a:p>
            <a:r>
              <a:rPr lang="en-GB" dirty="0"/>
              <a:t>Transport Protocols (mid-level)</a:t>
            </a:r>
          </a:p>
          <a:p>
            <a:pPr lvl="1"/>
            <a:r>
              <a:rPr lang="en-GB" dirty="0"/>
              <a:t>Used to break-up and re-combine UDS messages from the underlying communications protocol</a:t>
            </a:r>
          </a:p>
          <a:p>
            <a:r>
              <a:rPr lang="en-GB" dirty="0"/>
              <a:t>Communications Interface (low-level)</a:t>
            </a:r>
          </a:p>
          <a:p>
            <a:pPr lvl="1"/>
            <a:r>
              <a:rPr lang="en-GB" dirty="0"/>
              <a:t>Used to set up the physical connections as well as transmitting and receiving data</a:t>
            </a:r>
          </a:p>
          <a:p>
            <a:r>
              <a:rPr lang="en-GB" dirty="0"/>
              <a:t>UDS Config Tool - A builder (</a:t>
            </a:r>
            <a:r>
              <a:rPr lang="en-GB" dirty="0" err="1"/>
              <a:t>ish</a:t>
            </a:r>
            <a:r>
              <a:rPr lang="en-GB" dirty="0"/>
              <a:t>) for constructing extra methods for the UDS class</a:t>
            </a:r>
          </a:p>
        </p:txBody>
      </p:sp>
    </p:spTree>
    <p:extLst>
      <p:ext uri="{BB962C8B-B14F-4D97-AF65-F5344CB8AC3E}">
        <p14:creationId xmlns:p14="http://schemas.microsoft.com/office/powerpoint/2010/main" val="11164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1886-8440-4DB3-A6AF-0A4EB76DC3E8}"/>
              </a:ext>
            </a:extLst>
          </p:cNvPr>
          <p:cNvSpPr>
            <a:spLocks noGrp="1"/>
          </p:cNvSpPr>
          <p:nvPr>
            <p:ph type="title"/>
          </p:nvPr>
        </p:nvSpPr>
        <p:spPr/>
        <p:txBody>
          <a:bodyPr/>
          <a:lstStyle/>
          <a:p>
            <a:r>
              <a:rPr lang="en-GB" dirty="0"/>
              <a:t>UDS Class</a:t>
            </a:r>
          </a:p>
        </p:txBody>
      </p:sp>
      <p:sp>
        <p:nvSpPr>
          <p:cNvPr id="3" name="Content Placeholder 2">
            <a:extLst>
              <a:ext uri="{FF2B5EF4-FFF2-40B4-BE49-F238E27FC236}">
                <a16:creationId xmlns:a16="http://schemas.microsoft.com/office/drawing/2014/main" id="{918789A5-CC56-483A-AA06-1B1DF43FE268}"/>
              </a:ext>
            </a:extLst>
          </p:cNvPr>
          <p:cNvSpPr>
            <a:spLocks noGrp="1"/>
          </p:cNvSpPr>
          <p:nvPr>
            <p:ph idx="1"/>
          </p:nvPr>
        </p:nvSpPr>
        <p:spPr/>
        <p:txBody>
          <a:bodyPr/>
          <a:lstStyle/>
          <a:p>
            <a:r>
              <a:rPr lang="en-GB" dirty="0"/>
              <a:t>Quite basic, simply sends and receives messages from the lower levels</a:t>
            </a:r>
          </a:p>
          <a:p>
            <a:r>
              <a:rPr lang="en-GB" dirty="0"/>
              <a:t>Handles interpreting the response code</a:t>
            </a:r>
          </a:p>
          <a:p>
            <a:r>
              <a:rPr lang="en-GB" dirty="0"/>
              <a:t>Has one method </a:t>
            </a:r>
            <a:r>
              <a:rPr lang="en-GB" dirty="0">
                <a:latin typeface="Courier New" panose="02070309020205020404" pitchFamily="49" charset="0"/>
                <a:cs typeface="Courier New" panose="02070309020205020404" pitchFamily="49" charset="0"/>
              </a:rPr>
              <a:t>send(</a:t>
            </a:r>
            <a:r>
              <a:rPr lang="en-GB" dirty="0" err="1">
                <a:latin typeface="Courier New" panose="02070309020205020404" pitchFamily="49" charset="0"/>
                <a:cs typeface="Courier New" panose="02070309020205020404" pitchFamily="49" charset="0"/>
              </a:rPr>
              <a:t>msg</a:t>
            </a:r>
            <a:r>
              <a:rPr lang="en-GB" dirty="0">
                <a:latin typeface="Courier New" panose="02070309020205020404" pitchFamily="49" charset="0"/>
                <a:cs typeface="Courier New" panose="02070309020205020404" pitchFamily="49" charset="0"/>
              </a:rPr>
              <a:t>)</a:t>
            </a:r>
            <a:r>
              <a:rPr lang="en-GB" dirty="0">
                <a:cs typeface="Courier New" panose="02070309020205020404" pitchFamily="49" charset="0"/>
              </a:rPr>
              <a:t>which returns a response or raises an exception if the message fails</a:t>
            </a:r>
          </a:p>
        </p:txBody>
      </p:sp>
    </p:spTree>
    <p:extLst>
      <p:ext uri="{BB962C8B-B14F-4D97-AF65-F5344CB8AC3E}">
        <p14:creationId xmlns:p14="http://schemas.microsoft.com/office/powerpoint/2010/main" val="136299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9C6E-F5DF-43AB-BD16-0478C8D194EB}"/>
              </a:ext>
            </a:extLst>
          </p:cNvPr>
          <p:cNvSpPr>
            <a:spLocks noGrp="1"/>
          </p:cNvSpPr>
          <p:nvPr>
            <p:ph type="title"/>
          </p:nvPr>
        </p:nvSpPr>
        <p:spPr/>
        <p:txBody>
          <a:bodyPr/>
          <a:lstStyle/>
          <a:p>
            <a:r>
              <a:rPr lang="en-GB" dirty="0"/>
              <a:t>Transport Protocols</a:t>
            </a:r>
          </a:p>
        </p:txBody>
      </p:sp>
      <p:sp>
        <p:nvSpPr>
          <p:cNvPr id="3" name="Content Placeholder 2">
            <a:extLst>
              <a:ext uri="{FF2B5EF4-FFF2-40B4-BE49-F238E27FC236}">
                <a16:creationId xmlns:a16="http://schemas.microsoft.com/office/drawing/2014/main" id="{9B1E5F60-46BD-4B46-9F68-3B3079A52604}"/>
              </a:ext>
            </a:extLst>
          </p:cNvPr>
          <p:cNvSpPr>
            <a:spLocks noGrp="1"/>
          </p:cNvSpPr>
          <p:nvPr>
            <p:ph idx="1"/>
          </p:nvPr>
        </p:nvSpPr>
        <p:spPr/>
        <p:txBody>
          <a:bodyPr/>
          <a:lstStyle/>
          <a:p>
            <a:r>
              <a:rPr lang="en-GB" dirty="0"/>
              <a:t>The design calls for flexible interfaces, so a factory pattern was adopted with a standardised interface; </a:t>
            </a:r>
            <a:r>
              <a:rPr lang="en-GB" dirty="0">
                <a:latin typeface="Courier New" panose="02070309020205020404" pitchFamily="49" charset="0"/>
                <a:cs typeface="Courier New" panose="02070309020205020404" pitchFamily="49" charset="0"/>
              </a:rPr>
              <a:t>send</a:t>
            </a:r>
            <a:r>
              <a:rPr lang="en-GB" dirty="0"/>
              <a:t> and </a:t>
            </a:r>
            <a:r>
              <a:rPr lang="en-GB" dirty="0" err="1">
                <a:latin typeface="Courier New" panose="02070309020205020404" pitchFamily="49" charset="0"/>
                <a:cs typeface="Courier New" panose="02070309020205020404" pitchFamily="49" charset="0"/>
              </a:rPr>
              <a:t>recv</a:t>
            </a:r>
            <a:endParaRPr lang="en-GB"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Currently the design supports two transport protocols which are very similar; </a:t>
            </a:r>
            <a:r>
              <a:rPr lang="en-GB" dirty="0" err="1">
                <a:cs typeface="Courier New" panose="02070309020205020404" pitchFamily="49" charset="0"/>
              </a:rPr>
              <a:t>CanTp</a:t>
            </a:r>
            <a:r>
              <a:rPr lang="en-GB" dirty="0">
                <a:cs typeface="Courier New" panose="02070309020205020404" pitchFamily="49" charset="0"/>
              </a:rPr>
              <a:t> and </a:t>
            </a:r>
            <a:r>
              <a:rPr lang="en-GB" dirty="0" err="1">
                <a:cs typeface="Courier New" panose="02070309020205020404" pitchFamily="49" charset="0"/>
              </a:rPr>
              <a:t>LinTp</a:t>
            </a:r>
            <a:endParaRPr lang="en-GB" dirty="0">
              <a:cs typeface="Courier New" panose="02070309020205020404" pitchFamily="49" charset="0"/>
            </a:endParaRPr>
          </a:p>
          <a:p>
            <a:r>
              <a:rPr lang="en-GB" dirty="0">
                <a:cs typeface="Courier New" panose="02070309020205020404" pitchFamily="49" charset="0"/>
              </a:rPr>
              <a:t>For the initial project only </a:t>
            </a:r>
            <a:r>
              <a:rPr lang="en-GB" dirty="0" err="1">
                <a:cs typeface="Courier New" panose="02070309020205020404" pitchFamily="49" charset="0"/>
              </a:rPr>
              <a:t>CanTp</a:t>
            </a:r>
            <a:r>
              <a:rPr lang="en-GB" dirty="0">
                <a:cs typeface="Courier New" panose="02070309020205020404" pitchFamily="49" charset="0"/>
              </a:rPr>
              <a:t> was supported. </a:t>
            </a:r>
            <a:r>
              <a:rPr lang="en-GB" dirty="0" err="1">
                <a:cs typeface="Courier New" panose="02070309020205020404" pitchFamily="49" charset="0"/>
              </a:rPr>
              <a:t>LinTp</a:t>
            </a:r>
            <a:r>
              <a:rPr lang="en-GB" dirty="0">
                <a:cs typeface="Courier New" panose="02070309020205020404" pitchFamily="49" charset="0"/>
              </a:rPr>
              <a:t> was added later to support a new customer. </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074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222C-638C-4216-B068-1E41E483DB58}"/>
              </a:ext>
            </a:extLst>
          </p:cNvPr>
          <p:cNvSpPr>
            <a:spLocks noGrp="1"/>
          </p:cNvSpPr>
          <p:nvPr>
            <p:ph type="title"/>
          </p:nvPr>
        </p:nvSpPr>
        <p:spPr/>
        <p:txBody>
          <a:bodyPr/>
          <a:lstStyle/>
          <a:p>
            <a:r>
              <a:rPr lang="en-GB" dirty="0"/>
              <a:t>Communication Interfaces</a:t>
            </a:r>
          </a:p>
        </p:txBody>
      </p:sp>
      <p:sp>
        <p:nvSpPr>
          <p:cNvPr id="3" name="Content Placeholder 2">
            <a:extLst>
              <a:ext uri="{FF2B5EF4-FFF2-40B4-BE49-F238E27FC236}">
                <a16:creationId xmlns:a16="http://schemas.microsoft.com/office/drawing/2014/main" id="{DC36A2C3-59BE-4915-A5FD-58C39AC8D046}"/>
              </a:ext>
            </a:extLst>
          </p:cNvPr>
          <p:cNvSpPr>
            <a:spLocks noGrp="1"/>
          </p:cNvSpPr>
          <p:nvPr>
            <p:ph idx="1"/>
          </p:nvPr>
        </p:nvSpPr>
        <p:spPr/>
        <p:txBody>
          <a:bodyPr>
            <a:normAutofit lnSpcReduction="10000"/>
          </a:bodyPr>
          <a:lstStyle/>
          <a:p>
            <a:r>
              <a:rPr lang="en-GB" dirty="0"/>
              <a:t>Python-CAN is an open source project which provides a common interface for a number of industry standard hardware interfaces</a:t>
            </a:r>
          </a:p>
          <a:p>
            <a:pPr lvl="1"/>
            <a:r>
              <a:rPr lang="en-GB" dirty="0"/>
              <a:t>This was a perfect choice for the project</a:t>
            </a:r>
          </a:p>
          <a:p>
            <a:pPr lvl="1"/>
            <a:r>
              <a:rPr lang="en-GB" dirty="0"/>
              <a:t>Currently the </a:t>
            </a:r>
            <a:r>
              <a:rPr lang="en-GB" dirty="0" err="1"/>
              <a:t>CanTp</a:t>
            </a:r>
            <a:r>
              <a:rPr lang="en-GB" dirty="0"/>
              <a:t> class has a very tightly coupled interface to this library but the intent is to break it out to add TP capabilities to non-supported interfaces</a:t>
            </a:r>
          </a:p>
          <a:p>
            <a:r>
              <a:rPr lang="en-GB" dirty="0"/>
              <a:t>Python-LIN was created to provide a similar library to Python-CAN but is in development. It currently only works with Peak Systems LIN interfaces</a:t>
            </a:r>
          </a:p>
          <a:p>
            <a:pPr lvl="1"/>
            <a:r>
              <a:rPr lang="en-GB" dirty="0"/>
              <a:t>Support for Vector interfaces is in progress</a:t>
            </a:r>
          </a:p>
          <a:p>
            <a:pPr lvl="1"/>
            <a:r>
              <a:rPr lang="en-GB" dirty="0"/>
              <a:t>Development of a cheap LIN master interface hardware is (in very early) development</a:t>
            </a:r>
          </a:p>
        </p:txBody>
      </p:sp>
    </p:spTree>
    <p:extLst>
      <p:ext uri="{BB962C8B-B14F-4D97-AF65-F5344CB8AC3E}">
        <p14:creationId xmlns:p14="http://schemas.microsoft.com/office/powerpoint/2010/main" val="416848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926A-68D5-4FF5-BA48-277E581B2B3E}"/>
              </a:ext>
            </a:extLst>
          </p:cNvPr>
          <p:cNvSpPr>
            <a:spLocks noGrp="1"/>
          </p:cNvSpPr>
          <p:nvPr>
            <p:ph type="title"/>
          </p:nvPr>
        </p:nvSpPr>
        <p:spPr/>
        <p:txBody>
          <a:bodyPr/>
          <a:lstStyle/>
          <a:p>
            <a:r>
              <a:rPr lang="en-GB" dirty="0"/>
              <a:t>Other little things - Config and </a:t>
            </a:r>
            <a:r>
              <a:rPr lang="en-GB" dirty="0" err="1"/>
              <a:t>Kwargs</a:t>
            </a:r>
            <a:endParaRPr lang="en-GB" dirty="0"/>
          </a:p>
        </p:txBody>
      </p:sp>
      <p:sp>
        <p:nvSpPr>
          <p:cNvPr id="3" name="Content Placeholder 2">
            <a:extLst>
              <a:ext uri="{FF2B5EF4-FFF2-40B4-BE49-F238E27FC236}">
                <a16:creationId xmlns:a16="http://schemas.microsoft.com/office/drawing/2014/main" id="{2A94ECA9-3A2B-4678-AD04-FC3C85D5957A}"/>
              </a:ext>
            </a:extLst>
          </p:cNvPr>
          <p:cNvSpPr>
            <a:spLocks noGrp="1"/>
          </p:cNvSpPr>
          <p:nvPr>
            <p:ph idx="1"/>
          </p:nvPr>
        </p:nvSpPr>
        <p:spPr/>
        <p:txBody>
          <a:bodyPr>
            <a:normAutofit fontScale="70000" lnSpcReduction="20000"/>
          </a:bodyPr>
          <a:lstStyle/>
          <a:p>
            <a:r>
              <a:rPr lang="en-GB" dirty="0"/>
              <a:t>One problem that appeared early on was the need to pass complex parameters to constructors lower down in the hierarchy</a:t>
            </a:r>
          </a:p>
          <a:p>
            <a:pPr lvl="1"/>
            <a:r>
              <a:rPr lang="en-GB" dirty="0"/>
              <a:t>The solution was a series of config files and liberal use of the python keyword arguments (</a:t>
            </a:r>
            <a:r>
              <a:rPr lang="en-GB" dirty="0" err="1"/>
              <a:t>kwargs</a:t>
            </a:r>
            <a:r>
              <a:rPr lang="en-GB" dirty="0"/>
              <a:t>)</a:t>
            </a:r>
          </a:p>
          <a:p>
            <a:r>
              <a:rPr lang="en-GB" dirty="0"/>
              <a:t>Configuration for the classes comes in 4 parts; </a:t>
            </a:r>
          </a:p>
          <a:p>
            <a:pPr lvl="1"/>
            <a:r>
              <a:rPr lang="en-GB" dirty="0"/>
              <a:t>Mandatory params – Must be there to instantiate a class</a:t>
            </a:r>
          </a:p>
          <a:p>
            <a:pPr lvl="1"/>
            <a:r>
              <a:rPr lang="en-GB" dirty="0"/>
              <a:t>Default config files – Contain default, non-mandatory config</a:t>
            </a:r>
          </a:p>
          <a:p>
            <a:pPr lvl="1"/>
            <a:r>
              <a:rPr lang="en-GB" dirty="0"/>
              <a:t>User config files – User created configuration files which can specify a number of different parameters</a:t>
            </a:r>
          </a:p>
          <a:p>
            <a:pPr lvl="1"/>
            <a:r>
              <a:rPr lang="en-GB" dirty="0" err="1"/>
              <a:t>Kwargs</a:t>
            </a:r>
            <a:r>
              <a:rPr lang="en-GB" dirty="0"/>
              <a:t> – User specified configuration from the UDS class constructor</a:t>
            </a:r>
          </a:p>
          <a:p>
            <a:r>
              <a:rPr lang="en-GB" dirty="0"/>
              <a:t>The default config can be found in each class directory and just defines the basic config for each class</a:t>
            </a:r>
          </a:p>
          <a:p>
            <a:r>
              <a:rPr lang="en-GB" dirty="0"/>
              <a:t>A config file specified by the user can be passed from UDS constructor and this supersedes the default config</a:t>
            </a:r>
          </a:p>
          <a:p>
            <a:r>
              <a:rPr lang="en-GB" dirty="0" err="1"/>
              <a:t>Kwargs</a:t>
            </a:r>
            <a:r>
              <a:rPr lang="en-GB" dirty="0"/>
              <a:t> corresponding to each config item can be passed down from each level to override the config file</a:t>
            </a:r>
          </a:p>
          <a:p>
            <a:r>
              <a:rPr lang="en-GB" dirty="0"/>
              <a:t>This gives a lot of configurability</a:t>
            </a:r>
          </a:p>
        </p:txBody>
      </p:sp>
    </p:spTree>
    <p:extLst>
      <p:ext uri="{BB962C8B-B14F-4D97-AF65-F5344CB8AC3E}">
        <p14:creationId xmlns:p14="http://schemas.microsoft.com/office/powerpoint/2010/main" val="38285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3549-CAF5-43E6-9EB2-6790EBA8581F}"/>
              </a:ext>
            </a:extLst>
          </p:cNvPr>
          <p:cNvSpPr>
            <a:spLocks noGrp="1"/>
          </p:cNvSpPr>
          <p:nvPr>
            <p:ph type="title"/>
          </p:nvPr>
        </p:nvSpPr>
        <p:spPr/>
        <p:txBody>
          <a:bodyPr/>
          <a:lstStyle/>
          <a:p>
            <a:r>
              <a:rPr lang="en-GB" dirty="0"/>
              <a:t>What is </a:t>
            </a:r>
            <a:r>
              <a:rPr lang="en-GB" dirty="0" err="1"/>
              <a:t>PythonUDS</a:t>
            </a:r>
            <a:r>
              <a:rPr lang="en-GB" dirty="0"/>
              <a:t>?</a:t>
            </a:r>
          </a:p>
        </p:txBody>
      </p:sp>
      <p:sp>
        <p:nvSpPr>
          <p:cNvPr id="3" name="Content Placeholder 2">
            <a:extLst>
              <a:ext uri="{FF2B5EF4-FFF2-40B4-BE49-F238E27FC236}">
                <a16:creationId xmlns:a16="http://schemas.microsoft.com/office/drawing/2014/main" id="{55E8F69A-FE6D-49CA-A20B-6D90BB1D13B9}"/>
              </a:ext>
            </a:extLst>
          </p:cNvPr>
          <p:cNvSpPr>
            <a:spLocks noGrp="1"/>
          </p:cNvSpPr>
          <p:nvPr>
            <p:ph idx="1"/>
          </p:nvPr>
        </p:nvSpPr>
        <p:spPr/>
        <p:txBody>
          <a:bodyPr/>
          <a:lstStyle/>
          <a:p>
            <a:r>
              <a:rPr lang="en-GB" dirty="0"/>
              <a:t>It is a high level Unified Diagnostic Service (UDS) client for Python</a:t>
            </a:r>
          </a:p>
          <a:p>
            <a:r>
              <a:rPr lang="en-GB" dirty="0"/>
              <a:t>Written to be used by both hobbyist and professional users</a:t>
            </a:r>
          </a:p>
          <a:p>
            <a:r>
              <a:rPr lang="en-GB" dirty="0"/>
              <a:t>Supports industry standard hardware interfaces (Vector, Peak Systems, National Instruments) and the ASAM Open Diagnostic Exchange format (ODX)</a:t>
            </a:r>
          </a:p>
          <a:p>
            <a:pPr marL="0" indent="0">
              <a:buNone/>
            </a:pPr>
            <a:endParaRPr lang="en-GB" dirty="0"/>
          </a:p>
        </p:txBody>
      </p:sp>
    </p:spTree>
    <p:extLst>
      <p:ext uri="{BB962C8B-B14F-4D97-AF65-F5344CB8AC3E}">
        <p14:creationId xmlns:p14="http://schemas.microsoft.com/office/powerpoint/2010/main" val="323054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dirty="0"/>
              <a:t>UDS Config Tool</a:t>
            </a:r>
          </a:p>
        </p:txBody>
      </p:sp>
      <p:sp>
        <p:nvSpPr>
          <p:cNvPr id="3" name="Subtitle 2">
            <a:extLst>
              <a:ext uri="{FF2B5EF4-FFF2-40B4-BE49-F238E27FC236}">
                <a16:creationId xmlns:a16="http://schemas.microsoft.com/office/drawing/2014/main" id="{163FEA8D-692C-46F1-861B-3002B7EEEC93}"/>
              </a:ext>
            </a:extLst>
          </p:cNvPr>
          <p:cNvSpPr>
            <a:spLocks noGrp="1"/>
          </p:cNvSpPr>
          <p:nvPr>
            <p:ph type="subTitle" idx="1"/>
          </p:nvPr>
        </p:nvSpPr>
        <p:spPr/>
        <p:txBody>
          <a:bodyPr/>
          <a:lstStyle/>
          <a:p>
            <a:r>
              <a:rPr lang="en-GB" dirty="0"/>
              <a:t>Taking ODX files and creating functions</a:t>
            </a:r>
          </a:p>
        </p:txBody>
      </p:sp>
    </p:spTree>
    <p:extLst>
      <p:ext uri="{BB962C8B-B14F-4D97-AF65-F5344CB8AC3E}">
        <p14:creationId xmlns:p14="http://schemas.microsoft.com/office/powerpoint/2010/main" val="284857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DA0D-683E-4D94-9FD9-25E30F11FF35}"/>
              </a:ext>
            </a:extLst>
          </p:cNvPr>
          <p:cNvSpPr>
            <a:spLocks noGrp="1"/>
          </p:cNvSpPr>
          <p:nvPr>
            <p:ph type="title"/>
          </p:nvPr>
        </p:nvSpPr>
        <p:spPr/>
        <p:txBody>
          <a:bodyPr/>
          <a:lstStyle/>
          <a:p>
            <a:r>
              <a:rPr lang="en-GB" dirty="0"/>
              <a:t>UDS Config Tool (Terrible name)</a:t>
            </a:r>
          </a:p>
        </p:txBody>
      </p:sp>
      <p:sp>
        <p:nvSpPr>
          <p:cNvPr id="3" name="Content Placeholder 2">
            <a:extLst>
              <a:ext uri="{FF2B5EF4-FFF2-40B4-BE49-F238E27FC236}">
                <a16:creationId xmlns:a16="http://schemas.microsoft.com/office/drawing/2014/main" id="{2A0E20CF-A414-4E75-90E8-E89E60D0D567}"/>
              </a:ext>
            </a:extLst>
          </p:cNvPr>
          <p:cNvSpPr>
            <a:spLocks noGrp="1"/>
          </p:cNvSpPr>
          <p:nvPr>
            <p:ph idx="1"/>
          </p:nvPr>
        </p:nvSpPr>
        <p:spPr/>
        <p:txBody>
          <a:bodyPr/>
          <a:lstStyle/>
          <a:p>
            <a:r>
              <a:rPr lang="en-GB" dirty="0"/>
              <a:t>Industry tools such as </a:t>
            </a:r>
            <a:r>
              <a:rPr lang="en-GB" dirty="0" err="1"/>
              <a:t>CANDela</a:t>
            </a:r>
            <a:r>
              <a:rPr lang="en-GB" dirty="0"/>
              <a:t> are used to generate diagnostic databases which define exactly the UDS messages</a:t>
            </a:r>
          </a:p>
          <a:p>
            <a:r>
              <a:rPr lang="en-GB" dirty="0"/>
              <a:t>These are high level and really easy to understand and can be output into a standardised XML format (ASAM ODX)</a:t>
            </a:r>
          </a:p>
          <a:p>
            <a:r>
              <a:rPr lang="en-GB" dirty="0"/>
              <a:t>The ODX parser basically takes the ODX file and autogenerates a set of functions to interface with the UDS messages</a:t>
            </a:r>
          </a:p>
          <a:p>
            <a:pPr lvl="1"/>
            <a:r>
              <a:rPr lang="en-GB" dirty="0"/>
              <a:t>Constructs UDS messages from human readable text</a:t>
            </a:r>
          </a:p>
          <a:p>
            <a:pPr lvl="1"/>
            <a:r>
              <a:rPr lang="en-GB" dirty="0"/>
              <a:t>Interprets UDS messages into human readable text</a:t>
            </a:r>
          </a:p>
          <a:p>
            <a:r>
              <a:rPr lang="en-GB" dirty="0"/>
              <a:t>These methods are then added to the base UDS object so that it can reference them as methods</a:t>
            </a:r>
          </a:p>
        </p:txBody>
      </p:sp>
    </p:spTree>
    <p:extLst>
      <p:ext uri="{BB962C8B-B14F-4D97-AF65-F5344CB8AC3E}">
        <p14:creationId xmlns:p14="http://schemas.microsoft.com/office/powerpoint/2010/main" val="45172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ACFB-606A-4E0F-9F04-9C25D02C0BEA}"/>
              </a:ext>
            </a:extLst>
          </p:cNvPr>
          <p:cNvSpPr>
            <a:spLocks noGrp="1"/>
          </p:cNvSpPr>
          <p:nvPr>
            <p:ph type="title"/>
          </p:nvPr>
        </p:nvSpPr>
        <p:spPr/>
        <p:txBody>
          <a:bodyPr/>
          <a:lstStyle/>
          <a:p>
            <a:r>
              <a:rPr lang="en-GB" dirty="0"/>
              <a:t>UDS Config Tool - Example</a:t>
            </a:r>
          </a:p>
        </p:txBody>
      </p:sp>
      <p:sp>
        <p:nvSpPr>
          <p:cNvPr id="3" name="Content Placeholder 2">
            <a:extLst>
              <a:ext uri="{FF2B5EF4-FFF2-40B4-BE49-F238E27FC236}">
                <a16:creationId xmlns:a16="http://schemas.microsoft.com/office/drawing/2014/main" id="{D6F840C3-9A7F-4BF8-BAC4-5EF4C233111F}"/>
              </a:ext>
            </a:extLst>
          </p:cNvPr>
          <p:cNvSpPr>
            <a:spLocks noGrp="1"/>
          </p:cNvSpPr>
          <p:nvPr>
            <p:ph idx="1"/>
          </p:nvPr>
        </p:nvSpPr>
        <p:spPr/>
        <p:txBody>
          <a:bodyPr/>
          <a:lstStyle/>
          <a:p>
            <a:r>
              <a:rPr lang="en-GB" dirty="0"/>
              <a:t>If I wanted the engine speed (DID 0x1000) from the Read Data by Identifier service (Service 0x22)</a:t>
            </a:r>
          </a:p>
          <a:p>
            <a:pPr lvl="1"/>
            <a:r>
              <a:rPr lang="en-GB" dirty="0"/>
              <a:t>Just using the python-</a:t>
            </a:r>
            <a:r>
              <a:rPr lang="en-GB" dirty="0" err="1"/>
              <a:t>uds</a:t>
            </a:r>
            <a:r>
              <a:rPr lang="en-GB" dirty="0"/>
              <a:t> base methods</a:t>
            </a:r>
          </a:p>
          <a:p>
            <a:pPr marL="914400" lvl="2" indent="0">
              <a:buNone/>
            </a:pPr>
            <a:r>
              <a:rPr lang="en-GB" sz="1800" dirty="0" err="1">
                <a:latin typeface="Courier New" panose="02070309020205020404" pitchFamily="49" charset="0"/>
                <a:cs typeface="Courier New" panose="02070309020205020404" pitchFamily="49" charset="0"/>
              </a:rPr>
              <a:t>engine_speed</a:t>
            </a:r>
            <a:r>
              <a:rPr lang="en-GB" sz="1800" dirty="0">
                <a:latin typeface="Courier New" panose="02070309020205020404" pitchFamily="49" charset="0"/>
                <a:cs typeface="Courier New" panose="02070309020205020404" pitchFamily="49" charset="0"/>
              </a:rPr>
              <a:t> = </a:t>
            </a:r>
            <a:r>
              <a:rPr lang="en-GB" sz="1800" dirty="0" err="1">
                <a:latin typeface="Courier New" panose="02070309020205020404" pitchFamily="49" charset="0"/>
                <a:cs typeface="Courier New" panose="02070309020205020404" pitchFamily="49" charset="0"/>
              </a:rPr>
              <a:t>ecu.send</a:t>
            </a:r>
            <a:r>
              <a:rPr lang="en-GB" sz="1800" dirty="0">
                <a:latin typeface="Courier New" panose="02070309020205020404" pitchFamily="49" charset="0"/>
                <a:cs typeface="Courier New" panose="02070309020205020404" pitchFamily="49" charset="0"/>
              </a:rPr>
              <a:t>([0x22, 0x10, 0x00,]) </a:t>
            </a:r>
          </a:p>
          <a:p>
            <a:pPr marL="914400" lvl="2" indent="0">
              <a:buNone/>
            </a:pPr>
            <a:r>
              <a:rPr lang="en-GB" sz="1800" dirty="0">
                <a:latin typeface="Courier New" panose="02070309020205020404" pitchFamily="49" charset="0"/>
                <a:cs typeface="Courier New" panose="02070309020205020404" pitchFamily="49" charset="0"/>
              </a:rPr>
              <a:t>print(</a:t>
            </a:r>
            <a:r>
              <a:rPr lang="en-GB" sz="1800" dirty="0" err="1">
                <a:latin typeface="Courier New" panose="02070309020205020404" pitchFamily="49" charset="0"/>
                <a:cs typeface="Courier New" panose="02070309020205020404" pitchFamily="49" charset="0"/>
              </a:rPr>
              <a:t>engine_speed</a:t>
            </a:r>
            <a:r>
              <a:rPr lang="en-GB" sz="1800" dirty="0">
                <a:latin typeface="Courier New" panose="02070309020205020404" pitchFamily="49" charset="0"/>
                <a:cs typeface="Courier New" panose="02070309020205020404" pitchFamily="49" charset="0"/>
              </a:rPr>
              <a:t>) -&gt; </a:t>
            </a:r>
            <a:r>
              <a:rPr lang="en-GB" sz="1800">
                <a:latin typeface="Courier New" panose="02070309020205020404" pitchFamily="49" charset="0"/>
                <a:cs typeface="Courier New" panose="02070309020205020404" pitchFamily="49" charset="0"/>
              </a:rPr>
              <a:t>[0x62, </a:t>
            </a:r>
            <a:r>
              <a:rPr lang="en-GB" sz="1800" dirty="0">
                <a:latin typeface="Courier New" panose="02070309020205020404" pitchFamily="49" charset="0"/>
                <a:cs typeface="Courier New" panose="02070309020205020404" pitchFamily="49" charset="0"/>
              </a:rPr>
              <a:t>0x10, 0x00, 0x1F, 0x00]</a:t>
            </a:r>
          </a:p>
          <a:p>
            <a:pPr lvl="2"/>
            <a:r>
              <a:rPr lang="en-GB" dirty="0"/>
              <a:t>This is a little clunky as the user then has to recombine the data before it is useful</a:t>
            </a:r>
          </a:p>
          <a:p>
            <a:pPr lvl="1"/>
            <a:r>
              <a:rPr lang="en-GB" dirty="0"/>
              <a:t>Using the ODX Parser (assuming the parameter is defined as “Engine Speed”</a:t>
            </a:r>
          </a:p>
          <a:p>
            <a:pPr marL="914400" lvl="2" indent="0">
              <a:buNone/>
            </a:pPr>
            <a:r>
              <a:rPr lang="en-GB" dirty="0" err="1">
                <a:latin typeface="Courier New" panose="02070309020205020404" pitchFamily="49" charset="0"/>
                <a:cs typeface="Courier New" panose="02070309020205020404" pitchFamily="49" charset="0"/>
              </a:rPr>
              <a:t>engine_speed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ecu.readdatabyidentifier</a:t>
            </a:r>
            <a:r>
              <a:rPr lang="en-GB" dirty="0">
                <a:latin typeface="Courier New" panose="02070309020205020404" pitchFamily="49" charset="0"/>
                <a:cs typeface="Courier New" panose="02070309020205020404" pitchFamily="49" charset="0"/>
              </a:rPr>
              <a:t>(“Engine Speed”)</a:t>
            </a:r>
          </a:p>
          <a:p>
            <a:pPr marL="914400" lvl="2" indent="0">
              <a:buNone/>
            </a:pPr>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engine_speed</a:t>
            </a:r>
            <a:r>
              <a:rPr lang="en-GB" dirty="0">
                <a:latin typeface="Courier New" panose="02070309020205020404" pitchFamily="49" charset="0"/>
                <a:cs typeface="Courier New" panose="02070309020205020404" pitchFamily="49" charset="0"/>
              </a:rPr>
              <a:t>) -&gt; {“Engine Speed”: 2000}</a:t>
            </a:r>
          </a:p>
          <a:p>
            <a:pPr lvl="2"/>
            <a:r>
              <a:rPr lang="en-GB" dirty="0"/>
              <a:t>This is much easier and more convenient</a:t>
            </a:r>
          </a:p>
        </p:txBody>
      </p:sp>
    </p:spTree>
    <p:extLst>
      <p:ext uri="{BB962C8B-B14F-4D97-AF65-F5344CB8AC3E}">
        <p14:creationId xmlns:p14="http://schemas.microsoft.com/office/powerpoint/2010/main" val="205529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1BF8-BEF5-4C6D-A9F2-84E717EDF06E}"/>
              </a:ext>
            </a:extLst>
          </p:cNvPr>
          <p:cNvSpPr>
            <a:spLocks noGrp="1"/>
          </p:cNvSpPr>
          <p:nvPr>
            <p:ph type="title"/>
          </p:nvPr>
        </p:nvSpPr>
        <p:spPr/>
        <p:txBody>
          <a:bodyPr/>
          <a:lstStyle/>
          <a:p>
            <a:r>
              <a:rPr lang="en-GB" dirty="0"/>
              <a:t>UDS Config Tool – Service Methods</a:t>
            </a:r>
          </a:p>
        </p:txBody>
      </p:sp>
      <p:sp>
        <p:nvSpPr>
          <p:cNvPr id="3" name="Content Placeholder 2">
            <a:extLst>
              <a:ext uri="{FF2B5EF4-FFF2-40B4-BE49-F238E27FC236}">
                <a16:creationId xmlns:a16="http://schemas.microsoft.com/office/drawing/2014/main" id="{7984BA9D-126C-41C6-BF20-3747E668DC10}"/>
              </a:ext>
            </a:extLst>
          </p:cNvPr>
          <p:cNvSpPr>
            <a:spLocks noGrp="1"/>
          </p:cNvSpPr>
          <p:nvPr>
            <p:ph idx="1"/>
          </p:nvPr>
        </p:nvSpPr>
        <p:spPr>
          <a:xfrm>
            <a:off x="838200" y="1825625"/>
            <a:ext cx="10515600" cy="4351338"/>
          </a:xfrm>
        </p:spPr>
        <p:txBody>
          <a:bodyPr>
            <a:normAutofit/>
          </a:bodyPr>
          <a:lstStyle/>
          <a:p>
            <a:r>
              <a:rPr lang="en-GB" dirty="0"/>
              <a:t>Service functions are pre-defined and have a fixed interface</a:t>
            </a:r>
          </a:p>
          <a:p>
            <a:r>
              <a:rPr lang="en-GB" dirty="0"/>
              <a:t>Each service has a method factory which dynamically creates the DID functions and adds them to the dictionaries for each service function</a:t>
            </a:r>
          </a:p>
          <a:p>
            <a:r>
              <a:rPr lang="en-GB" dirty="0"/>
              <a:t>Once complete these service functions are then bound to the UDS instance</a:t>
            </a:r>
          </a:p>
          <a:p>
            <a:pPr lvl="1"/>
            <a:r>
              <a:rPr lang="en-GB" dirty="0"/>
              <a:t>This allows the UDS instance to then call them as methods of the class</a:t>
            </a:r>
          </a:p>
        </p:txBody>
      </p:sp>
    </p:spTree>
    <p:extLst>
      <p:ext uri="{BB962C8B-B14F-4D97-AF65-F5344CB8AC3E}">
        <p14:creationId xmlns:p14="http://schemas.microsoft.com/office/powerpoint/2010/main" val="346982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C9F9-231D-4510-9287-812D8FB72E01}"/>
              </a:ext>
            </a:extLst>
          </p:cNvPr>
          <p:cNvSpPr>
            <a:spLocks noGrp="1"/>
          </p:cNvSpPr>
          <p:nvPr>
            <p:ph type="title"/>
          </p:nvPr>
        </p:nvSpPr>
        <p:spPr/>
        <p:txBody>
          <a:bodyPr/>
          <a:lstStyle/>
          <a:p>
            <a:r>
              <a:rPr lang="en-GB" dirty="0"/>
              <a:t>UDS Config Tool – DID Methods</a:t>
            </a:r>
          </a:p>
        </p:txBody>
      </p:sp>
      <p:sp>
        <p:nvSpPr>
          <p:cNvPr id="3" name="Content Placeholder 2">
            <a:extLst>
              <a:ext uri="{FF2B5EF4-FFF2-40B4-BE49-F238E27FC236}">
                <a16:creationId xmlns:a16="http://schemas.microsoft.com/office/drawing/2014/main" id="{DB3819AE-E5E0-42A3-B31A-DCA8E5E85E03}"/>
              </a:ext>
            </a:extLst>
          </p:cNvPr>
          <p:cNvSpPr>
            <a:spLocks noGrp="1"/>
          </p:cNvSpPr>
          <p:nvPr>
            <p:ph idx="1"/>
          </p:nvPr>
        </p:nvSpPr>
        <p:spPr/>
        <p:txBody>
          <a:bodyPr>
            <a:normAutofit lnSpcReduction="10000"/>
          </a:bodyPr>
          <a:lstStyle/>
          <a:p>
            <a:r>
              <a:rPr lang="en-GB" dirty="0"/>
              <a:t>These are the dynamically created functions created from the ODX XML file (The XML structure is fairly obtuse so I won’t go through any here)</a:t>
            </a:r>
          </a:p>
          <a:p>
            <a:r>
              <a:rPr lang="en-GB" dirty="0"/>
              <a:t>There are 4 functions created for each DID or Service Instance:</a:t>
            </a:r>
          </a:p>
          <a:p>
            <a:pPr lvl="1"/>
            <a:r>
              <a:rPr lang="en-GB" dirty="0"/>
              <a:t>Request Function – Prepares the request to be sent to the server</a:t>
            </a:r>
          </a:p>
          <a:p>
            <a:pPr lvl="1"/>
            <a:r>
              <a:rPr lang="en-GB" dirty="0"/>
              <a:t>Negative Response Function – Parses the response for a negative response</a:t>
            </a:r>
          </a:p>
          <a:p>
            <a:pPr lvl="1"/>
            <a:r>
              <a:rPr lang="en-GB" dirty="0"/>
              <a:t>Check Function – Checks the response for basic correctness, length etc</a:t>
            </a:r>
          </a:p>
          <a:p>
            <a:pPr lvl="1"/>
            <a:r>
              <a:rPr lang="en-GB" dirty="0"/>
              <a:t>Positive Response Function – Parses the response payload and decodes into a dictionary</a:t>
            </a:r>
          </a:p>
          <a:p>
            <a:r>
              <a:rPr lang="en-GB" dirty="0"/>
              <a:t>These functions are executed in sequence and if a problem occurs at any point it raises an exception</a:t>
            </a:r>
          </a:p>
        </p:txBody>
      </p:sp>
    </p:spTree>
    <p:extLst>
      <p:ext uri="{BB962C8B-B14F-4D97-AF65-F5344CB8AC3E}">
        <p14:creationId xmlns:p14="http://schemas.microsoft.com/office/powerpoint/2010/main" val="409317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412F-7E48-45E6-B89B-8192FB9879D5}"/>
              </a:ext>
            </a:extLst>
          </p:cNvPr>
          <p:cNvSpPr>
            <a:spLocks noGrp="1"/>
          </p:cNvSpPr>
          <p:nvPr>
            <p:ph type="title"/>
          </p:nvPr>
        </p:nvSpPr>
        <p:spPr/>
        <p:txBody>
          <a:bodyPr/>
          <a:lstStyle/>
          <a:p>
            <a:r>
              <a:rPr lang="en-GB" dirty="0"/>
              <a:t>UDS Config Tool - Why bother?</a:t>
            </a:r>
          </a:p>
        </p:txBody>
      </p:sp>
      <p:sp>
        <p:nvSpPr>
          <p:cNvPr id="3" name="Content Placeholder 2">
            <a:extLst>
              <a:ext uri="{FF2B5EF4-FFF2-40B4-BE49-F238E27FC236}">
                <a16:creationId xmlns:a16="http://schemas.microsoft.com/office/drawing/2014/main" id="{5A99CCB1-006F-42B9-A195-D98F67B9074A}"/>
              </a:ext>
            </a:extLst>
          </p:cNvPr>
          <p:cNvSpPr>
            <a:spLocks noGrp="1"/>
          </p:cNvSpPr>
          <p:nvPr>
            <p:ph idx="1"/>
          </p:nvPr>
        </p:nvSpPr>
        <p:spPr/>
        <p:txBody>
          <a:bodyPr>
            <a:normAutofit fontScale="92500" lnSpcReduction="10000"/>
          </a:bodyPr>
          <a:lstStyle/>
          <a:p>
            <a:r>
              <a:rPr lang="en-GB" dirty="0"/>
              <a:t>The format of the diagnostic databases can be very complex</a:t>
            </a:r>
          </a:p>
          <a:p>
            <a:r>
              <a:rPr lang="en-GB" dirty="0"/>
              <a:t>Engine Speed is a DID with 1 parameter which is a single data-type</a:t>
            </a:r>
          </a:p>
          <a:p>
            <a:pPr lvl="1"/>
            <a:r>
              <a:rPr lang="en-GB" dirty="0"/>
              <a:t>This is probably the simplest case</a:t>
            </a:r>
          </a:p>
          <a:p>
            <a:r>
              <a:rPr lang="en-GB" dirty="0"/>
              <a:t>Each DID can have any number of parameters of any data-type supported by the ODX standard (strings, floats, bit-fields, enumerations)</a:t>
            </a:r>
          </a:p>
          <a:p>
            <a:pPr lvl="1"/>
            <a:r>
              <a:rPr lang="en-GB" dirty="0"/>
              <a:t>This would be very tiring for the user to have to write functions to deal with all of these on a case-by-case basis</a:t>
            </a:r>
          </a:p>
          <a:p>
            <a:r>
              <a:rPr lang="en-GB" dirty="0"/>
              <a:t>For hobbyists it isn’t so bad as they are usually working with a limited set of vehicles</a:t>
            </a:r>
          </a:p>
          <a:p>
            <a:r>
              <a:rPr lang="en-GB" dirty="0"/>
              <a:t>Professionals vary in technical competence, so the tool presents a common, easy to reference format for them to interrogate their ECUs</a:t>
            </a:r>
          </a:p>
          <a:p>
            <a:pPr marL="457200" lvl="1" indent="0">
              <a:buNone/>
            </a:pPr>
            <a:endParaRPr lang="en-GB" dirty="0"/>
          </a:p>
        </p:txBody>
      </p:sp>
    </p:spTree>
    <p:extLst>
      <p:ext uri="{BB962C8B-B14F-4D97-AF65-F5344CB8AC3E}">
        <p14:creationId xmlns:p14="http://schemas.microsoft.com/office/powerpoint/2010/main" val="896112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dirty="0"/>
              <a:t>Testing</a:t>
            </a:r>
          </a:p>
        </p:txBody>
      </p:sp>
      <p:sp>
        <p:nvSpPr>
          <p:cNvPr id="3" name="Subtitle 2">
            <a:extLst>
              <a:ext uri="{FF2B5EF4-FFF2-40B4-BE49-F238E27FC236}">
                <a16:creationId xmlns:a16="http://schemas.microsoft.com/office/drawing/2014/main" id="{163FEA8D-692C-46F1-861B-3002B7EEEC93}"/>
              </a:ext>
            </a:extLst>
          </p:cNvPr>
          <p:cNvSpPr>
            <a:spLocks noGrp="1"/>
          </p:cNvSpPr>
          <p:nvPr>
            <p:ph type="subTitle" idx="1"/>
          </p:nvPr>
        </p:nvSpPr>
        <p:spPr/>
        <p:txBody>
          <a:bodyPr/>
          <a:lstStyle/>
          <a:p>
            <a:r>
              <a:rPr lang="en-GB" dirty="0"/>
              <a:t>The bit everyone LOVES talking about</a:t>
            </a:r>
          </a:p>
        </p:txBody>
      </p:sp>
    </p:spTree>
    <p:extLst>
      <p:ext uri="{BB962C8B-B14F-4D97-AF65-F5344CB8AC3E}">
        <p14:creationId xmlns:p14="http://schemas.microsoft.com/office/powerpoint/2010/main" val="4180462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F4E8-0044-4D59-8BB2-004C4DAD61EA}"/>
              </a:ext>
            </a:extLst>
          </p:cNvPr>
          <p:cNvSpPr>
            <a:spLocks noGrp="1"/>
          </p:cNvSpPr>
          <p:nvPr>
            <p:ph type="title"/>
          </p:nvPr>
        </p:nvSpPr>
        <p:spPr/>
        <p:txBody>
          <a:bodyPr/>
          <a:lstStyle/>
          <a:p>
            <a:r>
              <a:rPr lang="en-GB" dirty="0"/>
              <a:t>Testing Methodology</a:t>
            </a:r>
          </a:p>
        </p:txBody>
      </p:sp>
      <p:sp>
        <p:nvSpPr>
          <p:cNvPr id="3" name="Content Placeholder 2">
            <a:extLst>
              <a:ext uri="{FF2B5EF4-FFF2-40B4-BE49-F238E27FC236}">
                <a16:creationId xmlns:a16="http://schemas.microsoft.com/office/drawing/2014/main" id="{373A0186-1E80-4344-8734-714CA30BECC1}"/>
              </a:ext>
            </a:extLst>
          </p:cNvPr>
          <p:cNvSpPr>
            <a:spLocks noGrp="1"/>
          </p:cNvSpPr>
          <p:nvPr>
            <p:ph idx="1"/>
          </p:nvPr>
        </p:nvSpPr>
        <p:spPr/>
        <p:txBody>
          <a:bodyPr>
            <a:normAutofit lnSpcReduction="10000"/>
          </a:bodyPr>
          <a:lstStyle/>
          <a:p>
            <a:r>
              <a:rPr lang="en-GB" dirty="0"/>
              <a:t>The overall development cycle was waterfall based with three tiers:</a:t>
            </a:r>
          </a:p>
          <a:p>
            <a:pPr lvl="1"/>
            <a:r>
              <a:rPr lang="en-GB" dirty="0"/>
              <a:t>Functional Tests – Highest level</a:t>
            </a:r>
          </a:p>
          <a:p>
            <a:pPr lvl="1"/>
            <a:r>
              <a:rPr lang="en-GB" dirty="0"/>
              <a:t>Integration Tests – Integration between two components</a:t>
            </a:r>
          </a:p>
          <a:p>
            <a:pPr lvl="1"/>
            <a:r>
              <a:rPr lang="en-GB" dirty="0"/>
              <a:t>Unit Tests – Tests a single method. Uses the python mock library</a:t>
            </a:r>
          </a:p>
          <a:p>
            <a:r>
              <a:rPr lang="en-GB" dirty="0"/>
              <a:t>The plan was that the code should be developed with extensive unit tests using TDD principals.</a:t>
            </a:r>
          </a:p>
          <a:p>
            <a:pPr lvl="1"/>
            <a:r>
              <a:rPr lang="en-GB" dirty="0"/>
              <a:t>The code was written such that it should be unit testable, breaking functions down into small manageable chunks</a:t>
            </a:r>
          </a:p>
          <a:p>
            <a:pPr lvl="1"/>
            <a:r>
              <a:rPr lang="en-GB" dirty="0"/>
              <a:t>This was not strictly followed and there is very little unit test coverage of some parts of the code</a:t>
            </a:r>
          </a:p>
          <a:p>
            <a:pPr lvl="1"/>
            <a:r>
              <a:rPr lang="en-GB" dirty="0"/>
              <a:t>Some code was developed in a TDD fashion but this was found to be quite difficult to follow rigidly as the requirements were not very granular</a:t>
            </a:r>
          </a:p>
          <a:p>
            <a:endParaRPr lang="en-GB" dirty="0"/>
          </a:p>
        </p:txBody>
      </p:sp>
    </p:spTree>
    <p:extLst>
      <p:ext uri="{BB962C8B-B14F-4D97-AF65-F5344CB8AC3E}">
        <p14:creationId xmlns:p14="http://schemas.microsoft.com/office/powerpoint/2010/main" val="2373794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41F3-3034-4FB6-9B7F-9D8F941EAEFD}"/>
              </a:ext>
            </a:extLst>
          </p:cNvPr>
          <p:cNvSpPr>
            <a:spLocks noGrp="1"/>
          </p:cNvSpPr>
          <p:nvPr>
            <p:ph type="title"/>
          </p:nvPr>
        </p:nvSpPr>
        <p:spPr/>
        <p:txBody>
          <a:bodyPr/>
          <a:lstStyle/>
          <a:p>
            <a:r>
              <a:rPr lang="en-GB" dirty="0"/>
              <a:t>CI / CD</a:t>
            </a:r>
          </a:p>
        </p:txBody>
      </p:sp>
      <p:sp>
        <p:nvSpPr>
          <p:cNvPr id="3" name="Content Placeholder 2">
            <a:extLst>
              <a:ext uri="{FF2B5EF4-FFF2-40B4-BE49-F238E27FC236}">
                <a16:creationId xmlns:a16="http://schemas.microsoft.com/office/drawing/2014/main" id="{3D88C0F2-FDF2-4792-BB19-5354D3BBB7EF}"/>
              </a:ext>
            </a:extLst>
          </p:cNvPr>
          <p:cNvSpPr>
            <a:spLocks noGrp="1"/>
          </p:cNvSpPr>
          <p:nvPr>
            <p:ph idx="1"/>
          </p:nvPr>
        </p:nvSpPr>
        <p:spPr/>
        <p:txBody>
          <a:bodyPr/>
          <a:lstStyle/>
          <a:p>
            <a:r>
              <a:rPr lang="en-GB" dirty="0"/>
              <a:t>Due to the nature of the dynamic function generation a CI / CD pipeline was an obvious diagnostic choice</a:t>
            </a:r>
          </a:p>
          <a:p>
            <a:r>
              <a:rPr lang="en-GB" dirty="0"/>
              <a:t>There is a need to have an ECU in-the-loop which is complicated</a:t>
            </a:r>
          </a:p>
          <a:p>
            <a:pPr lvl="1"/>
            <a:r>
              <a:rPr lang="en-GB" dirty="0"/>
              <a:t>Real ECUs would require a dedicated system to run the CI/CD system as it would need access to the hardware</a:t>
            </a:r>
          </a:p>
          <a:p>
            <a:pPr lvl="1"/>
            <a:r>
              <a:rPr lang="en-GB" dirty="0"/>
              <a:t>There isn’t an Open Source / Free Virtual ECU which supports UDS</a:t>
            </a:r>
          </a:p>
          <a:p>
            <a:pPr lvl="1"/>
            <a:r>
              <a:rPr lang="en-GB" dirty="0"/>
              <a:t>It was not wise to use an instance of python-UDS to act as the virtualised ECU as this may have compounded errors</a:t>
            </a:r>
          </a:p>
        </p:txBody>
      </p:sp>
    </p:spTree>
    <p:extLst>
      <p:ext uri="{BB962C8B-B14F-4D97-AF65-F5344CB8AC3E}">
        <p14:creationId xmlns:p14="http://schemas.microsoft.com/office/powerpoint/2010/main" val="3425410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dirty="0"/>
              <a:t>Conclusions</a:t>
            </a:r>
          </a:p>
        </p:txBody>
      </p:sp>
      <p:sp>
        <p:nvSpPr>
          <p:cNvPr id="3" name="Subtitle 2">
            <a:extLst>
              <a:ext uri="{FF2B5EF4-FFF2-40B4-BE49-F238E27FC236}">
                <a16:creationId xmlns:a16="http://schemas.microsoft.com/office/drawing/2014/main" id="{163FEA8D-692C-46F1-861B-3002B7EEEC93}"/>
              </a:ext>
            </a:extLst>
          </p:cNvPr>
          <p:cNvSpPr>
            <a:spLocks noGrp="1"/>
          </p:cNvSpPr>
          <p:nvPr>
            <p:ph type="subTitle" idx="1"/>
          </p:nvPr>
        </p:nvSpPr>
        <p:spPr/>
        <p:txBody>
          <a:bodyPr/>
          <a:lstStyle/>
          <a:p>
            <a:r>
              <a:rPr lang="en-GB" dirty="0"/>
              <a:t>Was it really worth it?</a:t>
            </a:r>
          </a:p>
        </p:txBody>
      </p:sp>
    </p:spTree>
    <p:extLst>
      <p:ext uri="{BB962C8B-B14F-4D97-AF65-F5344CB8AC3E}">
        <p14:creationId xmlns:p14="http://schemas.microsoft.com/office/powerpoint/2010/main" val="399060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AE5B-7D9E-44A8-8578-281EB51B118D}"/>
              </a:ext>
            </a:extLst>
          </p:cNvPr>
          <p:cNvSpPr>
            <a:spLocks noGrp="1"/>
          </p:cNvSpPr>
          <p:nvPr>
            <p:ph type="title"/>
          </p:nvPr>
        </p:nvSpPr>
        <p:spPr/>
        <p:txBody>
          <a:bodyPr/>
          <a:lstStyle/>
          <a:p>
            <a:r>
              <a:rPr lang="en-GB" dirty="0"/>
              <a:t>What is UDS?</a:t>
            </a:r>
          </a:p>
        </p:txBody>
      </p:sp>
      <p:sp>
        <p:nvSpPr>
          <p:cNvPr id="3" name="Content Placeholder 2">
            <a:extLst>
              <a:ext uri="{FF2B5EF4-FFF2-40B4-BE49-F238E27FC236}">
                <a16:creationId xmlns:a16="http://schemas.microsoft.com/office/drawing/2014/main" id="{6BC33AED-3F6E-427E-BB2E-DDC4FB8FE191}"/>
              </a:ext>
            </a:extLst>
          </p:cNvPr>
          <p:cNvSpPr>
            <a:spLocks noGrp="1"/>
          </p:cNvSpPr>
          <p:nvPr>
            <p:ph idx="1"/>
          </p:nvPr>
        </p:nvSpPr>
        <p:spPr/>
        <p:txBody>
          <a:bodyPr/>
          <a:lstStyle/>
          <a:p>
            <a:r>
              <a:rPr lang="en-GB" dirty="0"/>
              <a:t>UDS (Unified Diagnostic Service) is a protocol to communicate with (typically) automotive ECUs</a:t>
            </a:r>
          </a:p>
          <a:p>
            <a:r>
              <a:rPr lang="en-GB" dirty="0"/>
              <a:t>Used for generally any interaction to control or query an ECU, from resetting DTCs to flashing new firmware images</a:t>
            </a:r>
          </a:p>
          <a:p>
            <a:r>
              <a:rPr lang="en-GB" dirty="0"/>
              <a:t>It has been around for a long time, so most likely everyone’s car supports it</a:t>
            </a:r>
          </a:p>
          <a:p>
            <a:r>
              <a:rPr lang="en-GB" dirty="0"/>
              <a:t>Can be used on most automotive physical layer systems (CAN, LIN, Ethernet, </a:t>
            </a:r>
            <a:r>
              <a:rPr lang="en-GB" dirty="0" err="1"/>
              <a:t>DoIP</a:t>
            </a:r>
            <a:r>
              <a:rPr lang="en-GB" dirty="0"/>
              <a:t>, </a:t>
            </a:r>
            <a:r>
              <a:rPr lang="en-GB" dirty="0" err="1"/>
              <a:t>FlexRay</a:t>
            </a:r>
            <a:r>
              <a:rPr lang="en-GB" dirty="0"/>
              <a:t>, K-Line)</a:t>
            </a:r>
          </a:p>
        </p:txBody>
      </p:sp>
    </p:spTree>
    <p:extLst>
      <p:ext uri="{BB962C8B-B14F-4D97-AF65-F5344CB8AC3E}">
        <p14:creationId xmlns:p14="http://schemas.microsoft.com/office/powerpoint/2010/main" val="103311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1E64-099F-4E58-8C70-56C07E5BC71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4CBCEDA6-A9F2-44BC-9284-A3D756F54FD3}"/>
              </a:ext>
            </a:extLst>
          </p:cNvPr>
          <p:cNvSpPr>
            <a:spLocks noGrp="1"/>
          </p:cNvSpPr>
          <p:nvPr>
            <p:ph idx="1"/>
          </p:nvPr>
        </p:nvSpPr>
        <p:spPr/>
        <p:txBody>
          <a:bodyPr>
            <a:normAutofit lnSpcReduction="10000"/>
          </a:bodyPr>
          <a:lstStyle/>
          <a:p>
            <a:r>
              <a:rPr lang="en-GB" dirty="0"/>
              <a:t>The code was very successful at Embed</a:t>
            </a:r>
          </a:p>
          <a:p>
            <a:pPr lvl="1"/>
            <a:r>
              <a:rPr lang="en-GB" dirty="0"/>
              <a:t>Replaced older in-house tools</a:t>
            </a:r>
          </a:p>
          <a:p>
            <a:pPr lvl="1"/>
            <a:r>
              <a:rPr lang="en-GB" dirty="0"/>
              <a:t>Used by staff in place of industry tools</a:t>
            </a:r>
          </a:p>
          <a:p>
            <a:pPr lvl="1"/>
            <a:r>
              <a:rPr lang="en-GB" dirty="0"/>
              <a:t>Integrated into customer projects, including OEM vehicle manufacturers</a:t>
            </a:r>
          </a:p>
          <a:p>
            <a:r>
              <a:rPr lang="en-GB" dirty="0"/>
              <a:t>Improvements to the code were fairly easy</a:t>
            </a:r>
          </a:p>
          <a:p>
            <a:pPr lvl="1"/>
            <a:r>
              <a:rPr lang="en-GB" dirty="0"/>
              <a:t>Addition of the </a:t>
            </a:r>
            <a:r>
              <a:rPr lang="en-GB" dirty="0" err="1"/>
              <a:t>LinTp</a:t>
            </a:r>
            <a:r>
              <a:rPr lang="en-GB" dirty="0"/>
              <a:t> and Interface code took about 1 week</a:t>
            </a:r>
          </a:p>
          <a:p>
            <a:pPr lvl="1"/>
            <a:r>
              <a:rPr lang="en-GB" dirty="0"/>
              <a:t>Addition of </a:t>
            </a:r>
            <a:r>
              <a:rPr lang="en-GB" dirty="0" err="1"/>
              <a:t>socketCAN</a:t>
            </a:r>
            <a:r>
              <a:rPr lang="en-GB" dirty="0"/>
              <a:t> and </a:t>
            </a:r>
            <a:r>
              <a:rPr lang="en-GB" dirty="0" err="1"/>
              <a:t>linux</a:t>
            </a:r>
            <a:r>
              <a:rPr lang="en-GB" dirty="0"/>
              <a:t> support took 1 evening</a:t>
            </a:r>
          </a:p>
          <a:p>
            <a:r>
              <a:rPr lang="en-GB" dirty="0"/>
              <a:t>Had feedback / improvements from several people on GitHub</a:t>
            </a:r>
          </a:p>
          <a:p>
            <a:r>
              <a:rPr lang="en-GB" dirty="0"/>
              <a:t>Really interesting to create and learned a lot about python unit-testing and supporting python features (PIP and python packages)</a:t>
            </a:r>
          </a:p>
        </p:txBody>
      </p:sp>
    </p:spTree>
    <p:extLst>
      <p:ext uri="{BB962C8B-B14F-4D97-AF65-F5344CB8AC3E}">
        <p14:creationId xmlns:p14="http://schemas.microsoft.com/office/powerpoint/2010/main" val="502538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dirty="0"/>
              <a:t>The Future!</a:t>
            </a:r>
          </a:p>
        </p:txBody>
      </p:sp>
      <p:sp>
        <p:nvSpPr>
          <p:cNvPr id="3" name="Subtitle 2">
            <a:extLst>
              <a:ext uri="{FF2B5EF4-FFF2-40B4-BE49-F238E27FC236}">
                <a16:creationId xmlns:a16="http://schemas.microsoft.com/office/drawing/2014/main" id="{163FEA8D-692C-46F1-861B-3002B7EEEC93}"/>
              </a:ext>
            </a:extLst>
          </p:cNvPr>
          <p:cNvSpPr>
            <a:spLocks noGrp="1"/>
          </p:cNvSpPr>
          <p:nvPr>
            <p:ph type="subTitle" idx="1"/>
          </p:nvPr>
        </p:nvSpPr>
        <p:spPr/>
        <p:txBody>
          <a:bodyPr/>
          <a:lstStyle/>
          <a:p>
            <a:r>
              <a:rPr lang="en-GB" dirty="0"/>
              <a:t>What to do next!</a:t>
            </a:r>
          </a:p>
        </p:txBody>
      </p:sp>
    </p:spTree>
    <p:extLst>
      <p:ext uri="{BB962C8B-B14F-4D97-AF65-F5344CB8AC3E}">
        <p14:creationId xmlns:p14="http://schemas.microsoft.com/office/powerpoint/2010/main" val="2145869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169A-C1C5-481E-B849-2CD188FB9553}"/>
              </a:ext>
            </a:extLst>
          </p:cNvPr>
          <p:cNvSpPr>
            <a:spLocks noGrp="1"/>
          </p:cNvSpPr>
          <p:nvPr>
            <p:ph type="title"/>
          </p:nvPr>
        </p:nvSpPr>
        <p:spPr/>
        <p:txBody>
          <a:bodyPr/>
          <a:lstStyle/>
          <a:p>
            <a:r>
              <a:rPr lang="en-GB" dirty="0"/>
              <a:t>The Future!</a:t>
            </a:r>
          </a:p>
        </p:txBody>
      </p:sp>
      <p:sp>
        <p:nvSpPr>
          <p:cNvPr id="3" name="Content Placeholder 2">
            <a:extLst>
              <a:ext uri="{FF2B5EF4-FFF2-40B4-BE49-F238E27FC236}">
                <a16:creationId xmlns:a16="http://schemas.microsoft.com/office/drawing/2014/main" id="{2147DA3A-8228-408A-875F-19BA6B2A6D81}"/>
              </a:ext>
            </a:extLst>
          </p:cNvPr>
          <p:cNvSpPr>
            <a:spLocks noGrp="1"/>
          </p:cNvSpPr>
          <p:nvPr>
            <p:ph idx="1"/>
          </p:nvPr>
        </p:nvSpPr>
        <p:spPr/>
        <p:txBody>
          <a:bodyPr/>
          <a:lstStyle/>
          <a:p>
            <a:r>
              <a:rPr lang="en-GB" dirty="0"/>
              <a:t>Python-UDS</a:t>
            </a:r>
          </a:p>
          <a:p>
            <a:pPr lvl="1"/>
            <a:r>
              <a:rPr lang="en-GB" dirty="0"/>
              <a:t>Decouple </a:t>
            </a:r>
            <a:r>
              <a:rPr lang="en-GB" dirty="0" err="1"/>
              <a:t>CanTp</a:t>
            </a:r>
            <a:r>
              <a:rPr lang="en-GB" dirty="0"/>
              <a:t> and </a:t>
            </a:r>
            <a:r>
              <a:rPr lang="en-GB" dirty="0" err="1"/>
              <a:t>LinTp</a:t>
            </a:r>
            <a:r>
              <a:rPr lang="en-GB" dirty="0"/>
              <a:t> from their hardware implementations</a:t>
            </a:r>
          </a:p>
          <a:p>
            <a:pPr lvl="1"/>
            <a:r>
              <a:rPr lang="en-GB" dirty="0"/>
              <a:t>Implement a software interface to cheaper CAN hardware (</a:t>
            </a:r>
            <a:r>
              <a:rPr lang="en-GB" dirty="0">
                <a:hlinkClick r:id="rId2"/>
              </a:rPr>
              <a:t>https://www.macchina.cc/catalog</a:t>
            </a:r>
            <a:r>
              <a:rPr lang="en-GB" dirty="0"/>
              <a:t>)</a:t>
            </a:r>
          </a:p>
          <a:p>
            <a:r>
              <a:rPr lang="en-GB" dirty="0"/>
              <a:t>Python-LIN</a:t>
            </a:r>
          </a:p>
          <a:p>
            <a:pPr lvl="1"/>
            <a:r>
              <a:rPr lang="en-GB" dirty="0"/>
              <a:t>Develop into a more complete solution	</a:t>
            </a:r>
          </a:p>
          <a:p>
            <a:pPr lvl="1"/>
            <a:r>
              <a:rPr lang="en-GB" dirty="0"/>
              <a:t>Create a LIN master hardware interface to enable UDS on LIN for less cost</a:t>
            </a:r>
          </a:p>
          <a:p>
            <a:r>
              <a:rPr lang="en-GB" dirty="0"/>
              <a:t>Other</a:t>
            </a:r>
          </a:p>
          <a:p>
            <a:pPr lvl="1"/>
            <a:r>
              <a:rPr lang="en-GB" dirty="0"/>
              <a:t>Write an ODX generator to enable hobbyists to define their own databases</a:t>
            </a:r>
          </a:p>
          <a:p>
            <a:endParaRPr lang="en-GB" dirty="0"/>
          </a:p>
        </p:txBody>
      </p:sp>
    </p:spTree>
    <p:extLst>
      <p:ext uri="{BB962C8B-B14F-4D97-AF65-F5344CB8AC3E}">
        <p14:creationId xmlns:p14="http://schemas.microsoft.com/office/powerpoint/2010/main" val="811973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9FDA-EAB1-4F0D-86EB-40F6CB2B8DF8}"/>
              </a:ext>
            </a:extLst>
          </p:cNvPr>
          <p:cNvSpPr>
            <a:spLocks noGrp="1"/>
          </p:cNvSpPr>
          <p:nvPr>
            <p:ph type="title"/>
          </p:nvPr>
        </p:nvSpPr>
        <p:spPr/>
        <p:txBody>
          <a:bodyPr/>
          <a:lstStyle/>
          <a:p>
            <a:r>
              <a:rPr lang="en-GB" dirty="0"/>
              <a:t>Parts – If you want to give it a try</a:t>
            </a:r>
          </a:p>
        </p:txBody>
      </p:sp>
      <p:sp>
        <p:nvSpPr>
          <p:cNvPr id="3" name="Content Placeholder 2">
            <a:extLst>
              <a:ext uri="{FF2B5EF4-FFF2-40B4-BE49-F238E27FC236}">
                <a16:creationId xmlns:a16="http://schemas.microsoft.com/office/drawing/2014/main" id="{DE76AFAF-DC66-475E-BA41-37392921FDA3}"/>
              </a:ext>
            </a:extLst>
          </p:cNvPr>
          <p:cNvSpPr>
            <a:spLocks noGrp="1"/>
          </p:cNvSpPr>
          <p:nvPr>
            <p:ph idx="1"/>
          </p:nvPr>
        </p:nvSpPr>
        <p:spPr/>
        <p:txBody>
          <a:bodyPr>
            <a:normAutofit fontScale="85000" lnSpcReduction="20000"/>
          </a:bodyPr>
          <a:lstStyle/>
          <a:p>
            <a:r>
              <a:rPr lang="en-GB" dirty="0"/>
              <a:t>An easy way to get started is with a raspberry pi</a:t>
            </a:r>
          </a:p>
          <a:p>
            <a:pPr lvl="1"/>
            <a:r>
              <a:rPr lang="en-GB" dirty="0"/>
              <a:t>Can easily fit in a car</a:t>
            </a:r>
          </a:p>
          <a:p>
            <a:pPr lvl="1"/>
            <a:r>
              <a:rPr lang="en-GB" dirty="0"/>
              <a:t>Nice screen options for permanent integration projects</a:t>
            </a:r>
          </a:p>
          <a:p>
            <a:r>
              <a:rPr lang="en-GB" dirty="0"/>
              <a:t>Raspberry Pi 4 – </a:t>
            </a:r>
            <a:r>
              <a:rPr lang="en-GB" dirty="0">
                <a:hlinkClick r:id="rId2"/>
              </a:rPr>
              <a:t>https://cpc.farnell.com/raspberry-pi/rpi4-modbp-2gb-bulk/raspberry-pi-4-model-b-2gb-bulk/dp/SC15186</a:t>
            </a:r>
            <a:r>
              <a:rPr lang="en-GB" dirty="0"/>
              <a:t> </a:t>
            </a:r>
          </a:p>
          <a:p>
            <a:r>
              <a:rPr lang="en-GB" dirty="0"/>
              <a:t>Pi CAN Hat (necessary to interface with CAN) - </a:t>
            </a:r>
            <a:r>
              <a:rPr lang="en-GB" dirty="0">
                <a:hlinkClick r:id="rId3"/>
              </a:rPr>
              <a:t>http://skpang.co.uk/catalog/pican2-canbus-board-for-raspberry-pi-2-p-1475.html</a:t>
            </a:r>
            <a:endParaRPr lang="en-GB" dirty="0"/>
          </a:p>
          <a:p>
            <a:r>
              <a:rPr lang="en-GB" dirty="0"/>
              <a:t>Screen (optional, this one is expensive but good) - </a:t>
            </a:r>
            <a:r>
              <a:rPr lang="en-GB" dirty="0">
                <a:hlinkClick r:id="rId4"/>
              </a:rPr>
              <a:t>https://thepihut.com/collections/raspberry-pi-screens/products/official-raspberry-pi-7-touchscreen-display</a:t>
            </a:r>
            <a:r>
              <a:rPr lang="en-GB" dirty="0"/>
              <a:t> </a:t>
            </a:r>
          </a:p>
          <a:p>
            <a:r>
              <a:rPr lang="en-GB" dirty="0"/>
              <a:t>Smaller Screen (still good but much smaller) - </a:t>
            </a:r>
            <a:r>
              <a:rPr lang="en-GB" dirty="0">
                <a:hlinkClick r:id="rId5"/>
              </a:rPr>
              <a:t>https://thepihut.com/collections/raspberry-pi-screens/products/adafruit-pitft-2-8-touchscreen-for-the-raspberry-pi</a:t>
            </a:r>
            <a:r>
              <a:rPr lang="en-GB" dirty="0"/>
              <a:t> </a:t>
            </a:r>
          </a:p>
        </p:txBody>
      </p:sp>
    </p:spTree>
    <p:extLst>
      <p:ext uri="{BB962C8B-B14F-4D97-AF65-F5344CB8AC3E}">
        <p14:creationId xmlns:p14="http://schemas.microsoft.com/office/powerpoint/2010/main" val="3901944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D815-424C-4369-808E-8F1FA5EC599C}"/>
              </a:ext>
            </a:extLst>
          </p:cNvPr>
          <p:cNvSpPr>
            <a:spLocks noGrp="1"/>
          </p:cNvSpPr>
          <p:nvPr>
            <p:ph type="title"/>
          </p:nvPr>
        </p:nvSpPr>
        <p:spPr/>
        <p:txBody>
          <a:bodyPr/>
          <a:lstStyle/>
          <a:p>
            <a:r>
              <a:rPr lang="en-GB" dirty="0"/>
              <a:t>Links &amp; Info</a:t>
            </a:r>
          </a:p>
        </p:txBody>
      </p:sp>
      <p:sp>
        <p:nvSpPr>
          <p:cNvPr id="3" name="Content Placeholder 2">
            <a:extLst>
              <a:ext uri="{FF2B5EF4-FFF2-40B4-BE49-F238E27FC236}">
                <a16:creationId xmlns:a16="http://schemas.microsoft.com/office/drawing/2014/main" id="{8893767D-CE76-44E4-A71B-502799095C3D}"/>
              </a:ext>
            </a:extLst>
          </p:cNvPr>
          <p:cNvSpPr>
            <a:spLocks noGrp="1"/>
          </p:cNvSpPr>
          <p:nvPr>
            <p:ph idx="1"/>
          </p:nvPr>
        </p:nvSpPr>
        <p:spPr/>
        <p:txBody>
          <a:bodyPr>
            <a:normAutofit/>
          </a:bodyPr>
          <a:lstStyle/>
          <a:p>
            <a:r>
              <a:rPr lang="en-GB" dirty="0"/>
              <a:t>Python-UDS source: </a:t>
            </a:r>
            <a:r>
              <a:rPr lang="en-GB" dirty="0">
                <a:hlinkClick r:id="rId2"/>
              </a:rPr>
              <a:t>https://github.com/richClubb/python-uds</a:t>
            </a:r>
            <a:endParaRPr lang="en-GB" dirty="0"/>
          </a:p>
          <a:p>
            <a:r>
              <a:rPr lang="en-GB" dirty="0"/>
              <a:t>Python-UDS docs: </a:t>
            </a:r>
            <a:r>
              <a:rPr lang="en-GB" dirty="0">
                <a:hlinkClick r:id="rId3"/>
              </a:rPr>
              <a:t>https://python-uds.readthedocs.io/en/latest/index.html</a:t>
            </a:r>
            <a:r>
              <a:rPr lang="en-GB" dirty="0"/>
              <a:t>  </a:t>
            </a:r>
          </a:p>
          <a:p>
            <a:r>
              <a:rPr lang="en-GB" dirty="0" err="1"/>
              <a:t>Hackaday</a:t>
            </a:r>
            <a:r>
              <a:rPr lang="en-GB" dirty="0"/>
              <a:t> has a good series on CAN hacking</a:t>
            </a:r>
          </a:p>
          <a:p>
            <a:pPr lvl="1"/>
            <a:r>
              <a:rPr lang="en-GB" dirty="0">
                <a:hlinkClick r:id="rId4"/>
              </a:rPr>
              <a:t>https://hackaday.com/2013/10/21/can-hacking-introductions/</a:t>
            </a:r>
            <a:endParaRPr lang="en-GB" dirty="0"/>
          </a:p>
          <a:p>
            <a:r>
              <a:rPr lang="en-GB" dirty="0"/>
              <a:t>OBD-II PIDs</a:t>
            </a:r>
          </a:p>
          <a:p>
            <a:pPr lvl="1"/>
            <a:r>
              <a:rPr lang="en-GB" dirty="0">
                <a:hlinkClick r:id="rId5"/>
              </a:rPr>
              <a:t>https://en.wikipedia.org/wiki/OBD-II_PIDs</a:t>
            </a:r>
            <a:endParaRPr lang="en-GB" dirty="0"/>
          </a:p>
          <a:p>
            <a:r>
              <a:rPr lang="en-GB" dirty="0"/>
              <a:t>UDS ISO standard - ISO-14229 (boring but comprehensive)</a:t>
            </a:r>
          </a:p>
          <a:p>
            <a:r>
              <a:rPr lang="en-GB" dirty="0"/>
              <a:t>CAN Transport Protocol standard – ISO-15765 (very boring)</a:t>
            </a:r>
          </a:p>
        </p:txBody>
      </p:sp>
    </p:spTree>
    <p:extLst>
      <p:ext uri="{BB962C8B-B14F-4D97-AF65-F5344CB8AC3E}">
        <p14:creationId xmlns:p14="http://schemas.microsoft.com/office/powerpoint/2010/main" val="404931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FEA0-4D72-4409-A875-093CF88015DA}"/>
              </a:ext>
            </a:extLst>
          </p:cNvPr>
          <p:cNvSpPr>
            <a:spLocks noGrp="1"/>
          </p:cNvSpPr>
          <p:nvPr>
            <p:ph type="title"/>
          </p:nvPr>
        </p:nvSpPr>
        <p:spPr/>
        <p:txBody>
          <a:bodyPr/>
          <a:lstStyle/>
          <a:p>
            <a:r>
              <a:rPr lang="en-GB" dirty="0"/>
              <a:t>Why should you care what UDS is?</a:t>
            </a:r>
          </a:p>
        </p:txBody>
      </p:sp>
      <p:sp>
        <p:nvSpPr>
          <p:cNvPr id="3" name="Content Placeholder 2">
            <a:extLst>
              <a:ext uri="{FF2B5EF4-FFF2-40B4-BE49-F238E27FC236}">
                <a16:creationId xmlns:a16="http://schemas.microsoft.com/office/drawing/2014/main" id="{21A02455-B534-4EFC-B532-E7BF82496BEC}"/>
              </a:ext>
            </a:extLst>
          </p:cNvPr>
          <p:cNvSpPr>
            <a:spLocks noGrp="1"/>
          </p:cNvSpPr>
          <p:nvPr>
            <p:ph idx="1"/>
          </p:nvPr>
        </p:nvSpPr>
        <p:spPr/>
        <p:txBody>
          <a:bodyPr>
            <a:normAutofit/>
          </a:bodyPr>
          <a:lstStyle/>
          <a:p>
            <a:r>
              <a:rPr lang="en-GB" dirty="0"/>
              <a:t>If you ever want to tinker with vehicle data, UDS provides a nice interface</a:t>
            </a:r>
          </a:p>
          <a:p>
            <a:pPr lvl="1"/>
            <a:r>
              <a:rPr lang="en-GB" dirty="0"/>
              <a:t>Easy to get started</a:t>
            </a:r>
          </a:p>
          <a:p>
            <a:pPr lvl="1"/>
            <a:r>
              <a:rPr lang="en-GB" dirty="0"/>
              <a:t>Don’t have to reverse engineer raw CAN data (This can range from simple to incredibly complex)</a:t>
            </a:r>
          </a:p>
          <a:p>
            <a:pPr lvl="1"/>
            <a:r>
              <a:rPr lang="en-GB" dirty="0"/>
              <a:t>There are standard parameters for some data such as; engine speed, engine temp, throttle position, fuel trim, etc (links later)</a:t>
            </a:r>
          </a:p>
          <a:p>
            <a:r>
              <a:rPr lang="en-GB" dirty="0"/>
              <a:t>UDS data can also help when reverse engineering to provide references from known data sources</a:t>
            </a:r>
          </a:p>
          <a:p>
            <a:r>
              <a:rPr lang="en-GB" dirty="0"/>
              <a:t>You can read and clear DTCs (the scourge of modern cars!)</a:t>
            </a:r>
          </a:p>
        </p:txBody>
      </p:sp>
    </p:spTree>
    <p:extLst>
      <p:ext uri="{BB962C8B-B14F-4D97-AF65-F5344CB8AC3E}">
        <p14:creationId xmlns:p14="http://schemas.microsoft.com/office/powerpoint/2010/main" val="85923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86D2-EA70-43B0-A1C1-BED32B46408D}"/>
              </a:ext>
            </a:extLst>
          </p:cNvPr>
          <p:cNvSpPr>
            <a:spLocks noGrp="1"/>
          </p:cNvSpPr>
          <p:nvPr>
            <p:ph type="title"/>
          </p:nvPr>
        </p:nvSpPr>
        <p:spPr/>
        <p:txBody>
          <a:bodyPr/>
          <a:lstStyle/>
          <a:p>
            <a:r>
              <a:rPr lang="en-GB" dirty="0"/>
              <a:t>Why bother to create </a:t>
            </a:r>
            <a:r>
              <a:rPr lang="en-GB" dirty="0" err="1"/>
              <a:t>PythonUDS</a:t>
            </a:r>
            <a:r>
              <a:rPr lang="en-GB" dirty="0"/>
              <a:t>?</a:t>
            </a:r>
          </a:p>
        </p:txBody>
      </p:sp>
      <p:sp>
        <p:nvSpPr>
          <p:cNvPr id="3" name="Content Placeholder 2">
            <a:extLst>
              <a:ext uri="{FF2B5EF4-FFF2-40B4-BE49-F238E27FC236}">
                <a16:creationId xmlns:a16="http://schemas.microsoft.com/office/drawing/2014/main" id="{E0F09E69-2820-4FF2-81E4-DFBEB1FC8196}"/>
              </a:ext>
            </a:extLst>
          </p:cNvPr>
          <p:cNvSpPr>
            <a:spLocks noGrp="1"/>
          </p:cNvSpPr>
          <p:nvPr>
            <p:ph idx="1"/>
          </p:nvPr>
        </p:nvSpPr>
        <p:spPr/>
        <p:txBody>
          <a:bodyPr>
            <a:normAutofit fontScale="92500" lnSpcReduction="10000"/>
          </a:bodyPr>
          <a:lstStyle/>
          <a:p>
            <a:r>
              <a:rPr lang="en-GB" dirty="0"/>
              <a:t>There are a number of very good OTS solutions (CANalyzer, </a:t>
            </a:r>
            <a:r>
              <a:rPr lang="en-GB" dirty="0" err="1"/>
              <a:t>CANoe</a:t>
            </a:r>
            <a:r>
              <a:rPr lang="en-GB" dirty="0"/>
              <a:t>, </a:t>
            </a:r>
            <a:r>
              <a:rPr lang="en-GB" dirty="0" err="1"/>
              <a:t>CANape</a:t>
            </a:r>
            <a:r>
              <a:rPr lang="en-GB" dirty="0"/>
              <a:t>, Bosch ETAS) but they are all VERY expensive</a:t>
            </a:r>
          </a:p>
          <a:p>
            <a:pPr lvl="1"/>
            <a:r>
              <a:rPr lang="en-GB" dirty="0"/>
              <a:t>Prices range from a few £1000, to £10000+ depending on the functionality</a:t>
            </a:r>
          </a:p>
          <a:p>
            <a:r>
              <a:rPr lang="en-GB" dirty="0"/>
              <a:t>There are a number of open source python UDS clients but they all have a common problem… Hardware </a:t>
            </a:r>
            <a:r>
              <a:rPr lang="en-GB" dirty="0" err="1"/>
              <a:t>incompatability</a:t>
            </a:r>
            <a:r>
              <a:rPr lang="en-GB" dirty="0"/>
              <a:t>!</a:t>
            </a:r>
          </a:p>
          <a:p>
            <a:pPr lvl="1"/>
            <a:r>
              <a:rPr lang="en-GB" dirty="0"/>
              <a:t>They either support 1 specific protocol (usually CAN) or they only work on 1 type of hardware interface (usually Linux </a:t>
            </a:r>
            <a:r>
              <a:rPr lang="en-GB" dirty="0" err="1"/>
              <a:t>socketcan</a:t>
            </a:r>
            <a:r>
              <a:rPr lang="en-GB" dirty="0"/>
              <a:t> or peak systems)</a:t>
            </a:r>
          </a:p>
          <a:p>
            <a:r>
              <a:rPr lang="en-GB" dirty="0"/>
              <a:t>The goal was to create a high level interface that could easily be adapted to a variety of physical network types and hardware interfaces</a:t>
            </a:r>
          </a:p>
          <a:p>
            <a:r>
              <a:rPr lang="en-GB" dirty="0"/>
              <a:t>I had to do something for my Open University final project…</a:t>
            </a:r>
          </a:p>
          <a:p>
            <a:pPr lvl="1"/>
            <a:r>
              <a:rPr lang="en-GB" dirty="0"/>
              <a:t>This was the least risky concept</a:t>
            </a:r>
          </a:p>
          <a:p>
            <a:endParaRPr lang="en-GB" dirty="0"/>
          </a:p>
        </p:txBody>
      </p:sp>
    </p:spTree>
    <p:extLst>
      <p:ext uri="{BB962C8B-B14F-4D97-AF65-F5344CB8AC3E}">
        <p14:creationId xmlns:p14="http://schemas.microsoft.com/office/powerpoint/2010/main" val="307411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E973-C00B-4B2A-9678-6CC1F58B3631}"/>
              </a:ext>
            </a:extLst>
          </p:cNvPr>
          <p:cNvSpPr>
            <a:spLocks noGrp="1"/>
          </p:cNvSpPr>
          <p:nvPr>
            <p:ph type="ctrTitle"/>
          </p:nvPr>
        </p:nvSpPr>
        <p:spPr/>
        <p:txBody>
          <a:bodyPr/>
          <a:lstStyle/>
          <a:p>
            <a:r>
              <a:rPr lang="en-GB" dirty="0"/>
              <a:t>General Info / Context</a:t>
            </a:r>
          </a:p>
        </p:txBody>
      </p:sp>
      <p:sp>
        <p:nvSpPr>
          <p:cNvPr id="3" name="Subtitle 2">
            <a:extLst>
              <a:ext uri="{FF2B5EF4-FFF2-40B4-BE49-F238E27FC236}">
                <a16:creationId xmlns:a16="http://schemas.microsoft.com/office/drawing/2014/main" id="{064E2B80-135D-4E83-9B68-4F9E8C6B2822}"/>
              </a:ext>
            </a:extLst>
          </p:cNvPr>
          <p:cNvSpPr>
            <a:spLocks noGrp="1"/>
          </p:cNvSpPr>
          <p:nvPr>
            <p:ph type="subTitle" idx="1"/>
          </p:nvPr>
        </p:nvSpPr>
        <p:spPr>
          <a:xfrm>
            <a:off x="1524000" y="3602038"/>
            <a:ext cx="9144000" cy="1655762"/>
          </a:xfrm>
        </p:spPr>
        <p:txBody>
          <a:bodyPr/>
          <a:lstStyle/>
          <a:p>
            <a:r>
              <a:rPr lang="en-GB" dirty="0"/>
              <a:t>Stuff about UDS &amp; cars</a:t>
            </a:r>
          </a:p>
        </p:txBody>
      </p:sp>
    </p:spTree>
    <p:extLst>
      <p:ext uri="{BB962C8B-B14F-4D97-AF65-F5344CB8AC3E}">
        <p14:creationId xmlns:p14="http://schemas.microsoft.com/office/powerpoint/2010/main" val="199434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9E29-D7C3-4C54-85A7-78DDAD7E3190}"/>
              </a:ext>
            </a:extLst>
          </p:cNvPr>
          <p:cNvSpPr>
            <a:spLocks noGrp="1"/>
          </p:cNvSpPr>
          <p:nvPr>
            <p:ph type="title"/>
          </p:nvPr>
        </p:nvSpPr>
        <p:spPr/>
        <p:txBody>
          <a:bodyPr/>
          <a:lstStyle/>
          <a:p>
            <a:r>
              <a:rPr lang="en-GB" dirty="0"/>
              <a:t>Electronic Control Units (ECUs)</a:t>
            </a:r>
          </a:p>
        </p:txBody>
      </p:sp>
      <p:sp>
        <p:nvSpPr>
          <p:cNvPr id="3" name="Content Placeholder 2">
            <a:extLst>
              <a:ext uri="{FF2B5EF4-FFF2-40B4-BE49-F238E27FC236}">
                <a16:creationId xmlns:a16="http://schemas.microsoft.com/office/drawing/2014/main" id="{1C176077-EB84-4EC4-813A-0E503077027F}"/>
              </a:ext>
            </a:extLst>
          </p:cNvPr>
          <p:cNvSpPr>
            <a:spLocks noGrp="1"/>
          </p:cNvSpPr>
          <p:nvPr>
            <p:ph idx="1"/>
          </p:nvPr>
        </p:nvSpPr>
        <p:spPr/>
        <p:txBody>
          <a:bodyPr>
            <a:normAutofit lnSpcReduction="10000"/>
          </a:bodyPr>
          <a:lstStyle/>
          <a:p>
            <a:r>
              <a:rPr lang="en-GB" dirty="0"/>
              <a:t>A modern car can have upwards of 20 individual ECUs and 3 communication bus</a:t>
            </a:r>
          </a:p>
          <a:p>
            <a:pPr lvl="1"/>
            <a:r>
              <a:rPr lang="en-GB" dirty="0"/>
              <a:t>A modern Land Rover Discovery has 50+ ECUs, 6 CAN bus, 1 </a:t>
            </a:r>
            <a:r>
              <a:rPr lang="en-GB" dirty="0" err="1"/>
              <a:t>FlexRay</a:t>
            </a:r>
            <a:r>
              <a:rPr lang="en-GB" dirty="0"/>
              <a:t> bus and a </a:t>
            </a:r>
            <a:r>
              <a:rPr lang="en-GB" dirty="0" err="1"/>
              <a:t>DoIP</a:t>
            </a:r>
            <a:r>
              <a:rPr lang="en-GB" dirty="0"/>
              <a:t> (automotive ethernet) diagnostics connection (there are actually more networks as well….)</a:t>
            </a:r>
          </a:p>
          <a:p>
            <a:r>
              <a:rPr lang="en-GB" dirty="0"/>
              <a:t>For CAN (which is the most common) each ECU is given two unique addresses. The Request ID (Tx) and Response ID (Rx)</a:t>
            </a:r>
          </a:p>
          <a:p>
            <a:pPr lvl="1"/>
            <a:r>
              <a:rPr lang="en-GB" dirty="0"/>
              <a:t>For an engine ECU this is: 0x7E0 (Tx) and 0x7E8 (Rx)</a:t>
            </a:r>
          </a:p>
          <a:p>
            <a:pPr lvl="1"/>
            <a:r>
              <a:rPr lang="en-GB" dirty="0"/>
              <a:t>For a transmission ECU this is: 0x7E1 (Tx) and 0x7E9 (Rx)</a:t>
            </a:r>
          </a:p>
          <a:p>
            <a:r>
              <a:rPr lang="en-GB" dirty="0"/>
              <a:t>ECUs can also listen to the broadcast ID 0x7DF (Tx) and will respond on their own Response ID</a:t>
            </a:r>
          </a:p>
        </p:txBody>
      </p:sp>
    </p:spTree>
    <p:extLst>
      <p:ext uri="{BB962C8B-B14F-4D97-AF65-F5344CB8AC3E}">
        <p14:creationId xmlns:p14="http://schemas.microsoft.com/office/powerpoint/2010/main" val="196822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9078-BDF3-4180-B247-9FAF8BCDA3C2}"/>
              </a:ext>
            </a:extLst>
          </p:cNvPr>
          <p:cNvSpPr>
            <a:spLocks noGrp="1"/>
          </p:cNvSpPr>
          <p:nvPr>
            <p:ph type="title"/>
          </p:nvPr>
        </p:nvSpPr>
        <p:spPr/>
        <p:txBody>
          <a:bodyPr/>
          <a:lstStyle/>
          <a:p>
            <a:r>
              <a:rPr lang="en-GB" dirty="0"/>
              <a:t>UDS ECUs and Testers</a:t>
            </a:r>
          </a:p>
        </p:txBody>
      </p:sp>
      <p:sp>
        <p:nvSpPr>
          <p:cNvPr id="3" name="Content Placeholder 2">
            <a:extLst>
              <a:ext uri="{FF2B5EF4-FFF2-40B4-BE49-F238E27FC236}">
                <a16:creationId xmlns:a16="http://schemas.microsoft.com/office/drawing/2014/main" id="{361FB88F-1C52-4FE6-9D05-C519F0007C8B}"/>
              </a:ext>
            </a:extLst>
          </p:cNvPr>
          <p:cNvSpPr>
            <a:spLocks noGrp="1"/>
          </p:cNvSpPr>
          <p:nvPr>
            <p:ph idx="1"/>
          </p:nvPr>
        </p:nvSpPr>
        <p:spPr/>
        <p:txBody>
          <a:bodyPr>
            <a:normAutofit fontScale="92500"/>
          </a:bodyPr>
          <a:lstStyle/>
          <a:p>
            <a:r>
              <a:rPr lang="en-GB" dirty="0"/>
              <a:t>UDS classifies endpoints as Servers (Typically ECUs) or Testers / Clients (Diagnostic equipment)</a:t>
            </a:r>
          </a:p>
          <a:p>
            <a:r>
              <a:rPr lang="en-GB" dirty="0"/>
              <a:t>Servers can not initiate communications on their own</a:t>
            </a:r>
          </a:p>
          <a:p>
            <a:pPr lvl="1"/>
            <a:r>
              <a:rPr lang="en-GB" dirty="0"/>
              <a:t>There are instances of ECUs using UDS to talk to each other, but this is generally  non-standard and there are other protocols that better solve this need</a:t>
            </a:r>
          </a:p>
          <a:p>
            <a:r>
              <a:rPr lang="en-GB" dirty="0"/>
              <a:t>A tester is the tool that a garage will use to communicate with the ECUs</a:t>
            </a:r>
          </a:p>
          <a:p>
            <a:pPr lvl="1"/>
            <a:r>
              <a:rPr lang="en-GB" dirty="0"/>
              <a:t>This is typically an (overpriced) laptop with a (very overpriced) hardware interface, but there are handheld versions for simple diagnostics</a:t>
            </a:r>
          </a:p>
          <a:p>
            <a:r>
              <a:rPr lang="en-GB" dirty="0"/>
              <a:t>There are also UDS gateways but these are usually transparent</a:t>
            </a:r>
          </a:p>
          <a:p>
            <a:pPr lvl="1"/>
            <a:r>
              <a:rPr lang="en-GB" dirty="0"/>
              <a:t>Typically used to present 1 interface to multiple networks</a:t>
            </a:r>
          </a:p>
        </p:txBody>
      </p:sp>
    </p:spTree>
    <p:extLst>
      <p:ext uri="{BB962C8B-B14F-4D97-AF65-F5344CB8AC3E}">
        <p14:creationId xmlns:p14="http://schemas.microsoft.com/office/powerpoint/2010/main" val="13799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C9CE-9B5C-4738-9AB0-A8E56C7B185F}"/>
              </a:ext>
            </a:extLst>
          </p:cNvPr>
          <p:cNvSpPr>
            <a:spLocks noGrp="1"/>
          </p:cNvSpPr>
          <p:nvPr>
            <p:ph type="title"/>
          </p:nvPr>
        </p:nvSpPr>
        <p:spPr/>
        <p:txBody>
          <a:bodyPr/>
          <a:lstStyle/>
          <a:p>
            <a:r>
              <a:rPr lang="en-GB" dirty="0"/>
              <a:t>UDS Messages</a:t>
            </a:r>
          </a:p>
        </p:txBody>
      </p:sp>
      <p:sp>
        <p:nvSpPr>
          <p:cNvPr id="3" name="Content Placeholder 2">
            <a:extLst>
              <a:ext uri="{FF2B5EF4-FFF2-40B4-BE49-F238E27FC236}">
                <a16:creationId xmlns:a16="http://schemas.microsoft.com/office/drawing/2014/main" id="{9525D91B-DA32-44F7-B13D-C55D36BBEB7B}"/>
              </a:ext>
            </a:extLst>
          </p:cNvPr>
          <p:cNvSpPr>
            <a:spLocks noGrp="1"/>
          </p:cNvSpPr>
          <p:nvPr>
            <p:ph idx="1"/>
          </p:nvPr>
        </p:nvSpPr>
        <p:spPr/>
        <p:txBody>
          <a:bodyPr>
            <a:normAutofit/>
          </a:bodyPr>
          <a:lstStyle/>
          <a:p>
            <a:r>
              <a:rPr lang="en-GB" dirty="0"/>
              <a:t>UDS messages have a common format</a:t>
            </a:r>
          </a:p>
          <a:p>
            <a:r>
              <a:rPr lang="en-GB" dirty="0"/>
              <a:t>This is an example of the OBD-II</a:t>
            </a:r>
            <a:r>
              <a:rPr lang="en-GB" baseline="30000" dirty="0"/>
              <a:t>(1) </a:t>
            </a:r>
            <a:r>
              <a:rPr lang="en-GB" dirty="0"/>
              <a:t>Mode 1 Engine Speed Parameter</a:t>
            </a:r>
          </a:p>
          <a:p>
            <a:pPr marL="457200" lvl="1" indent="0">
              <a:buNone/>
            </a:pPr>
            <a:r>
              <a:rPr lang="en-GB" sz="1900" dirty="0">
                <a:latin typeface="Courier New" panose="02070309020205020404" pitchFamily="49" charset="0"/>
                <a:cs typeface="Courier New" panose="02070309020205020404" pitchFamily="49" charset="0"/>
              </a:rPr>
              <a:t>Request: </a:t>
            </a:r>
            <a:r>
              <a:rPr lang="en-GB" sz="1900" dirty="0">
                <a:solidFill>
                  <a:schemeClr val="accent6">
                    <a:lumMod val="75000"/>
                  </a:schemeClr>
                </a:solidFill>
                <a:latin typeface="Courier New" panose="02070309020205020404" pitchFamily="49" charset="0"/>
                <a:cs typeface="Courier New" panose="02070309020205020404" pitchFamily="49" charset="0"/>
              </a:rPr>
              <a:t>01</a:t>
            </a:r>
            <a:r>
              <a:rPr lang="en-GB" sz="1900" dirty="0">
                <a:latin typeface="Courier New" panose="02070309020205020404" pitchFamily="49" charset="0"/>
                <a:cs typeface="Courier New" panose="02070309020205020404" pitchFamily="49" charset="0"/>
              </a:rPr>
              <a:t> </a:t>
            </a:r>
            <a:r>
              <a:rPr lang="en-GB" sz="1900" dirty="0">
                <a:solidFill>
                  <a:schemeClr val="accent1">
                    <a:lumMod val="75000"/>
                  </a:schemeClr>
                </a:solidFill>
                <a:latin typeface="Courier New" panose="02070309020205020404" pitchFamily="49" charset="0"/>
                <a:cs typeface="Courier New" panose="02070309020205020404" pitchFamily="49" charset="0"/>
              </a:rPr>
              <a:t>12</a:t>
            </a:r>
          </a:p>
          <a:p>
            <a:pPr marL="457200" lvl="1" indent="0">
              <a:buNone/>
            </a:pPr>
            <a:r>
              <a:rPr lang="en-GB" sz="1900" dirty="0">
                <a:latin typeface="Courier New" panose="02070309020205020404" pitchFamily="49" charset="0"/>
                <a:cs typeface="Courier New" panose="02070309020205020404" pitchFamily="49" charset="0"/>
              </a:rPr>
              <a:t>Response: </a:t>
            </a:r>
            <a:r>
              <a:rPr lang="en-GB" sz="1900" dirty="0">
                <a:solidFill>
                  <a:schemeClr val="accent4">
                    <a:lumMod val="75000"/>
                  </a:schemeClr>
                </a:solidFill>
                <a:latin typeface="Courier New" panose="02070309020205020404" pitchFamily="49" charset="0"/>
                <a:cs typeface="Courier New" panose="02070309020205020404" pitchFamily="49" charset="0"/>
              </a:rPr>
              <a:t>41 </a:t>
            </a:r>
            <a:r>
              <a:rPr lang="en-GB" sz="1900" dirty="0">
                <a:solidFill>
                  <a:schemeClr val="accent1">
                    <a:lumMod val="75000"/>
                  </a:schemeClr>
                </a:solidFill>
                <a:latin typeface="Courier New" panose="02070309020205020404" pitchFamily="49" charset="0"/>
                <a:cs typeface="Courier New" panose="02070309020205020404" pitchFamily="49" charset="0"/>
              </a:rPr>
              <a:t>12</a:t>
            </a:r>
            <a:r>
              <a:rPr lang="en-GB" sz="1900" dirty="0">
                <a:solidFill>
                  <a:schemeClr val="accent2">
                    <a:lumMod val="75000"/>
                  </a:schemeClr>
                </a:solidFill>
                <a:latin typeface="Courier New" panose="02070309020205020404" pitchFamily="49" charset="0"/>
                <a:cs typeface="Courier New" panose="02070309020205020404" pitchFamily="49" charset="0"/>
              </a:rPr>
              <a:t> 1F 40</a:t>
            </a:r>
          </a:p>
          <a:p>
            <a:pPr marL="457200" lvl="1" indent="0">
              <a:buNone/>
            </a:pPr>
            <a:r>
              <a:rPr lang="en-GB" sz="1900" dirty="0">
                <a:solidFill>
                  <a:schemeClr val="accent6">
                    <a:lumMod val="75000"/>
                  </a:schemeClr>
                </a:solidFill>
                <a:latin typeface="Courier New" panose="02070309020205020404" pitchFamily="49" charset="0"/>
                <a:cs typeface="Courier New" panose="02070309020205020404" pitchFamily="49" charset="0"/>
              </a:rPr>
              <a:t>Green is the service</a:t>
            </a:r>
          </a:p>
          <a:p>
            <a:pPr marL="457200" lvl="1" indent="0">
              <a:buNone/>
            </a:pPr>
            <a:r>
              <a:rPr lang="en-GB" sz="1900" dirty="0">
                <a:solidFill>
                  <a:schemeClr val="accent4">
                    <a:lumMod val="75000"/>
                  </a:schemeClr>
                </a:solidFill>
                <a:latin typeface="Courier New" panose="02070309020205020404" pitchFamily="49" charset="0"/>
                <a:cs typeface="Courier New" panose="02070309020205020404" pitchFamily="49" charset="0"/>
              </a:rPr>
              <a:t>Yellow is the response code</a:t>
            </a:r>
            <a:r>
              <a:rPr lang="en-GB" sz="1900" baseline="30000" dirty="0">
                <a:solidFill>
                  <a:schemeClr val="accent4">
                    <a:lumMod val="75000"/>
                  </a:schemeClr>
                </a:solidFill>
                <a:latin typeface="Courier New" panose="02070309020205020404" pitchFamily="49" charset="0"/>
                <a:cs typeface="Courier New" panose="02070309020205020404" pitchFamily="49" charset="0"/>
              </a:rPr>
              <a:t>(2)</a:t>
            </a:r>
          </a:p>
          <a:p>
            <a:pPr marL="457200" lvl="1" indent="0">
              <a:buNone/>
            </a:pPr>
            <a:r>
              <a:rPr lang="en-GB" sz="1900" dirty="0">
                <a:solidFill>
                  <a:schemeClr val="accent1">
                    <a:lumMod val="75000"/>
                  </a:schemeClr>
                </a:solidFill>
                <a:latin typeface="Courier New" panose="02070309020205020404" pitchFamily="49" charset="0"/>
                <a:cs typeface="Courier New" panose="02070309020205020404" pitchFamily="49" charset="0"/>
              </a:rPr>
              <a:t>Blue is the mode</a:t>
            </a:r>
          </a:p>
          <a:p>
            <a:pPr marL="457200" lvl="1" indent="0">
              <a:buNone/>
            </a:pPr>
            <a:r>
              <a:rPr lang="en-GB" sz="1900" dirty="0">
                <a:solidFill>
                  <a:schemeClr val="accent2">
                    <a:lumMod val="75000"/>
                  </a:schemeClr>
                </a:solidFill>
                <a:latin typeface="Courier New" panose="02070309020205020404" pitchFamily="49" charset="0"/>
                <a:cs typeface="Courier New" panose="02070309020205020404" pitchFamily="49" charset="0"/>
              </a:rPr>
              <a:t>Orange is the Data</a:t>
            </a:r>
          </a:p>
          <a:p>
            <a:pPr marL="457200" lvl="1" indent="0">
              <a:buNone/>
            </a:pPr>
            <a:r>
              <a:rPr lang="en-GB" dirty="0">
                <a:cs typeface="Courier New" panose="02070309020205020404" pitchFamily="49" charset="0"/>
              </a:rPr>
              <a:t>In this example the scaling is simply </a:t>
            </a:r>
            <a:r>
              <a:rPr lang="en-GB" dirty="0">
                <a:latin typeface="Courier New" panose="02070309020205020404" pitchFamily="49" charset="0"/>
                <a:cs typeface="Courier New" panose="02070309020205020404" pitchFamily="49" charset="0"/>
              </a:rPr>
              <a:t>y=0.25</a:t>
            </a:r>
            <a:r>
              <a:rPr lang="en-GB" dirty="0">
                <a:solidFill>
                  <a:schemeClr val="accent2">
                    <a:lumMod val="75000"/>
                  </a:schemeClr>
                </a:solidFill>
                <a:latin typeface="Courier New" panose="02070309020205020404" pitchFamily="49" charset="0"/>
                <a:cs typeface="Courier New" panose="02070309020205020404" pitchFamily="49" charset="0"/>
              </a:rPr>
              <a:t>x </a:t>
            </a:r>
          </a:p>
          <a:p>
            <a:pPr marL="457200" lvl="1" indent="0">
              <a:buNone/>
            </a:pPr>
            <a:r>
              <a:rPr lang="en-GB" dirty="0">
                <a:cs typeface="Courier New" panose="02070309020205020404" pitchFamily="49" charset="0"/>
              </a:rPr>
              <a:t>which in this example is 2000 rpm</a:t>
            </a:r>
          </a:p>
        </p:txBody>
      </p:sp>
      <p:sp>
        <p:nvSpPr>
          <p:cNvPr id="4" name="TextBox 3">
            <a:extLst>
              <a:ext uri="{FF2B5EF4-FFF2-40B4-BE49-F238E27FC236}">
                <a16:creationId xmlns:a16="http://schemas.microsoft.com/office/drawing/2014/main" id="{E86C84A2-FBE2-46E8-AA42-A76177D979E8}"/>
              </a:ext>
            </a:extLst>
          </p:cNvPr>
          <p:cNvSpPr txBox="1"/>
          <p:nvPr/>
        </p:nvSpPr>
        <p:spPr>
          <a:xfrm>
            <a:off x="7944374" y="2776756"/>
            <a:ext cx="3099033" cy="3108543"/>
          </a:xfrm>
          <a:prstGeom prst="rect">
            <a:avLst/>
          </a:prstGeom>
          <a:noFill/>
        </p:spPr>
        <p:txBody>
          <a:bodyPr wrap="square" rtlCol="0">
            <a:spAutoFit/>
          </a:bodyPr>
          <a:lstStyle/>
          <a:p>
            <a:r>
              <a:rPr lang="en-GB" sz="1400" dirty="0"/>
              <a:t>(1) </a:t>
            </a:r>
            <a:r>
              <a:rPr lang="en-GB" sz="1400" dirty="0">
                <a:cs typeface="Courier New" panose="02070309020205020404" pitchFamily="49" charset="0"/>
              </a:rPr>
              <a:t>OBD (on-board diagnostics) is an industry standard protocol built on UDS. Look at </a:t>
            </a:r>
            <a:r>
              <a:rPr lang="en-GB" sz="1400" dirty="0">
                <a:cs typeface="Courier New" panose="02070309020205020404" pitchFamily="49" charset="0"/>
                <a:hlinkClick r:id="rId3">
                  <a:extLst>
                    <a:ext uri="{A12FA001-AC4F-418D-AE19-62706E023703}">
                      <ahyp:hlinkClr xmlns:ahyp="http://schemas.microsoft.com/office/drawing/2018/hyperlinkcolor" val="tx"/>
                    </a:ext>
                  </a:extLst>
                </a:hlinkClick>
              </a:rPr>
              <a:t>https://en.wikipedia.org/wiki/OBD-II_PIDs</a:t>
            </a:r>
            <a:r>
              <a:rPr lang="en-GB" sz="1400" dirty="0">
                <a:cs typeface="Courier New" panose="02070309020205020404" pitchFamily="49" charset="0"/>
              </a:rPr>
              <a:t> for more information</a:t>
            </a:r>
          </a:p>
          <a:p>
            <a:endParaRPr lang="en-GB" sz="1400" dirty="0"/>
          </a:p>
          <a:p>
            <a:r>
              <a:rPr lang="en-GB" sz="1400" dirty="0"/>
              <a:t>(2) A valid response adds 0x40 to the service request (0x01 -&gt; 0x41). </a:t>
            </a:r>
          </a:p>
          <a:p>
            <a:r>
              <a:rPr lang="en-GB" sz="1400" dirty="0"/>
              <a:t>An invalid response is 0x7F which represents an error. The error code is then included in the payload.</a:t>
            </a:r>
          </a:p>
          <a:p>
            <a:r>
              <a:rPr lang="en-GB" sz="1400" dirty="0"/>
              <a:t>There are other responses but they are more complex and generally relate to flow control so we’ll skip these</a:t>
            </a:r>
          </a:p>
        </p:txBody>
      </p:sp>
    </p:spTree>
    <p:extLst>
      <p:ext uri="{BB962C8B-B14F-4D97-AF65-F5344CB8AC3E}">
        <p14:creationId xmlns:p14="http://schemas.microsoft.com/office/powerpoint/2010/main" val="4009503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1B83BF24606E4291AAE8BC7286977D" ma:contentTypeVersion="9" ma:contentTypeDescription="Create a new document." ma:contentTypeScope="" ma:versionID="fb44cd37a8ffa3955b45f64199587601">
  <xsd:schema xmlns:xsd="http://www.w3.org/2001/XMLSchema" xmlns:xs="http://www.w3.org/2001/XMLSchema" xmlns:p="http://schemas.microsoft.com/office/2006/metadata/properties" xmlns:ns3="9604216b-67e9-4de4-a6ef-9498fa2c3c56" targetNamespace="http://schemas.microsoft.com/office/2006/metadata/properties" ma:root="true" ma:fieldsID="799c39798d943bdbab9bb91010130f0f" ns3:_="">
    <xsd:import namespace="9604216b-67e9-4de4-a6ef-9498fa2c3c5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04216b-67e9-4de4-a6ef-9498fa2c3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22530-6303-41B7-B56C-F4F5337D3B45}">
  <ds:schemaRefs>
    <ds:schemaRef ds:uri="http://schemas.microsoft.com/sharepoint/v3/contenttype/forms"/>
  </ds:schemaRefs>
</ds:datastoreItem>
</file>

<file path=customXml/itemProps2.xml><?xml version="1.0" encoding="utf-8"?>
<ds:datastoreItem xmlns:ds="http://schemas.openxmlformats.org/officeDocument/2006/customXml" ds:itemID="{C30D7ECD-BEB2-42D4-BB86-59F5B2EFEA08}">
  <ds:schemaRefs>
    <ds:schemaRef ds:uri="http://schemas.microsoft.com/office/2006/documentManagement/types"/>
    <ds:schemaRef ds:uri="9604216b-67e9-4de4-a6ef-9498fa2c3c56"/>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3E90E50-8C14-4B1B-8BFF-6A70A522BA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04216b-67e9-4de4-a6ef-9498fa2c3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1101</TotalTime>
  <Words>3320</Words>
  <Application>Microsoft Office PowerPoint</Application>
  <PresentationFormat>Widescreen</PresentationFormat>
  <Paragraphs>276</Paragraphs>
  <Slides>34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 Theme</vt:lpstr>
      <vt:lpstr>PythonUDS</vt:lpstr>
      <vt:lpstr>What is PythonUDS?</vt:lpstr>
      <vt:lpstr>What is UDS?</vt:lpstr>
      <vt:lpstr>Why should you care what UDS is?</vt:lpstr>
      <vt:lpstr>Why bother to create PythonUDS?</vt:lpstr>
      <vt:lpstr>General Info / Context</vt:lpstr>
      <vt:lpstr>Electronic Control Units (ECUs)</vt:lpstr>
      <vt:lpstr>UDS ECUs and Testers</vt:lpstr>
      <vt:lpstr>UDS Messages</vt:lpstr>
      <vt:lpstr>UDS Messages – More examples</vt:lpstr>
      <vt:lpstr>UDS Services and DIDs</vt:lpstr>
      <vt:lpstr>Transport Protocols</vt:lpstr>
      <vt:lpstr>CAN Transport Protocol – Example</vt:lpstr>
      <vt:lpstr>Python-UDS Structure</vt:lpstr>
      <vt:lpstr>Overall System Architecture</vt:lpstr>
      <vt:lpstr>UDS Class</vt:lpstr>
      <vt:lpstr>Transport Protocols</vt:lpstr>
      <vt:lpstr>Communication Interfaces</vt:lpstr>
      <vt:lpstr>Other little things - Config and Kwargs</vt:lpstr>
      <vt:lpstr>UDS Config Tool</vt:lpstr>
      <vt:lpstr>UDS Config Tool (Terrible name)</vt:lpstr>
      <vt:lpstr>UDS Config Tool - Example</vt:lpstr>
      <vt:lpstr>UDS Config Tool – Service Methods</vt:lpstr>
      <vt:lpstr>UDS Config Tool – DID Methods</vt:lpstr>
      <vt:lpstr>UDS Config Tool - Why bother?</vt:lpstr>
      <vt:lpstr>Testing</vt:lpstr>
      <vt:lpstr>Testing Methodology</vt:lpstr>
      <vt:lpstr>CI / CD</vt:lpstr>
      <vt:lpstr>Conclusions</vt:lpstr>
      <vt:lpstr>Conclusions</vt:lpstr>
      <vt:lpstr>The Future!</vt:lpstr>
      <vt:lpstr>The Future!</vt:lpstr>
      <vt:lpstr>Parts – If you want to give it a try</vt:lpstr>
      <vt:lpstr>Links &amp;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PythonUDS</dc:title>
  <dc:creator>Richard Clubb</dc:creator>
  <cp:lastModifiedBy>Richard Clubb</cp:lastModifiedBy>
  <cp:revision>13</cp:revision>
  <dcterms:created xsi:type="dcterms:W3CDTF">2020-04-17T12:08:31Z</dcterms:created>
  <dcterms:modified xsi:type="dcterms:W3CDTF">2020-05-12T12:46:28Z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0x010100BC1B83BF24606E4291AAE8BC7286977D</vt:lpwstr>
  </property>
</Properties>
</file>