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0D7C2-8AEB-470E-B0F4-B8C033F94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544662-78B4-4CD3-B527-21C5BF38C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69AC4-C7CE-4687-8066-2C52F13E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B34-F3A5-4F92-85AC-AB4DE1161639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14317-C1AC-4048-9182-80AA1300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63D6F-2928-446C-B08E-8717B99C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7F2B-57D6-4EEC-9BCF-C27136AF2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0CF43-E6C7-4CA9-9DED-A480CC75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123E1-7164-43B0-8ECC-4D85AB090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BBD43-27E4-4715-90C4-EC1D4715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B34-F3A5-4F92-85AC-AB4DE1161639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FECD4-F5D7-4437-89CC-17C9D629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C228B-FEE1-41B1-B648-A9D2BD45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7F2B-57D6-4EEC-9BCF-C27136AF2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04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8C5C39-BE2D-428B-9A46-9A51092C7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C47C00-9CA8-48F4-B2EA-074080F68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FF1E9-51C0-44F5-BD4E-DC23A299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B34-F3A5-4F92-85AC-AB4DE1161639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32DAE-F009-495C-BB7E-ED702790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0ACD7-5999-4363-B0A3-505C31C5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7F2B-57D6-4EEC-9BCF-C27136AF2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7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1F88B-0404-4CBB-9867-EA367B23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DBB7D9-2A63-45FA-BD1C-61EC9B190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15836-6881-4ECE-B628-39537BC8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B34-F3A5-4F92-85AC-AB4DE1161639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3A89F-22DE-46D2-9EE4-0B8AB618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C44DA-9D51-4778-B662-949CC8BA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7F2B-57D6-4EEC-9BCF-C27136AF2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4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D31B4-3F54-401F-B615-69CAADB1D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60D65A-0BF4-44A2-AD2A-7DC52550C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482F9-C914-48CE-8719-D8E348CD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B34-F3A5-4F92-85AC-AB4DE1161639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48E00-687A-48EB-902E-B11B6D8A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A7E3D-9B96-4ED1-806E-6E490706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7F2B-57D6-4EEC-9BCF-C27136AF2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5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B45DC-2241-4A0F-8BE4-5884FE3C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97EFD-24FE-4AD2-98EB-70D01778D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E016E-FAC5-4412-9589-B0528B595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2F3B9-9806-4427-8B40-FF114880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B34-F3A5-4F92-85AC-AB4DE1161639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37B36-B037-4A0D-BF13-60B49E2A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7CCA8A-C124-492E-AF3D-C19326B3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7F2B-57D6-4EEC-9BCF-C27136AF2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62306-F067-4101-9D5F-1C7CB55C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63186-4013-49E0-8353-E18C34793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D6ED35-96E5-4360-A94A-B13830014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4E63EF-D034-47DA-A2C0-24BF338DE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912384-8B46-4212-822D-F5F68A70B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5CAAB1-FDAF-449F-AECB-74C46726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B34-F3A5-4F92-85AC-AB4DE1161639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2BD29B-0532-42DF-BE82-7CD2E9F3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3D67DB-D105-4DC9-99ED-89E509CB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7F2B-57D6-4EEC-9BCF-C27136AF2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3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7DCD0-064C-4456-B6FE-B9E8DC35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B0E01A-A95F-488B-890E-BF866C5A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B34-F3A5-4F92-85AC-AB4DE1161639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DE076D-047D-43A4-AB54-A4CB61EC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F89EF7-F8D7-4396-8717-355A1129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7F2B-57D6-4EEC-9BCF-C27136AF2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97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BB643D-FE7C-4F04-92E3-FDBA124E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B34-F3A5-4F92-85AC-AB4DE1161639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4D8906-C03E-4119-AA04-BF1E4888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CC60D6-0129-4EBE-B33D-C5098167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7F2B-57D6-4EEC-9BCF-C27136AF2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5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B61D7-BAA4-499F-9CD0-0E5A6C06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E39D7-3632-4886-A5DD-36E28D189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2D060A-5BFF-4014-9771-F1110F2EA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BB35BA-EFA4-42C2-A57D-B3C3C183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B34-F3A5-4F92-85AC-AB4DE1161639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6FDE6-9EC8-4500-81E3-433557ED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EDE0F-55EA-46D2-9BC1-16B68900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7F2B-57D6-4EEC-9BCF-C27136AF2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15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B905C-9126-4A57-A595-9D5006BD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E9D03C-B852-426C-B65F-C6EF45216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93ED0F-6184-479C-8322-652932377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7AD61A-E22C-4C6C-8289-1FCA3A9C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B34-F3A5-4F92-85AC-AB4DE1161639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FD752D-FA83-4BB2-B94B-CBAE2FDF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5C5AA-4C1C-44E9-90DF-778A43A0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7F2B-57D6-4EEC-9BCF-C27136AF2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2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35C4C2-373E-453D-B105-64E050F0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FBB583-A063-4443-A4D2-F09DAE052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6101C-C01A-43E9-BB39-6AB3F80AB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9B34-F3A5-4F92-85AC-AB4DE1161639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5EFC5-BC4C-406B-885A-717CC18CD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289B5-9540-4FB9-859F-6E4770B84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7F2B-57D6-4EEC-9BCF-C27136AF2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4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8AF10A-26E4-4084-9902-9F79B7220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5" y="3546446"/>
            <a:ext cx="9418870" cy="31240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289920-F9B4-4341-B722-C4F62ECD4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4" y="106960"/>
            <a:ext cx="9418870" cy="3322040"/>
          </a:xfrm>
          <a:prstGeom prst="rect">
            <a:avLst/>
          </a:prstGeom>
        </p:spPr>
      </p:pic>
      <p:sp>
        <p:nvSpPr>
          <p:cNvPr id="8" name="箭头: 右弧形 7">
            <a:extLst>
              <a:ext uri="{FF2B5EF4-FFF2-40B4-BE49-F238E27FC236}">
                <a16:creationId xmlns:a16="http://schemas.microsoft.com/office/drawing/2014/main" id="{3A50AA6E-C346-48D3-8787-3761CF59B66F}"/>
              </a:ext>
            </a:extLst>
          </p:cNvPr>
          <p:cNvSpPr/>
          <p:nvPr/>
        </p:nvSpPr>
        <p:spPr>
          <a:xfrm>
            <a:off x="9580227" y="1895483"/>
            <a:ext cx="1602298" cy="32129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1C4D69-C92B-414C-8436-5EC710FFE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4" y="2634143"/>
            <a:ext cx="9418869" cy="41168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E1B5D61-38CD-4B44-8258-9AF1F7ED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4" y="106960"/>
            <a:ext cx="9418870" cy="2418126"/>
          </a:xfrm>
          <a:prstGeom prst="rect">
            <a:avLst/>
          </a:prstGeom>
        </p:spPr>
      </p:pic>
      <p:sp>
        <p:nvSpPr>
          <p:cNvPr id="5" name="箭头: 右弧形 4">
            <a:extLst>
              <a:ext uri="{FF2B5EF4-FFF2-40B4-BE49-F238E27FC236}">
                <a16:creationId xmlns:a16="http://schemas.microsoft.com/office/drawing/2014/main" id="{B044CF84-506D-4C11-9702-8E45F4C30585}"/>
              </a:ext>
            </a:extLst>
          </p:cNvPr>
          <p:cNvSpPr/>
          <p:nvPr/>
        </p:nvSpPr>
        <p:spPr>
          <a:xfrm>
            <a:off x="9506953" y="1601868"/>
            <a:ext cx="1602298" cy="43459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CFE5B8-2E03-4843-B1BD-01071084C1ED}"/>
              </a:ext>
            </a:extLst>
          </p:cNvPr>
          <p:cNvSpPr/>
          <p:nvPr/>
        </p:nvSpPr>
        <p:spPr>
          <a:xfrm>
            <a:off x="7350983" y="4429387"/>
            <a:ext cx="1971413" cy="1182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此种写法时间复杂度较高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565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7904CA-37AD-4545-BA54-0F8F9B330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125" y="89525"/>
            <a:ext cx="7952763" cy="3781097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F78B7C19-46C7-4559-9189-A07DCEFEC082}"/>
              </a:ext>
            </a:extLst>
          </p:cNvPr>
          <p:cNvSpPr/>
          <p:nvPr/>
        </p:nvSpPr>
        <p:spPr>
          <a:xfrm>
            <a:off x="469783" y="897622"/>
            <a:ext cx="3355597" cy="11409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DeepFM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B833878-31AD-49D6-A347-2EEA7F915BB6}"/>
              </a:ext>
            </a:extLst>
          </p:cNvPr>
          <p:cNvSpPr/>
          <p:nvPr/>
        </p:nvSpPr>
        <p:spPr>
          <a:xfrm>
            <a:off x="469783" y="4674066"/>
            <a:ext cx="3355597" cy="11409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Wide&amp;Deep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3401B15-DC96-4E8F-AFF5-E1CCB892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218" y="3870622"/>
            <a:ext cx="7871670" cy="302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1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A7B6F4-F387-4D9A-AB8F-799274AD9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019" y="3573709"/>
            <a:ext cx="6832050" cy="31290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F03B06-4CC9-47D3-83BF-32957BB76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44" y="132126"/>
            <a:ext cx="6570153" cy="32968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8E1805-5609-422C-8E99-F0E0C43E5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2126"/>
            <a:ext cx="5426454" cy="3405929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A4DCAFB-4059-4C3A-ABB8-077B4E2A0781}"/>
              </a:ext>
            </a:extLst>
          </p:cNvPr>
          <p:cNvCxnSpPr>
            <a:cxnSpLocks/>
          </p:cNvCxnSpPr>
          <p:nvPr/>
        </p:nvCxnSpPr>
        <p:spPr>
          <a:xfrm flipH="1">
            <a:off x="4697835" y="3112314"/>
            <a:ext cx="1827577" cy="5704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B8A25AD-78F0-490B-AD52-D382E6FB75BC}"/>
              </a:ext>
            </a:extLst>
          </p:cNvPr>
          <p:cNvCxnSpPr>
            <a:cxnSpLocks/>
          </p:cNvCxnSpPr>
          <p:nvPr/>
        </p:nvCxnSpPr>
        <p:spPr>
          <a:xfrm flipH="1" flipV="1">
            <a:off x="1699554" y="1772172"/>
            <a:ext cx="2377496" cy="180153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6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5EEACD9-C81B-400C-B64A-AC4F7FA09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126"/>
            <a:ext cx="5426454" cy="34059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E8599D0-9402-49FD-893A-4D0340E20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561" y="2600587"/>
            <a:ext cx="7352551" cy="406215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F782F21-EE18-4CFC-A458-F020EEE1D6CC}"/>
              </a:ext>
            </a:extLst>
          </p:cNvPr>
          <p:cNvCxnSpPr>
            <a:cxnSpLocks/>
          </p:cNvCxnSpPr>
          <p:nvPr/>
        </p:nvCxnSpPr>
        <p:spPr>
          <a:xfrm flipH="1" flipV="1">
            <a:off x="1109533" y="1736519"/>
            <a:ext cx="3554746" cy="23153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20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C4322A5-2AB1-44CC-9718-0967F1533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126"/>
            <a:ext cx="5426454" cy="34059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CBCD0BD-9250-4291-80D4-2BEE1DD8E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396" y="2957367"/>
            <a:ext cx="7007604" cy="3900633"/>
          </a:xfrm>
          <a:prstGeom prst="rect">
            <a:avLst/>
          </a:prstGeom>
        </p:spPr>
      </p:pic>
      <p:sp>
        <p:nvSpPr>
          <p:cNvPr id="6" name="箭头: 右弧形 5">
            <a:extLst>
              <a:ext uri="{FF2B5EF4-FFF2-40B4-BE49-F238E27FC236}">
                <a16:creationId xmlns:a16="http://schemas.microsoft.com/office/drawing/2014/main" id="{ED9C2788-B1C8-448F-A9BB-B4F4AC653C07}"/>
              </a:ext>
            </a:extLst>
          </p:cNvPr>
          <p:cNvSpPr/>
          <p:nvPr/>
        </p:nvSpPr>
        <p:spPr>
          <a:xfrm rot="19847767">
            <a:off x="5294851" y="544508"/>
            <a:ext cx="1602298" cy="25811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19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96DC37-53F5-47BA-9AA0-9816B0DA4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126"/>
            <a:ext cx="5426454" cy="34059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BABDF23-DA8B-48DE-9F44-A85192B96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988" y="268447"/>
            <a:ext cx="6729386" cy="6090408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2F06415-6F74-43DA-86DB-2087F0B65243}"/>
              </a:ext>
            </a:extLst>
          </p:cNvPr>
          <p:cNvCxnSpPr>
            <a:cxnSpLocks/>
          </p:cNvCxnSpPr>
          <p:nvPr/>
        </p:nvCxnSpPr>
        <p:spPr>
          <a:xfrm flipH="1" flipV="1">
            <a:off x="3649081" y="604006"/>
            <a:ext cx="1929598" cy="45720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62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宽屏</PresentationFormat>
  <Paragraphs>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lei</dc:creator>
  <cp:lastModifiedBy>song lei</cp:lastModifiedBy>
  <cp:revision>4</cp:revision>
  <dcterms:created xsi:type="dcterms:W3CDTF">2021-03-20T11:00:26Z</dcterms:created>
  <dcterms:modified xsi:type="dcterms:W3CDTF">2021-03-21T05:46:01Z</dcterms:modified>
</cp:coreProperties>
</file>