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0" r:id="rId4"/>
    <p:sldId id="259" r:id="rId5"/>
    <p:sldId id="262" r:id="rId6"/>
    <p:sldId id="265" r:id="rId7"/>
    <p:sldId id="266" r:id="rId8"/>
    <p:sldId id="267" r:id="rId9"/>
    <p:sldId id="268" r:id="rId10"/>
    <p:sldId id="270" r:id="rId11"/>
    <p:sldId id="272" r:id="rId12"/>
    <p:sldId id="273" r:id="rId13"/>
    <p:sldId id="274" r:id="rId14"/>
    <p:sldId id="269" r:id="rId15"/>
    <p:sldId id="275" r:id="rId16"/>
    <p:sldId id="282" r:id="rId17"/>
    <p:sldId id="276" r:id="rId18"/>
    <p:sldId id="283" r:id="rId19"/>
    <p:sldId id="285" r:id="rId20"/>
    <p:sldId id="277" r:id="rId21"/>
    <p:sldId id="278" r:id="rId22"/>
    <p:sldId id="279" r:id="rId23"/>
    <p:sldId id="284"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DA9E68-E48B-4DC2-A817-8F5876C822BD}" v="227" dt="2022-09-05T16:33:27.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40" autoAdjust="0"/>
  </p:normalViewPr>
  <p:slideViewPr>
    <p:cSldViewPr snapToGrid="0">
      <p:cViewPr varScale="1">
        <p:scale>
          <a:sx n="78" d="100"/>
          <a:sy n="78" d="100"/>
        </p:scale>
        <p:origin x="18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xuan Zhao" userId="32896be2-ded8-463c-aa73-c12bdd8d024e" providerId="ADAL" clId="{FADA9E68-E48B-4DC2-A817-8F5876C822BD}"/>
    <pc:docChg chg="undo redo custSel addSld delSld modSld sldOrd">
      <pc:chgData name="Jingxuan Zhao" userId="32896be2-ded8-463c-aa73-c12bdd8d024e" providerId="ADAL" clId="{FADA9E68-E48B-4DC2-A817-8F5876C822BD}" dt="2022-09-05T16:35:59.259" v="3076" actId="20577"/>
      <pc:docMkLst>
        <pc:docMk/>
      </pc:docMkLst>
      <pc:sldChg chg="modSp new mod">
        <pc:chgData name="Jingxuan Zhao" userId="32896be2-ded8-463c-aa73-c12bdd8d024e" providerId="ADAL" clId="{FADA9E68-E48B-4DC2-A817-8F5876C822BD}" dt="2022-08-25T14:35:18.526" v="46" actId="14100"/>
        <pc:sldMkLst>
          <pc:docMk/>
          <pc:sldMk cId="2506779323" sldId="256"/>
        </pc:sldMkLst>
        <pc:spChg chg="mod">
          <ac:chgData name="Jingxuan Zhao" userId="32896be2-ded8-463c-aa73-c12bdd8d024e" providerId="ADAL" clId="{FADA9E68-E48B-4DC2-A817-8F5876C822BD}" dt="2022-08-25T14:35:18.526" v="46" actId="14100"/>
          <ac:spMkLst>
            <pc:docMk/>
            <pc:sldMk cId="2506779323" sldId="256"/>
            <ac:spMk id="2" creationId="{56F948BF-44A9-8EEC-4D06-623E50C6CCC4}"/>
          </ac:spMkLst>
        </pc:spChg>
        <pc:spChg chg="mod">
          <ac:chgData name="Jingxuan Zhao" userId="32896be2-ded8-463c-aa73-c12bdd8d024e" providerId="ADAL" clId="{FADA9E68-E48B-4DC2-A817-8F5876C822BD}" dt="2022-08-25T14:35:11.612" v="44" actId="20577"/>
          <ac:spMkLst>
            <pc:docMk/>
            <pc:sldMk cId="2506779323" sldId="256"/>
            <ac:spMk id="3" creationId="{1FD356E0-39A0-E5BD-97BE-E2CD00F1055D}"/>
          </ac:spMkLst>
        </pc:spChg>
      </pc:sldChg>
      <pc:sldChg chg="modSp new mod">
        <pc:chgData name="Jingxuan Zhao" userId="32896be2-ded8-463c-aa73-c12bdd8d024e" providerId="ADAL" clId="{FADA9E68-E48B-4DC2-A817-8F5876C822BD}" dt="2022-09-03T01:37:58.542" v="2731" actId="20577"/>
        <pc:sldMkLst>
          <pc:docMk/>
          <pc:sldMk cId="1793752221" sldId="257"/>
        </pc:sldMkLst>
        <pc:spChg chg="mod">
          <ac:chgData name="Jingxuan Zhao" userId="32896be2-ded8-463c-aa73-c12bdd8d024e" providerId="ADAL" clId="{FADA9E68-E48B-4DC2-A817-8F5876C822BD}" dt="2022-08-25T14:35:40.761" v="54" actId="20577"/>
          <ac:spMkLst>
            <pc:docMk/>
            <pc:sldMk cId="1793752221" sldId="257"/>
            <ac:spMk id="2" creationId="{E82171E0-92A2-69D5-1844-8C49D597C7D4}"/>
          </ac:spMkLst>
        </pc:spChg>
        <pc:spChg chg="mod">
          <ac:chgData name="Jingxuan Zhao" userId="32896be2-ded8-463c-aa73-c12bdd8d024e" providerId="ADAL" clId="{FADA9E68-E48B-4DC2-A817-8F5876C822BD}" dt="2022-09-03T01:37:58.542" v="2731" actId="20577"/>
          <ac:spMkLst>
            <pc:docMk/>
            <pc:sldMk cId="1793752221" sldId="257"/>
            <ac:spMk id="3" creationId="{6B53B873-EC3E-A798-1266-6F8E6B0555DC}"/>
          </ac:spMkLst>
        </pc:spChg>
      </pc:sldChg>
      <pc:sldChg chg="addSp modSp new del mod modAnim">
        <pc:chgData name="Jingxuan Zhao" userId="32896be2-ded8-463c-aa73-c12bdd8d024e" providerId="ADAL" clId="{FADA9E68-E48B-4DC2-A817-8F5876C822BD}" dt="2022-09-02T02:30:23.688" v="1950" actId="47"/>
        <pc:sldMkLst>
          <pc:docMk/>
          <pc:sldMk cId="1461419473" sldId="258"/>
        </pc:sldMkLst>
        <pc:spChg chg="mod">
          <ac:chgData name="Jingxuan Zhao" userId="32896be2-ded8-463c-aa73-c12bdd8d024e" providerId="ADAL" clId="{FADA9E68-E48B-4DC2-A817-8F5876C822BD}" dt="2022-08-25T14:44:37.588" v="78" actId="20577"/>
          <ac:spMkLst>
            <pc:docMk/>
            <pc:sldMk cId="1461419473" sldId="258"/>
            <ac:spMk id="2" creationId="{25847236-E70C-9A8B-F7DA-016AAC374A8A}"/>
          </ac:spMkLst>
        </pc:spChg>
        <pc:spChg chg="mod">
          <ac:chgData name="Jingxuan Zhao" userId="32896be2-ded8-463c-aa73-c12bdd8d024e" providerId="ADAL" clId="{FADA9E68-E48B-4DC2-A817-8F5876C822BD}" dt="2022-08-25T15:13:55.212" v="293" actId="20577"/>
          <ac:spMkLst>
            <pc:docMk/>
            <pc:sldMk cId="1461419473" sldId="258"/>
            <ac:spMk id="3" creationId="{C5C009A5-8745-EA13-F647-0E5FF7864587}"/>
          </ac:spMkLst>
        </pc:spChg>
        <pc:picChg chg="add mod">
          <ac:chgData name="Jingxuan Zhao" userId="32896be2-ded8-463c-aa73-c12bdd8d024e" providerId="ADAL" clId="{FADA9E68-E48B-4DC2-A817-8F5876C822BD}" dt="2022-08-25T15:15:11.913" v="301" actId="1076"/>
          <ac:picMkLst>
            <pc:docMk/>
            <pc:sldMk cId="1461419473" sldId="258"/>
            <ac:picMk id="5" creationId="{80C5E579-B4E9-D8A0-4CCA-5A944AAA46B2}"/>
          </ac:picMkLst>
        </pc:picChg>
      </pc:sldChg>
      <pc:sldChg chg="addSp modSp new mod modAnim">
        <pc:chgData name="Jingxuan Zhao" userId="32896be2-ded8-463c-aa73-c12bdd8d024e" providerId="ADAL" clId="{FADA9E68-E48B-4DC2-A817-8F5876C822BD}" dt="2022-09-02T03:16:03.621" v="2330" actId="20577"/>
        <pc:sldMkLst>
          <pc:docMk/>
          <pc:sldMk cId="2550491452" sldId="259"/>
        </pc:sldMkLst>
        <pc:spChg chg="mod">
          <ac:chgData name="Jingxuan Zhao" userId="32896be2-ded8-463c-aa73-c12bdd8d024e" providerId="ADAL" clId="{FADA9E68-E48B-4DC2-A817-8F5876C822BD}" dt="2022-09-02T03:16:03.621" v="2330" actId="20577"/>
          <ac:spMkLst>
            <pc:docMk/>
            <pc:sldMk cId="2550491452" sldId="259"/>
            <ac:spMk id="2" creationId="{F842573C-DEE7-EDD6-65EA-0A354A3C60CD}"/>
          </ac:spMkLst>
        </pc:spChg>
        <pc:spChg chg="mod">
          <ac:chgData name="Jingxuan Zhao" userId="32896be2-ded8-463c-aa73-c12bdd8d024e" providerId="ADAL" clId="{FADA9E68-E48B-4DC2-A817-8F5876C822BD}" dt="2022-08-25T15:24:12.132" v="338" actId="1076"/>
          <ac:spMkLst>
            <pc:docMk/>
            <pc:sldMk cId="2550491452" sldId="259"/>
            <ac:spMk id="3" creationId="{15587E15-DA79-C8F0-F304-DB2CF99C79A8}"/>
          </ac:spMkLst>
        </pc:spChg>
        <pc:spChg chg="add mod">
          <ac:chgData name="Jingxuan Zhao" userId="32896be2-ded8-463c-aa73-c12bdd8d024e" providerId="ADAL" clId="{FADA9E68-E48B-4DC2-A817-8F5876C822BD}" dt="2022-08-25T15:23:19.216" v="318" actId="1076"/>
          <ac:spMkLst>
            <pc:docMk/>
            <pc:sldMk cId="2550491452" sldId="259"/>
            <ac:spMk id="4" creationId="{258A9CDD-4EC5-50B0-73F2-297F3907B22A}"/>
          </ac:spMkLst>
        </pc:spChg>
        <pc:spChg chg="add mod">
          <ac:chgData name="Jingxuan Zhao" userId="32896be2-ded8-463c-aa73-c12bdd8d024e" providerId="ADAL" clId="{FADA9E68-E48B-4DC2-A817-8F5876C822BD}" dt="2022-08-25T15:23:38.009" v="321" actId="1076"/>
          <ac:spMkLst>
            <pc:docMk/>
            <pc:sldMk cId="2550491452" sldId="259"/>
            <ac:spMk id="5" creationId="{D64EB65A-914A-2347-DFEE-3BB2A8B721AD}"/>
          </ac:spMkLst>
        </pc:spChg>
        <pc:spChg chg="add mod">
          <ac:chgData name="Jingxuan Zhao" userId="32896be2-ded8-463c-aa73-c12bdd8d024e" providerId="ADAL" clId="{FADA9E68-E48B-4DC2-A817-8F5876C822BD}" dt="2022-08-25T21:18:39.372" v="1211" actId="14100"/>
          <ac:spMkLst>
            <pc:docMk/>
            <pc:sldMk cId="2550491452" sldId="259"/>
            <ac:spMk id="6" creationId="{E99A9B68-83EF-46F7-41EC-F6145FE8F5AC}"/>
          </ac:spMkLst>
        </pc:spChg>
        <pc:spChg chg="add mod">
          <ac:chgData name="Jingxuan Zhao" userId="32896be2-ded8-463c-aa73-c12bdd8d024e" providerId="ADAL" clId="{FADA9E68-E48B-4DC2-A817-8F5876C822BD}" dt="2022-08-25T15:24:55.671" v="362" actId="20577"/>
          <ac:spMkLst>
            <pc:docMk/>
            <pc:sldMk cId="2550491452" sldId="259"/>
            <ac:spMk id="7" creationId="{B20E64AA-F743-D76B-420E-AB7A9D5C2F41}"/>
          </ac:spMkLst>
        </pc:spChg>
        <pc:cxnChg chg="add">
          <ac:chgData name="Jingxuan Zhao" userId="32896be2-ded8-463c-aa73-c12bdd8d024e" providerId="ADAL" clId="{FADA9E68-E48B-4DC2-A817-8F5876C822BD}" dt="2022-08-25T15:25:08.447" v="364" actId="11529"/>
          <ac:cxnSpMkLst>
            <pc:docMk/>
            <pc:sldMk cId="2550491452" sldId="259"/>
            <ac:cxnSpMk id="9" creationId="{FDB16539-98E0-113A-5AA4-CCE5469BE831}"/>
          </ac:cxnSpMkLst>
        </pc:cxnChg>
      </pc:sldChg>
      <pc:sldChg chg="addSp delSp modSp new mod modAnim modNotesTx">
        <pc:chgData name="Jingxuan Zhao" userId="32896be2-ded8-463c-aa73-c12bdd8d024e" providerId="ADAL" clId="{FADA9E68-E48B-4DC2-A817-8F5876C822BD}" dt="2022-09-05T16:33:27.489" v="3074" actId="20577"/>
        <pc:sldMkLst>
          <pc:docMk/>
          <pc:sldMk cId="1189612548" sldId="260"/>
        </pc:sldMkLst>
        <pc:spChg chg="mod">
          <ac:chgData name="Jingxuan Zhao" userId="32896be2-ded8-463c-aa73-c12bdd8d024e" providerId="ADAL" clId="{FADA9E68-E48B-4DC2-A817-8F5876C822BD}" dt="2022-09-02T02:20:51.906" v="1877" actId="1076"/>
          <ac:spMkLst>
            <pc:docMk/>
            <pc:sldMk cId="1189612548" sldId="260"/>
            <ac:spMk id="2" creationId="{6A0ACD99-DA2A-3B48-D7E6-E94A19BBECD8}"/>
          </ac:spMkLst>
        </pc:spChg>
        <pc:spChg chg="add del mod">
          <ac:chgData name="Jingxuan Zhao" userId="32896be2-ded8-463c-aa73-c12bdd8d024e" providerId="ADAL" clId="{FADA9E68-E48B-4DC2-A817-8F5876C822BD}" dt="2022-09-02T02:28:39.082" v="1915" actId="478"/>
          <ac:spMkLst>
            <pc:docMk/>
            <pc:sldMk cId="1189612548" sldId="260"/>
            <ac:spMk id="3" creationId="{36667A94-3196-4342-8553-69F458F5D4E0}"/>
          </ac:spMkLst>
        </pc:spChg>
        <pc:spChg chg="add del mod">
          <ac:chgData name="Jingxuan Zhao" userId="32896be2-ded8-463c-aa73-c12bdd8d024e" providerId="ADAL" clId="{FADA9E68-E48B-4DC2-A817-8F5876C822BD}" dt="2022-09-02T02:28:35.780" v="1914" actId="478"/>
          <ac:spMkLst>
            <pc:docMk/>
            <pc:sldMk cId="1189612548" sldId="260"/>
            <ac:spMk id="4" creationId="{106011BE-43FC-94A2-50A6-25AB1D7FD254}"/>
          </ac:spMkLst>
        </pc:spChg>
        <pc:spChg chg="add del mod">
          <ac:chgData name="Jingxuan Zhao" userId="32896be2-ded8-463c-aa73-c12bdd8d024e" providerId="ADAL" clId="{FADA9E68-E48B-4DC2-A817-8F5876C822BD}" dt="2022-09-02T02:24:13.620" v="1883" actId="478"/>
          <ac:spMkLst>
            <pc:docMk/>
            <pc:sldMk cId="1189612548" sldId="260"/>
            <ac:spMk id="6" creationId="{B0A078BA-9C8F-7FCE-4A27-E1993E1C8F7E}"/>
          </ac:spMkLst>
        </pc:spChg>
        <pc:spChg chg="add mod">
          <ac:chgData name="Jingxuan Zhao" userId="32896be2-ded8-463c-aa73-c12bdd8d024e" providerId="ADAL" clId="{FADA9E68-E48B-4DC2-A817-8F5876C822BD}" dt="2022-09-05T16:33:27.489" v="3074" actId="20577"/>
          <ac:spMkLst>
            <pc:docMk/>
            <pc:sldMk cId="1189612548" sldId="260"/>
            <ac:spMk id="8" creationId="{13DFFB0B-6E4E-0AD7-94CB-6E45E6E1ABA4}"/>
          </ac:spMkLst>
        </pc:spChg>
        <pc:spChg chg="add del mod">
          <ac:chgData name="Jingxuan Zhao" userId="32896be2-ded8-463c-aa73-c12bdd8d024e" providerId="ADAL" clId="{FADA9E68-E48B-4DC2-A817-8F5876C822BD}" dt="2022-09-02T02:28:42.334" v="1916" actId="478"/>
          <ac:spMkLst>
            <pc:docMk/>
            <pc:sldMk cId="1189612548" sldId="260"/>
            <ac:spMk id="9" creationId="{81620E06-BF1A-B23C-115B-2673F58AA2DC}"/>
          </ac:spMkLst>
        </pc:spChg>
        <pc:picChg chg="add del mod">
          <ac:chgData name="Jingxuan Zhao" userId="32896be2-ded8-463c-aa73-c12bdd8d024e" providerId="ADAL" clId="{FADA9E68-E48B-4DC2-A817-8F5876C822BD}" dt="2022-08-26T01:56:21.761" v="1832"/>
          <ac:picMkLst>
            <pc:docMk/>
            <pc:sldMk cId="1189612548" sldId="260"/>
            <ac:picMk id="6" creationId="{A73B9D84-4FA6-0006-D9C6-9A98150CA22C}"/>
          </ac:picMkLst>
        </pc:picChg>
        <pc:picChg chg="add mod">
          <ac:chgData name="Jingxuan Zhao" userId="32896be2-ded8-463c-aa73-c12bdd8d024e" providerId="ADAL" clId="{FADA9E68-E48B-4DC2-A817-8F5876C822BD}" dt="2022-09-02T02:29:30.529" v="1945" actId="1076"/>
          <ac:picMkLst>
            <pc:docMk/>
            <pc:sldMk cId="1189612548" sldId="260"/>
            <ac:picMk id="11" creationId="{BB7E9893-B235-F621-D6CF-6843E67CBA73}"/>
          </ac:picMkLst>
        </pc:picChg>
        <pc:picChg chg="add del mod">
          <ac:chgData name="Jingxuan Zhao" userId="32896be2-ded8-463c-aa73-c12bdd8d024e" providerId="ADAL" clId="{FADA9E68-E48B-4DC2-A817-8F5876C822BD}" dt="2022-09-02T02:28:33.915" v="1913" actId="478"/>
          <ac:picMkLst>
            <pc:docMk/>
            <pc:sldMk cId="1189612548" sldId="260"/>
            <ac:picMk id="1026" creationId="{2C53EBE4-9A2A-5C2C-D77E-62E3F8D34D0B}"/>
          </ac:picMkLst>
        </pc:picChg>
      </pc:sldChg>
      <pc:sldChg chg="addSp delSp modSp new del mod">
        <pc:chgData name="Jingxuan Zhao" userId="32896be2-ded8-463c-aa73-c12bdd8d024e" providerId="ADAL" clId="{FADA9E68-E48B-4DC2-A817-8F5876C822BD}" dt="2022-09-02T02:25:12.393" v="1887" actId="47"/>
        <pc:sldMkLst>
          <pc:docMk/>
          <pc:sldMk cId="1465095896" sldId="261"/>
        </pc:sldMkLst>
        <pc:spChg chg="mod">
          <ac:chgData name="Jingxuan Zhao" userId="32896be2-ded8-463c-aa73-c12bdd8d024e" providerId="ADAL" clId="{FADA9E68-E48B-4DC2-A817-8F5876C822BD}" dt="2022-08-26T01:56:29.299" v="1833"/>
          <ac:spMkLst>
            <pc:docMk/>
            <pc:sldMk cId="1465095896" sldId="261"/>
            <ac:spMk id="2" creationId="{8233FF31-9B39-7A83-93A8-379F27F41566}"/>
          </ac:spMkLst>
        </pc:spChg>
        <pc:spChg chg="del">
          <ac:chgData name="Jingxuan Zhao" userId="32896be2-ded8-463c-aa73-c12bdd8d024e" providerId="ADAL" clId="{FADA9E68-E48B-4DC2-A817-8F5876C822BD}" dt="2022-08-25T15:03:35.151" v="180" actId="22"/>
          <ac:spMkLst>
            <pc:docMk/>
            <pc:sldMk cId="1465095896" sldId="261"/>
            <ac:spMk id="3" creationId="{CAD21528-300E-CB2F-D7E8-FDB5C3699A94}"/>
          </ac:spMkLst>
        </pc:spChg>
        <pc:spChg chg="add mod">
          <ac:chgData name="Jingxuan Zhao" userId="32896be2-ded8-463c-aa73-c12bdd8d024e" providerId="ADAL" clId="{FADA9E68-E48B-4DC2-A817-8F5876C822BD}" dt="2022-08-25T15:04:13.486" v="186" actId="1076"/>
          <ac:spMkLst>
            <pc:docMk/>
            <pc:sldMk cId="1465095896" sldId="261"/>
            <ac:spMk id="7" creationId="{D565B048-CC9B-3EFE-EEA7-8148CE3E1546}"/>
          </ac:spMkLst>
        </pc:spChg>
        <pc:picChg chg="add mod ord">
          <ac:chgData name="Jingxuan Zhao" userId="32896be2-ded8-463c-aa73-c12bdd8d024e" providerId="ADAL" clId="{FADA9E68-E48B-4DC2-A817-8F5876C822BD}" dt="2022-08-25T15:04:10.134" v="185" actId="14100"/>
          <ac:picMkLst>
            <pc:docMk/>
            <pc:sldMk cId="1465095896" sldId="261"/>
            <ac:picMk id="5" creationId="{23883D84-E038-AFE3-DBA7-59D2367DCA16}"/>
          </ac:picMkLst>
        </pc:picChg>
      </pc:sldChg>
      <pc:sldChg chg="addSp modSp new mod">
        <pc:chgData name="Jingxuan Zhao" userId="32896be2-ded8-463c-aa73-c12bdd8d024e" providerId="ADAL" clId="{FADA9E68-E48B-4DC2-A817-8F5876C822BD}" dt="2022-09-05T16:35:59.259" v="3076" actId="20577"/>
        <pc:sldMkLst>
          <pc:docMk/>
          <pc:sldMk cId="2962754668" sldId="262"/>
        </pc:sldMkLst>
        <pc:spChg chg="mod">
          <ac:chgData name="Jingxuan Zhao" userId="32896be2-ded8-463c-aa73-c12bdd8d024e" providerId="ADAL" clId="{FADA9E68-E48B-4DC2-A817-8F5876C822BD}" dt="2022-08-25T21:03:49.684" v="1037" actId="20577"/>
          <ac:spMkLst>
            <pc:docMk/>
            <pc:sldMk cId="2962754668" sldId="262"/>
            <ac:spMk id="2" creationId="{B6AE40A2-5ED2-C769-F9BC-F335780F7B73}"/>
          </ac:spMkLst>
        </pc:spChg>
        <pc:spChg chg="mod">
          <ac:chgData name="Jingxuan Zhao" userId="32896be2-ded8-463c-aa73-c12bdd8d024e" providerId="ADAL" clId="{FADA9E68-E48B-4DC2-A817-8F5876C822BD}" dt="2022-09-05T16:35:59.259" v="3076" actId="20577"/>
          <ac:spMkLst>
            <pc:docMk/>
            <pc:sldMk cId="2962754668" sldId="262"/>
            <ac:spMk id="3" creationId="{CD667B30-D33F-8CA6-DF67-B40026EFFD2A}"/>
          </ac:spMkLst>
        </pc:spChg>
        <pc:picChg chg="add mod">
          <ac:chgData name="Jingxuan Zhao" userId="32896be2-ded8-463c-aa73-c12bdd8d024e" providerId="ADAL" clId="{FADA9E68-E48B-4DC2-A817-8F5876C822BD}" dt="2022-08-25T16:12:34.805" v="736" actId="1076"/>
          <ac:picMkLst>
            <pc:docMk/>
            <pc:sldMk cId="2962754668" sldId="262"/>
            <ac:picMk id="2050" creationId="{4262BFF1-B4FC-E6CB-5DDF-A13E16D2A959}"/>
          </ac:picMkLst>
        </pc:picChg>
      </pc:sldChg>
      <pc:sldChg chg="new del">
        <pc:chgData name="Jingxuan Zhao" userId="32896be2-ded8-463c-aa73-c12bdd8d024e" providerId="ADAL" clId="{FADA9E68-E48B-4DC2-A817-8F5876C822BD}" dt="2022-08-28T22:30:44.506" v="1837" actId="47"/>
        <pc:sldMkLst>
          <pc:docMk/>
          <pc:sldMk cId="93568934" sldId="263"/>
        </pc:sldMkLst>
      </pc:sldChg>
      <pc:sldChg chg="new del">
        <pc:chgData name="Jingxuan Zhao" userId="32896be2-ded8-463c-aa73-c12bdd8d024e" providerId="ADAL" clId="{FADA9E68-E48B-4DC2-A817-8F5876C822BD}" dt="2022-08-28T22:30:45.489" v="1838" actId="47"/>
        <pc:sldMkLst>
          <pc:docMk/>
          <pc:sldMk cId="1981087850" sldId="264"/>
        </pc:sldMkLst>
      </pc:sldChg>
      <pc:sldChg chg="addSp delSp modSp add mod">
        <pc:chgData name="Jingxuan Zhao" userId="32896be2-ded8-463c-aa73-c12bdd8d024e" providerId="ADAL" clId="{FADA9E68-E48B-4DC2-A817-8F5876C822BD}" dt="2022-08-25T21:10:36.031" v="1117" actId="1076"/>
        <pc:sldMkLst>
          <pc:docMk/>
          <pc:sldMk cId="4075230510" sldId="265"/>
        </pc:sldMkLst>
        <pc:spChg chg="mod">
          <ac:chgData name="Jingxuan Zhao" userId="32896be2-ded8-463c-aa73-c12bdd8d024e" providerId="ADAL" clId="{FADA9E68-E48B-4DC2-A817-8F5876C822BD}" dt="2022-08-25T20:59:51.655" v="953"/>
          <ac:spMkLst>
            <pc:docMk/>
            <pc:sldMk cId="4075230510" sldId="265"/>
            <ac:spMk id="2" creationId="{B6AE40A2-5ED2-C769-F9BC-F335780F7B73}"/>
          </ac:spMkLst>
        </pc:spChg>
        <pc:spChg chg="mod">
          <ac:chgData name="Jingxuan Zhao" userId="32896be2-ded8-463c-aa73-c12bdd8d024e" providerId="ADAL" clId="{FADA9E68-E48B-4DC2-A817-8F5876C822BD}" dt="2022-08-25T16:36:15.582" v="895" actId="113"/>
          <ac:spMkLst>
            <pc:docMk/>
            <pc:sldMk cId="4075230510" sldId="265"/>
            <ac:spMk id="3" creationId="{CD667B30-D33F-8CA6-DF67-B40026EFFD2A}"/>
          </ac:spMkLst>
        </pc:spChg>
        <pc:spChg chg="add mod">
          <ac:chgData name="Jingxuan Zhao" userId="32896be2-ded8-463c-aa73-c12bdd8d024e" providerId="ADAL" clId="{FADA9E68-E48B-4DC2-A817-8F5876C822BD}" dt="2022-08-25T21:10:36.031" v="1117" actId="1076"/>
          <ac:spMkLst>
            <pc:docMk/>
            <pc:sldMk cId="4075230510" sldId="265"/>
            <ac:spMk id="6" creationId="{A369ECEA-EB6C-3049-CFA2-10CDDD455F96}"/>
          </ac:spMkLst>
        </pc:spChg>
        <pc:picChg chg="add mod">
          <ac:chgData name="Jingxuan Zhao" userId="32896be2-ded8-463c-aa73-c12bdd8d024e" providerId="ADAL" clId="{FADA9E68-E48B-4DC2-A817-8F5876C822BD}" dt="2022-08-25T16:37:20.792" v="903" actId="1076"/>
          <ac:picMkLst>
            <pc:docMk/>
            <pc:sldMk cId="4075230510" sldId="265"/>
            <ac:picMk id="5" creationId="{F88C95C2-C7FF-1885-A732-92D12922B87A}"/>
          </ac:picMkLst>
        </pc:picChg>
        <pc:picChg chg="add mod">
          <ac:chgData name="Jingxuan Zhao" userId="32896be2-ded8-463c-aa73-c12bdd8d024e" providerId="ADAL" clId="{FADA9E68-E48B-4DC2-A817-8F5876C822BD}" dt="2022-08-25T16:37:23.777" v="904" actId="1076"/>
          <ac:picMkLst>
            <pc:docMk/>
            <pc:sldMk cId="4075230510" sldId="265"/>
            <ac:picMk id="7" creationId="{38E1C3C6-B7E7-647C-08B5-AD9DA18F4F82}"/>
          </ac:picMkLst>
        </pc:picChg>
        <pc:picChg chg="del">
          <ac:chgData name="Jingxuan Zhao" userId="32896be2-ded8-463c-aa73-c12bdd8d024e" providerId="ADAL" clId="{FADA9E68-E48B-4DC2-A817-8F5876C822BD}" dt="2022-08-25T16:33:44.279" v="828" actId="478"/>
          <ac:picMkLst>
            <pc:docMk/>
            <pc:sldMk cId="4075230510" sldId="265"/>
            <ac:picMk id="2050" creationId="{4262BFF1-B4FC-E6CB-5DDF-A13E16D2A959}"/>
          </ac:picMkLst>
        </pc:picChg>
      </pc:sldChg>
      <pc:sldChg chg="delSp modSp add mod modNotesTx">
        <pc:chgData name="Jingxuan Zhao" userId="32896be2-ded8-463c-aa73-c12bdd8d024e" providerId="ADAL" clId="{FADA9E68-E48B-4DC2-A817-8F5876C822BD}" dt="2022-09-05T15:47:43.763" v="2873" actId="20577"/>
        <pc:sldMkLst>
          <pc:docMk/>
          <pc:sldMk cId="1248064892" sldId="266"/>
        </pc:sldMkLst>
        <pc:spChg chg="mod">
          <ac:chgData name="Jingxuan Zhao" userId="32896be2-ded8-463c-aa73-c12bdd8d024e" providerId="ADAL" clId="{FADA9E68-E48B-4DC2-A817-8F5876C822BD}" dt="2022-08-25T20:59:55.207" v="955"/>
          <ac:spMkLst>
            <pc:docMk/>
            <pc:sldMk cId="1248064892" sldId="266"/>
            <ac:spMk id="2" creationId="{B6AE40A2-5ED2-C769-F9BC-F335780F7B73}"/>
          </ac:spMkLst>
        </pc:spChg>
        <pc:spChg chg="mod">
          <ac:chgData name="Jingxuan Zhao" userId="32896be2-ded8-463c-aa73-c12bdd8d024e" providerId="ADAL" clId="{FADA9E68-E48B-4DC2-A817-8F5876C822BD}" dt="2022-09-05T15:47:43.763" v="2873" actId="20577"/>
          <ac:spMkLst>
            <pc:docMk/>
            <pc:sldMk cId="1248064892" sldId="266"/>
            <ac:spMk id="3" creationId="{CD667B30-D33F-8CA6-DF67-B40026EFFD2A}"/>
          </ac:spMkLst>
        </pc:spChg>
        <pc:picChg chg="del">
          <ac:chgData name="Jingxuan Zhao" userId="32896be2-ded8-463c-aa73-c12bdd8d024e" providerId="ADAL" clId="{FADA9E68-E48B-4DC2-A817-8F5876C822BD}" dt="2022-08-25T16:39:56.681" v="937" actId="478"/>
          <ac:picMkLst>
            <pc:docMk/>
            <pc:sldMk cId="1248064892" sldId="266"/>
            <ac:picMk id="5" creationId="{F88C95C2-C7FF-1885-A732-92D12922B87A}"/>
          </ac:picMkLst>
        </pc:picChg>
        <pc:picChg chg="del">
          <ac:chgData name="Jingxuan Zhao" userId="32896be2-ded8-463c-aa73-c12bdd8d024e" providerId="ADAL" clId="{FADA9E68-E48B-4DC2-A817-8F5876C822BD}" dt="2022-08-25T16:39:57.067" v="938" actId="478"/>
          <ac:picMkLst>
            <pc:docMk/>
            <pc:sldMk cId="1248064892" sldId="266"/>
            <ac:picMk id="7" creationId="{38E1C3C6-B7E7-647C-08B5-AD9DA18F4F82}"/>
          </ac:picMkLst>
        </pc:picChg>
      </pc:sldChg>
      <pc:sldChg chg="new del">
        <pc:chgData name="Jingxuan Zhao" userId="32896be2-ded8-463c-aa73-c12bdd8d024e" providerId="ADAL" clId="{FADA9E68-E48B-4DC2-A817-8F5876C822BD}" dt="2022-08-25T16:38:10.702" v="906" actId="680"/>
        <pc:sldMkLst>
          <pc:docMk/>
          <pc:sldMk cId="3718577901" sldId="266"/>
        </pc:sldMkLst>
      </pc:sldChg>
      <pc:sldChg chg="addSp delSp modSp add mod ord modAnim">
        <pc:chgData name="Jingxuan Zhao" userId="32896be2-ded8-463c-aa73-c12bdd8d024e" providerId="ADAL" clId="{FADA9E68-E48B-4DC2-A817-8F5876C822BD}" dt="2022-09-05T15:49:24.497" v="2881" actId="20577"/>
        <pc:sldMkLst>
          <pc:docMk/>
          <pc:sldMk cId="1218032085" sldId="267"/>
        </pc:sldMkLst>
        <pc:spChg chg="mod">
          <ac:chgData name="Jingxuan Zhao" userId="32896be2-ded8-463c-aa73-c12bdd8d024e" providerId="ADAL" clId="{FADA9E68-E48B-4DC2-A817-8F5876C822BD}" dt="2022-08-25T21:04:00.849" v="1041" actId="20577"/>
          <ac:spMkLst>
            <pc:docMk/>
            <pc:sldMk cId="1218032085" sldId="267"/>
            <ac:spMk id="2" creationId="{B6AE40A2-5ED2-C769-F9BC-F335780F7B73}"/>
          </ac:spMkLst>
        </pc:spChg>
        <pc:spChg chg="mod">
          <ac:chgData name="Jingxuan Zhao" userId="32896be2-ded8-463c-aa73-c12bdd8d024e" providerId="ADAL" clId="{FADA9E68-E48B-4DC2-A817-8F5876C822BD}" dt="2022-09-05T15:49:24.497" v="2881" actId="20577"/>
          <ac:spMkLst>
            <pc:docMk/>
            <pc:sldMk cId="1218032085" sldId="267"/>
            <ac:spMk id="3" creationId="{CD667B30-D33F-8CA6-DF67-B40026EFFD2A}"/>
          </ac:spMkLst>
        </pc:spChg>
        <pc:spChg chg="add mod">
          <ac:chgData name="Jingxuan Zhao" userId="32896be2-ded8-463c-aa73-c12bdd8d024e" providerId="ADAL" clId="{FADA9E68-E48B-4DC2-A817-8F5876C822BD}" dt="2022-08-25T21:17:22.703" v="1187" actId="207"/>
          <ac:spMkLst>
            <pc:docMk/>
            <pc:sldMk cId="1218032085" sldId="267"/>
            <ac:spMk id="8" creationId="{43C063D7-7BA4-C8D9-7EB2-92450CE0F497}"/>
          </ac:spMkLst>
        </pc:spChg>
        <pc:picChg chg="add mod">
          <ac:chgData name="Jingxuan Zhao" userId="32896be2-ded8-463c-aa73-c12bdd8d024e" providerId="ADAL" clId="{FADA9E68-E48B-4DC2-A817-8F5876C822BD}" dt="2022-08-25T21:15:51.084" v="1179" actId="1076"/>
          <ac:picMkLst>
            <pc:docMk/>
            <pc:sldMk cId="1218032085" sldId="267"/>
            <ac:picMk id="5" creationId="{88BC75F7-9CE9-D7FF-D5B5-41A03935D6B9}"/>
          </ac:picMkLst>
        </pc:picChg>
        <pc:picChg chg="del">
          <ac:chgData name="Jingxuan Zhao" userId="32896be2-ded8-463c-aa73-c12bdd8d024e" providerId="ADAL" clId="{FADA9E68-E48B-4DC2-A817-8F5876C822BD}" dt="2022-08-25T21:05:03.447" v="1054" actId="478"/>
          <ac:picMkLst>
            <pc:docMk/>
            <pc:sldMk cId="1218032085" sldId="267"/>
            <ac:picMk id="2050" creationId="{4262BFF1-B4FC-E6CB-5DDF-A13E16D2A959}"/>
          </ac:picMkLst>
        </pc:picChg>
      </pc:sldChg>
      <pc:sldChg chg="delSp modSp add mod delAnim modAnim modNotesTx">
        <pc:chgData name="Jingxuan Zhao" userId="32896be2-ded8-463c-aa73-c12bdd8d024e" providerId="ADAL" clId="{FADA9E68-E48B-4DC2-A817-8F5876C822BD}" dt="2022-09-05T15:52:20.143" v="2882"/>
        <pc:sldMkLst>
          <pc:docMk/>
          <pc:sldMk cId="389086595" sldId="268"/>
        </pc:sldMkLst>
        <pc:spChg chg="mod">
          <ac:chgData name="Jingxuan Zhao" userId="32896be2-ded8-463c-aa73-c12bdd8d024e" providerId="ADAL" clId="{FADA9E68-E48B-4DC2-A817-8F5876C822BD}" dt="2022-08-25T21:19:19.716" v="1264" actId="20577"/>
          <ac:spMkLst>
            <pc:docMk/>
            <pc:sldMk cId="389086595" sldId="268"/>
            <ac:spMk id="2" creationId="{B6AE40A2-5ED2-C769-F9BC-F335780F7B73}"/>
          </ac:spMkLst>
        </pc:spChg>
        <pc:spChg chg="mod">
          <ac:chgData name="Jingxuan Zhao" userId="32896be2-ded8-463c-aa73-c12bdd8d024e" providerId="ADAL" clId="{FADA9E68-E48B-4DC2-A817-8F5876C822BD}" dt="2022-08-25T21:28:00.912" v="1340" actId="20577"/>
          <ac:spMkLst>
            <pc:docMk/>
            <pc:sldMk cId="389086595" sldId="268"/>
            <ac:spMk id="3" creationId="{CD667B30-D33F-8CA6-DF67-B40026EFFD2A}"/>
          </ac:spMkLst>
        </pc:spChg>
        <pc:spChg chg="del">
          <ac:chgData name="Jingxuan Zhao" userId="32896be2-ded8-463c-aa73-c12bdd8d024e" providerId="ADAL" clId="{FADA9E68-E48B-4DC2-A817-8F5876C822BD}" dt="2022-08-25T21:20:14.589" v="1269" actId="478"/>
          <ac:spMkLst>
            <pc:docMk/>
            <pc:sldMk cId="389086595" sldId="268"/>
            <ac:spMk id="8" creationId="{43C063D7-7BA4-C8D9-7EB2-92450CE0F497}"/>
          </ac:spMkLst>
        </pc:spChg>
        <pc:picChg chg="del">
          <ac:chgData name="Jingxuan Zhao" userId="32896be2-ded8-463c-aa73-c12bdd8d024e" providerId="ADAL" clId="{FADA9E68-E48B-4DC2-A817-8F5876C822BD}" dt="2022-08-25T21:20:12.552" v="1268" actId="478"/>
          <ac:picMkLst>
            <pc:docMk/>
            <pc:sldMk cId="389086595" sldId="268"/>
            <ac:picMk id="5" creationId="{88BC75F7-9CE9-D7FF-D5B5-41A03935D6B9}"/>
          </ac:picMkLst>
        </pc:picChg>
      </pc:sldChg>
      <pc:sldChg chg="addSp delSp modSp new mod modNotesTx">
        <pc:chgData name="Jingxuan Zhao" userId="32896be2-ded8-463c-aa73-c12bdd8d024e" providerId="ADAL" clId="{FADA9E68-E48B-4DC2-A817-8F5876C822BD}" dt="2022-09-03T01:22:21.906" v="2482"/>
        <pc:sldMkLst>
          <pc:docMk/>
          <pc:sldMk cId="1775727621" sldId="269"/>
        </pc:sldMkLst>
        <pc:spChg chg="mod">
          <ac:chgData name="Jingxuan Zhao" userId="32896be2-ded8-463c-aa73-c12bdd8d024e" providerId="ADAL" clId="{FADA9E68-E48B-4DC2-A817-8F5876C822BD}" dt="2022-08-25T22:10:00.789" v="1416" actId="1076"/>
          <ac:spMkLst>
            <pc:docMk/>
            <pc:sldMk cId="1775727621" sldId="269"/>
            <ac:spMk id="2" creationId="{D18CF7E9-ACD2-FC27-D3CB-4AA76CBA9EFF}"/>
          </ac:spMkLst>
        </pc:spChg>
        <pc:spChg chg="del">
          <ac:chgData name="Jingxuan Zhao" userId="32896be2-ded8-463c-aa73-c12bdd8d024e" providerId="ADAL" clId="{FADA9E68-E48B-4DC2-A817-8F5876C822BD}" dt="2022-08-25T22:09:42.013" v="1411" actId="478"/>
          <ac:spMkLst>
            <pc:docMk/>
            <pc:sldMk cId="1775727621" sldId="269"/>
            <ac:spMk id="3" creationId="{80D1278D-E796-C458-E82F-C20189EFD537}"/>
          </ac:spMkLst>
        </pc:spChg>
        <pc:spChg chg="add mod">
          <ac:chgData name="Jingxuan Zhao" userId="32896be2-ded8-463c-aa73-c12bdd8d024e" providerId="ADAL" clId="{FADA9E68-E48B-4DC2-A817-8F5876C822BD}" dt="2022-08-25T22:10:36.799" v="1421" actId="207"/>
          <ac:spMkLst>
            <pc:docMk/>
            <pc:sldMk cId="1775727621" sldId="269"/>
            <ac:spMk id="8" creationId="{EEFD2A40-0ED1-366E-6F5C-6A4356AF7694}"/>
          </ac:spMkLst>
        </pc:spChg>
        <pc:spChg chg="add mod">
          <ac:chgData name="Jingxuan Zhao" userId="32896be2-ded8-463c-aa73-c12bdd8d024e" providerId="ADAL" clId="{FADA9E68-E48B-4DC2-A817-8F5876C822BD}" dt="2022-08-25T22:10:52.038" v="1425" actId="208"/>
          <ac:spMkLst>
            <pc:docMk/>
            <pc:sldMk cId="1775727621" sldId="269"/>
            <ac:spMk id="9" creationId="{408FDA5F-13FB-8804-FDAD-3EEF723E602B}"/>
          </ac:spMkLst>
        </pc:spChg>
        <pc:picChg chg="add mod">
          <ac:chgData name="Jingxuan Zhao" userId="32896be2-ded8-463c-aa73-c12bdd8d024e" providerId="ADAL" clId="{FADA9E68-E48B-4DC2-A817-8F5876C822BD}" dt="2022-08-25T22:10:03.080" v="1417" actId="1076"/>
          <ac:picMkLst>
            <pc:docMk/>
            <pc:sldMk cId="1775727621" sldId="269"/>
            <ac:picMk id="5" creationId="{9A5BC140-A70A-E0AD-31B9-B3A710FCA087}"/>
          </ac:picMkLst>
        </pc:picChg>
        <pc:cxnChg chg="add del">
          <ac:chgData name="Jingxuan Zhao" userId="32896be2-ded8-463c-aa73-c12bdd8d024e" providerId="ADAL" clId="{FADA9E68-E48B-4DC2-A817-8F5876C822BD}" dt="2022-08-25T22:10:24.674" v="1419" actId="11529"/>
          <ac:cxnSpMkLst>
            <pc:docMk/>
            <pc:sldMk cId="1775727621" sldId="269"/>
            <ac:cxnSpMk id="7" creationId="{37038553-E5A9-3D92-D70E-BAE97A229CDD}"/>
          </ac:cxnSpMkLst>
        </pc:cxnChg>
      </pc:sldChg>
      <pc:sldChg chg="addSp delSp modSp add mod modNotesTx">
        <pc:chgData name="Jingxuan Zhao" userId="32896be2-ded8-463c-aa73-c12bdd8d024e" providerId="ADAL" clId="{FADA9E68-E48B-4DC2-A817-8F5876C822BD}" dt="2022-09-05T15:58:17.256" v="2894" actId="20577"/>
        <pc:sldMkLst>
          <pc:docMk/>
          <pc:sldMk cId="3093483473" sldId="270"/>
        </pc:sldMkLst>
        <pc:spChg chg="mod">
          <ac:chgData name="Jingxuan Zhao" userId="32896be2-ded8-463c-aa73-c12bdd8d024e" providerId="ADAL" clId="{FADA9E68-E48B-4DC2-A817-8F5876C822BD}" dt="2022-09-05T15:58:17.256" v="2894" actId="20577"/>
          <ac:spMkLst>
            <pc:docMk/>
            <pc:sldMk cId="3093483473" sldId="270"/>
            <ac:spMk id="3" creationId="{CD667B30-D33F-8CA6-DF67-B40026EFFD2A}"/>
          </ac:spMkLst>
        </pc:spChg>
        <pc:spChg chg="add del">
          <ac:chgData name="Jingxuan Zhao" userId="32896be2-ded8-463c-aa73-c12bdd8d024e" providerId="ADAL" clId="{FADA9E68-E48B-4DC2-A817-8F5876C822BD}" dt="2022-09-05T15:52:38.915" v="2884" actId="22"/>
          <ac:spMkLst>
            <pc:docMk/>
            <pc:sldMk cId="3093483473" sldId="270"/>
            <ac:spMk id="8" creationId="{EE478661-2A4C-CD9C-4281-CA66F97E7697}"/>
          </ac:spMkLst>
        </pc:spChg>
        <pc:picChg chg="add mod">
          <ac:chgData name="Jingxuan Zhao" userId="32896be2-ded8-463c-aa73-c12bdd8d024e" providerId="ADAL" clId="{FADA9E68-E48B-4DC2-A817-8F5876C822BD}" dt="2022-09-02T02:37:19.184" v="1972" actId="1076"/>
          <ac:picMkLst>
            <pc:docMk/>
            <pc:sldMk cId="3093483473" sldId="270"/>
            <ac:picMk id="5" creationId="{7382F073-0277-EBF8-78F2-8BC0AA47F5A0}"/>
          </ac:picMkLst>
        </pc:picChg>
        <pc:picChg chg="add mod">
          <ac:chgData name="Jingxuan Zhao" userId="32896be2-ded8-463c-aa73-c12bdd8d024e" providerId="ADAL" clId="{FADA9E68-E48B-4DC2-A817-8F5876C822BD}" dt="2022-09-02T02:37:23.040" v="1973" actId="1076"/>
          <ac:picMkLst>
            <pc:docMk/>
            <pc:sldMk cId="3093483473" sldId="270"/>
            <ac:picMk id="7" creationId="{35CAC909-60C0-64E3-4142-DE954D277193}"/>
          </ac:picMkLst>
        </pc:picChg>
      </pc:sldChg>
      <pc:sldChg chg="add del">
        <pc:chgData name="Jingxuan Zhao" userId="32896be2-ded8-463c-aa73-c12bdd8d024e" providerId="ADAL" clId="{FADA9E68-E48B-4DC2-A817-8F5876C822BD}" dt="2022-09-02T02:41:18.873" v="1988" actId="47"/>
        <pc:sldMkLst>
          <pc:docMk/>
          <pc:sldMk cId="3027089653" sldId="271"/>
        </pc:sldMkLst>
      </pc:sldChg>
      <pc:sldChg chg="addSp delSp modSp add mod modNotesTx">
        <pc:chgData name="Jingxuan Zhao" userId="32896be2-ded8-463c-aa73-c12bdd8d024e" providerId="ADAL" clId="{FADA9E68-E48B-4DC2-A817-8F5876C822BD}" dt="2022-09-03T01:25:06.761" v="2486" actId="20577"/>
        <pc:sldMkLst>
          <pc:docMk/>
          <pc:sldMk cId="1622701339" sldId="272"/>
        </pc:sldMkLst>
        <pc:spChg chg="mod">
          <ac:chgData name="Jingxuan Zhao" userId="32896be2-ded8-463c-aa73-c12bdd8d024e" providerId="ADAL" clId="{FADA9E68-E48B-4DC2-A817-8F5876C822BD}" dt="2022-08-26T01:29:25" v="1590" actId="20577"/>
          <ac:spMkLst>
            <pc:docMk/>
            <pc:sldMk cId="1622701339" sldId="272"/>
            <ac:spMk id="3" creationId="{CD667B30-D33F-8CA6-DF67-B40026EFFD2A}"/>
          </ac:spMkLst>
        </pc:spChg>
        <pc:spChg chg="add mod">
          <ac:chgData name="Jingxuan Zhao" userId="32896be2-ded8-463c-aa73-c12bdd8d024e" providerId="ADAL" clId="{FADA9E68-E48B-4DC2-A817-8F5876C822BD}" dt="2022-09-02T02:59:49.267" v="2055" actId="20577"/>
          <ac:spMkLst>
            <pc:docMk/>
            <pc:sldMk cId="1622701339" sldId="272"/>
            <ac:spMk id="6" creationId="{56305AE8-CB97-E537-15F7-4C95A4F26E1A}"/>
          </ac:spMkLst>
        </pc:spChg>
        <pc:picChg chg="del">
          <ac:chgData name="Jingxuan Zhao" userId="32896be2-ded8-463c-aa73-c12bdd8d024e" providerId="ADAL" clId="{FADA9E68-E48B-4DC2-A817-8F5876C822BD}" dt="2022-08-26T01:29:27.873" v="1591" actId="478"/>
          <ac:picMkLst>
            <pc:docMk/>
            <pc:sldMk cId="1622701339" sldId="272"/>
            <ac:picMk id="5" creationId="{7382F073-0277-EBF8-78F2-8BC0AA47F5A0}"/>
          </ac:picMkLst>
        </pc:picChg>
        <pc:picChg chg="del">
          <ac:chgData name="Jingxuan Zhao" userId="32896be2-ded8-463c-aa73-c12bdd8d024e" providerId="ADAL" clId="{FADA9E68-E48B-4DC2-A817-8F5876C822BD}" dt="2022-08-26T01:29:28.504" v="1592" actId="478"/>
          <ac:picMkLst>
            <pc:docMk/>
            <pc:sldMk cId="1622701339" sldId="272"/>
            <ac:picMk id="7" creationId="{35CAC909-60C0-64E3-4142-DE954D277193}"/>
          </ac:picMkLst>
        </pc:picChg>
      </pc:sldChg>
      <pc:sldChg chg="addSp delSp modSp add mod">
        <pc:chgData name="Jingxuan Zhao" userId="32896be2-ded8-463c-aa73-c12bdd8d024e" providerId="ADAL" clId="{FADA9E68-E48B-4DC2-A817-8F5876C822BD}" dt="2022-08-26T01:31:00.118" v="1630" actId="1076"/>
        <pc:sldMkLst>
          <pc:docMk/>
          <pc:sldMk cId="2389761140" sldId="273"/>
        </pc:sldMkLst>
        <pc:spChg chg="del">
          <ac:chgData name="Jingxuan Zhao" userId="32896be2-ded8-463c-aa73-c12bdd8d024e" providerId="ADAL" clId="{FADA9E68-E48B-4DC2-A817-8F5876C822BD}" dt="2022-08-26T01:30:52.673" v="1627" actId="478"/>
          <ac:spMkLst>
            <pc:docMk/>
            <pc:sldMk cId="2389761140" sldId="273"/>
            <ac:spMk id="6" creationId="{56305AE8-CB97-E537-15F7-4C95A4F26E1A}"/>
          </ac:spMkLst>
        </pc:spChg>
        <pc:picChg chg="add mod">
          <ac:chgData name="Jingxuan Zhao" userId="32896be2-ded8-463c-aa73-c12bdd8d024e" providerId="ADAL" clId="{FADA9E68-E48B-4DC2-A817-8F5876C822BD}" dt="2022-08-26T01:31:00.118" v="1630" actId="1076"/>
          <ac:picMkLst>
            <pc:docMk/>
            <pc:sldMk cId="2389761140" sldId="273"/>
            <ac:picMk id="5" creationId="{A9E5BB6D-66F2-3B81-1D18-F20BD82AC0B0}"/>
          </ac:picMkLst>
        </pc:picChg>
      </pc:sldChg>
      <pc:sldChg chg="addSp delSp modSp add mod setBg modNotesTx">
        <pc:chgData name="Jingxuan Zhao" userId="32896be2-ded8-463c-aa73-c12bdd8d024e" providerId="ADAL" clId="{FADA9E68-E48B-4DC2-A817-8F5876C822BD}" dt="2022-09-05T16:07:08.017" v="3005" actId="20577"/>
        <pc:sldMkLst>
          <pc:docMk/>
          <pc:sldMk cId="4154407692" sldId="274"/>
        </pc:sldMkLst>
        <pc:spChg chg="mod">
          <ac:chgData name="Jingxuan Zhao" userId="32896be2-ded8-463c-aa73-c12bdd8d024e" providerId="ADAL" clId="{FADA9E68-E48B-4DC2-A817-8F5876C822BD}" dt="2022-09-05T16:05:16.445" v="2990" actId="26606"/>
          <ac:spMkLst>
            <pc:docMk/>
            <pc:sldMk cId="4154407692" sldId="274"/>
            <ac:spMk id="2" creationId="{B6AE40A2-5ED2-C769-F9BC-F335780F7B73}"/>
          </ac:spMkLst>
        </pc:spChg>
        <pc:spChg chg="mod">
          <ac:chgData name="Jingxuan Zhao" userId="32896be2-ded8-463c-aa73-c12bdd8d024e" providerId="ADAL" clId="{FADA9E68-E48B-4DC2-A817-8F5876C822BD}" dt="2022-09-05T16:05:16.445" v="2990" actId="26606"/>
          <ac:spMkLst>
            <pc:docMk/>
            <pc:sldMk cId="4154407692" sldId="274"/>
            <ac:spMk id="3" creationId="{CD667B30-D33F-8CA6-DF67-B40026EFFD2A}"/>
          </ac:spMkLst>
        </pc:spChg>
        <pc:spChg chg="add del">
          <ac:chgData name="Jingxuan Zhao" userId="32896be2-ded8-463c-aa73-c12bdd8d024e" providerId="ADAL" clId="{FADA9E68-E48B-4DC2-A817-8F5876C822BD}" dt="2022-09-05T16:05:16.445" v="2990" actId="26606"/>
          <ac:spMkLst>
            <pc:docMk/>
            <pc:sldMk cId="4154407692" sldId="274"/>
            <ac:spMk id="10" creationId="{058A14AF-9FB5-4CC7-BA35-E8E85D3EDF0E}"/>
          </ac:spMkLst>
        </pc:spChg>
        <pc:spChg chg="add del">
          <ac:chgData name="Jingxuan Zhao" userId="32896be2-ded8-463c-aa73-c12bdd8d024e" providerId="ADAL" clId="{FADA9E68-E48B-4DC2-A817-8F5876C822BD}" dt="2022-09-05T16:05:16.445" v="2990" actId="26606"/>
          <ac:spMkLst>
            <pc:docMk/>
            <pc:sldMk cId="4154407692" sldId="274"/>
            <ac:spMk id="12" creationId="{3A9A4357-BD1D-4622-A4FE-766E6AB8DE84}"/>
          </ac:spMkLst>
        </pc:spChg>
        <pc:spChg chg="add del">
          <ac:chgData name="Jingxuan Zhao" userId="32896be2-ded8-463c-aa73-c12bdd8d024e" providerId="ADAL" clId="{FADA9E68-E48B-4DC2-A817-8F5876C822BD}" dt="2022-09-05T16:05:16.445" v="2990" actId="26606"/>
          <ac:spMkLst>
            <pc:docMk/>
            <pc:sldMk cId="4154407692" sldId="274"/>
            <ac:spMk id="14" creationId="{E659831F-0D9A-4C63-9EBB-8435B85A440F}"/>
          </ac:spMkLst>
        </pc:spChg>
        <pc:spChg chg="add del">
          <ac:chgData name="Jingxuan Zhao" userId="32896be2-ded8-463c-aa73-c12bdd8d024e" providerId="ADAL" clId="{FADA9E68-E48B-4DC2-A817-8F5876C822BD}" dt="2022-09-05T16:05:16.445" v="2990" actId="26606"/>
          <ac:spMkLst>
            <pc:docMk/>
            <pc:sldMk cId="4154407692" sldId="274"/>
            <ac:spMk id="16" creationId="{E6995CE5-F890-4ABA-82A2-26507CE8D2A3}"/>
          </ac:spMkLst>
        </pc:spChg>
        <pc:picChg chg="del">
          <ac:chgData name="Jingxuan Zhao" userId="32896be2-ded8-463c-aa73-c12bdd8d024e" providerId="ADAL" clId="{FADA9E68-E48B-4DC2-A817-8F5876C822BD}" dt="2022-08-26T01:31:21.377" v="1632" actId="478"/>
          <ac:picMkLst>
            <pc:docMk/>
            <pc:sldMk cId="4154407692" sldId="274"/>
            <ac:picMk id="5" creationId="{A9E5BB6D-66F2-3B81-1D18-F20BD82AC0B0}"/>
          </ac:picMkLst>
        </pc:picChg>
        <pc:picChg chg="add mod">
          <ac:chgData name="Jingxuan Zhao" userId="32896be2-ded8-463c-aa73-c12bdd8d024e" providerId="ADAL" clId="{FADA9E68-E48B-4DC2-A817-8F5876C822BD}" dt="2022-09-05T16:05:18.894" v="2991" actId="14100"/>
          <ac:picMkLst>
            <pc:docMk/>
            <pc:sldMk cId="4154407692" sldId="274"/>
            <ac:picMk id="5" creationId="{E572F4A0-893D-55E7-EF24-2B7E64B44776}"/>
          </ac:picMkLst>
        </pc:picChg>
        <pc:picChg chg="add del mod">
          <ac:chgData name="Jingxuan Zhao" userId="32896be2-ded8-463c-aa73-c12bdd8d024e" providerId="ADAL" clId="{FADA9E68-E48B-4DC2-A817-8F5876C822BD}" dt="2022-08-26T01:32:01.517" v="1636" actId="478"/>
          <ac:picMkLst>
            <pc:docMk/>
            <pc:sldMk cId="4154407692" sldId="274"/>
            <ac:picMk id="6" creationId="{0B62D7C8-EC8A-89C9-5E51-3C389F74E626}"/>
          </ac:picMkLst>
        </pc:picChg>
        <pc:picChg chg="add del mod">
          <ac:chgData name="Jingxuan Zhao" userId="32896be2-ded8-463c-aa73-c12bdd8d024e" providerId="ADAL" clId="{FADA9E68-E48B-4DC2-A817-8F5876C822BD}" dt="2022-09-05T16:05:09.845" v="2984" actId="478"/>
          <ac:picMkLst>
            <pc:docMk/>
            <pc:sldMk cId="4154407692" sldId="274"/>
            <ac:picMk id="8" creationId="{EA6EB10F-4055-D256-4532-C6251D7AA310}"/>
          </ac:picMkLst>
        </pc:picChg>
      </pc:sldChg>
      <pc:sldChg chg="addSp delSp modSp add mod modAnim">
        <pc:chgData name="Jingxuan Zhao" userId="32896be2-ded8-463c-aa73-c12bdd8d024e" providerId="ADAL" clId="{FADA9E68-E48B-4DC2-A817-8F5876C822BD}" dt="2022-09-03T01:40:04.152" v="2761" actId="20577"/>
        <pc:sldMkLst>
          <pc:docMk/>
          <pc:sldMk cId="1142592149" sldId="275"/>
        </pc:sldMkLst>
        <pc:spChg chg="add mod">
          <ac:chgData name="Jingxuan Zhao" userId="32896be2-ded8-463c-aa73-c12bdd8d024e" providerId="ADAL" clId="{FADA9E68-E48B-4DC2-A817-8F5876C822BD}" dt="2022-09-03T01:40:04.152" v="2761" actId="20577"/>
          <ac:spMkLst>
            <pc:docMk/>
            <pc:sldMk cId="1142592149" sldId="275"/>
            <ac:spMk id="5" creationId="{86F8F0D2-A973-6E05-2E62-629EB9D32920}"/>
          </ac:spMkLst>
        </pc:spChg>
        <pc:spChg chg="del">
          <ac:chgData name="Jingxuan Zhao" userId="32896be2-ded8-463c-aa73-c12bdd8d024e" providerId="ADAL" clId="{FADA9E68-E48B-4DC2-A817-8F5876C822BD}" dt="2022-08-26T01:35:16.041" v="1644" actId="478"/>
          <ac:spMkLst>
            <pc:docMk/>
            <pc:sldMk cId="1142592149" sldId="275"/>
            <ac:spMk id="8" creationId="{EEFD2A40-0ED1-366E-6F5C-6A4356AF7694}"/>
          </ac:spMkLst>
        </pc:spChg>
        <pc:spChg chg="del">
          <ac:chgData name="Jingxuan Zhao" userId="32896be2-ded8-463c-aa73-c12bdd8d024e" providerId="ADAL" clId="{FADA9E68-E48B-4DC2-A817-8F5876C822BD}" dt="2022-08-26T01:35:16.624" v="1645" actId="478"/>
          <ac:spMkLst>
            <pc:docMk/>
            <pc:sldMk cId="1142592149" sldId="275"/>
            <ac:spMk id="9" creationId="{408FDA5F-13FB-8804-FDAD-3EEF723E602B}"/>
          </ac:spMkLst>
        </pc:spChg>
        <pc:picChg chg="add mod">
          <ac:chgData name="Jingxuan Zhao" userId="32896be2-ded8-463c-aa73-c12bdd8d024e" providerId="ADAL" clId="{FADA9E68-E48B-4DC2-A817-8F5876C822BD}" dt="2022-08-26T01:35:21.426" v="1649" actId="1076"/>
          <ac:picMkLst>
            <pc:docMk/>
            <pc:sldMk cId="1142592149" sldId="275"/>
            <ac:picMk id="4" creationId="{B6DBDDD6-FAF9-E50C-E7D0-FC30C2925251}"/>
          </ac:picMkLst>
        </pc:picChg>
        <pc:picChg chg="del">
          <ac:chgData name="Jingxuan Zhao" userId="32896be2-ded8-463c-aa73-c12bdd8d024e" providerId="ADAL" clId="{FADA9E68-E48B-4DC2-A817-8F5876C822BD}" dt="2022-08-26T01:35:14.963" v="1643" actId="478"/>
          <ac:picMkLst>
            <pc:docMk/>
            <pc:sldMk cId="1142592149" sldId="275"/>
            <ac:picMk id="5" creationId="{9A5BC140-A70A-E0AD-31B9-B3A710FCA087}"/>
          </ac:picMkLst>
        </pc:picChg>
      </pc:sldChg>
      <pc:sldChg chg="addSp delSp modSp add mod modNotesTx">
        <pc:chgData name="Jingxuan Zhao" userId="32896be2-ded8-463c-aa73-c12bdd8d024e" providerId="ADAL" clId="{FADA9E68-E48B-4DC2-A817-8F5876C822BD}" dt="2022-09-05T16:17:34.280" v="3028" actId="20577"/>
        <pc:sldMkLst>
          <pc:docMk/>
          <pc:sldMk cId="1049135248" sldId="276"/>
        </pc:sldMkLst>
        <pc:spChg chg="add mod">
          <ac:chgData name="Jingxuan Zhao" userId="32896be2-ded8-463c-aa73-c12bdd8d024e" providerId="ADAL" clId="{FADA9E68-E48B-4DC2-A817-8F5876C822BD}" dt="2022-09-02T03:09:48.100" v="2159" actId="20577"/>
          <ac:spMkLst>
            <pc:docMk/>
            <pc:sldMk cId="1049135248" sldId="276"/>
            <ac:spMk id="7" creationId="{22103978-0E6E-CB72-6B8C-C9680050D3C1}"/>
          </ac:spMkLst>
        </pc:spChg>
        <pc:spChg chg="add del mod">
          <ac:chgData name="Jingxuan Zhao" userId="32896be2-ded8-463c-aa73-c12bdd8d024e" providerId="ADAL" clId="{FADA9E68-E48B-4DC2-A817-8F5876C822BD}" dt="2022-09-02T03:09:40.201" v="2150" actId="478"/>
          <ac:spMkLst>
            <pc:docMk/>
            <pc:sldMk cId="1049135248" sldId="276"/>
            <ac:spMk id="8" creationId="{B860E6A5-8A8D-B6EE-CFFC-F02431FAACD1}"/>
          </ac:spMkLst>
        </pc:spChg>
        <pc:picChg chg="add mod">
          <ac:chgData name="Jingxuan Zhao" userId="32896be2-ded8-463c-aa73-c12bdd8d024e" providerId="ADAL" clId="{FADA9E68-E48B-4DC2-A817-8F5876C822BD}" dt="2022-09-02T03:09:42.003" v="2151" actId="1076"/>
          <ac:picMkLst>
            <pc:docMk/>
            <pc:sldMk cId="1049135248" sldId="276"/>
            <ac:picMk id="4" creationId="{B23FA4AC-5C2A-6DE8-FC4E-4EBAEA5294F1}"/>
          </ac:picMkLst>
        </pc:picChg>
        <pc:picChg chg="del">
          <ac:chgData name="Jingxuan Zhao" userId="32896be2-ded8-463c-aa73-c12bdd8d024e" providerId="ADAL" clId="{FADA9E68-E48B-4DC2-A817-8F5876C822BD}" dt="2022-08-26T01:36:59.032" v="1651" actId="478"/>
          <ac:picMkLst>
            <pc:docMk/>
            <pc:sldMk cId="1049135248" sldId="276"/>
            <ac:picMk id="4" creationId="{B6DBDDD6-FAF9-E50C-E7D0-FC30C2925251}"/>
          </ac:picMkLst>
        </pc:picChg>
        <pc:picChg chg="add del mod">
          <ac:chgData name="Jingxuan Zhao" userId="32896be2-ded8-463c-aa73-c12bdd8d024e" providerId="ADAL" clId="{FADA9E68-E48B-4DC2-A817-8F5876C822BD}" dt="2022-09-02T03:09:31.512" v="2146" actId="478"/>
          <ac:picMkLst>
            <pc:docMk/>
            <pc:sldMk cId="1049135248" sldId="276"/>
            <ac:picMk id="5" creationId="{BAC31743-79D8-50B5-2C58-A269897EF53A}"/>
          </ac:picMkLst>
        </pc:picChg>
      </pc:sldChg>
      <pc:sldChg chg="addSp delSp modSp add mod">
        <pc:chgData name="Jingxuan Zhao" userId="32896be2-ded8-463c-aa73-c12bdd8d024e" providerId="ADAL" clId="{FADA9E68-E48B-4DC2-A817-8F5876C822BD}" dt="2022-08-26T01:45:14.717" v="1793" actId="113"/>
        <pc:sldMkLst>
          <pc:docMk/>
          <pc:sldMk cId="1488531069" sldId="277"/>
        </pc:sldMkLst>
        <pc:spChg chg="mod">
          <ac:chgData name="Jingxuan Zhao" userId="32896be2-ded8-463c-aa73-c12bdd8d024e" providerId="ADAL" clId="{FADA9E68-E48B-4DC2-A817-8F5876C822BD}" dt="2022-08-26T01:39:24.024" v="1705" actId="20577"/>
          <ac:spMkLst>
            <pc:docMk/>
            <pc:sldMk cId="1488531069" sldId="277"/>
            <ac:spMk id="2" creationId="{D18CF7E9-ACD2-FC27-D3CB-4AA76CBA9EFF}"/>
          </ac:spMkLst>
        </pc:spChg>
        <pc:spChg chg="add mod">
          <ac:chgData name="Jingxuan Zhao" userId="32896be2-ded8-463c-aa73-c12bdd8d024e" providerId="ADAL" clId="{FADA9E68-E48B-4DC2-A817-8F5876C822BD}" dt="2022-08-26T01:45:14.717" v="1793" actId="113"/>
          <ac:spMkLst>
            <pc:docMk/>
            <pc:sldMk cId="1488531069" sldId="277"/>
            <ac:spMk id="6" creationId="{722C3393-EC4B-1B52-37EC-461C935CD901}"/>
          </ac:spMkLst>
        </pc:spChg>
        <pc:spChg chg="del">
          <ac:chgData name="Jingxuan Zhao" userId="32896be2-ded8-463c-aa73-c12bdd8d024e" providerId="ADAL" clId="{FADA9E68-E48B-4DC2-A817-8F5876C822BD}" dt="2022-08-26T01:39:33.557" v="1707" actId="478"/>
          <ac:spMkLst>
            <pc:docMk/>
            <pc:sldMk cId="1488531069" sldId="277"/>
            <ac:spMk id="7" creationId="{22103978-0E6E-CB72-6B8C-C9680050D3C1}"/>
          </ac:spMkLst>
        </pc:spChg>
        <pc:spChg chg="del">
          <ac:chgData name="Jingxuan Zhao" userId="32896be2-ded8-463c-aa73-c12bdd8d024e" providerId="ADAL" clId="{FADA9E68-E48B-4DC2-A817-8F5876C822BD}" dt="2022-08-26T01:39:34.591" v="1708" actId="478"/>
          <ac:spMkLst>
            <pc:docMk/>
            <pc:sldMk cId="1488531069" sldId="277"/>
            <ac:spMk id="8" creationId="{B860E6A5-8A8D-B6EE-CFFC-F02431FAACD1}"/>
          </ac:spMkLst>
        </pc:spChg>
        <pc:picChg chg="del">
          <ac:chgData name="Jingxuan Zhao" userId="32896be2-ded8-463c-aa73-c12bdd8d024e" providerId="ADAL" clId="{FADA9E68-E48B-4DC2-A817-8F5876C822BD}" dt="2022-08-26T01:39:30.022" v="1706" actId="478"/>
          <ac:picMkLst>
            <pc:docMk/>
            <pc:sldMk cId="1488531069" sldId="277"/>
            <ac:picMk id="5" creationId="{BAC31743-79D8-50B5-2C58-A269897EF53A}"/>
          </ac:picMkLst>
        </pc:picChg>
      </pc:sldChg>
      <pc:sldChg chg="addSp delSp modSp add mod modNotesTx">
        <pc:chgData name="Jingxuan Zhao" userId="32896be2-ded8-463c-aa73-c12bdd8d024e" providerId="ADAL" clId="{FADA9E68-E48B-4DC2-A817-8F5876C822BD}" dt="2022-09-05T16:29:33.594" v="3059" actId="1076"/>
        <pc:sldMkLst>
          <pc:docMk/>
          <pc:sldMk cId="955107372" sldId="278"/>
        </pc:sldMkLst>
        <pc:spChg chg="mod">
          <ac:chgData name="Jingxuan Zhao" userId="32896be2-ded8-463c-aa73-c12bdd8d024e" providerId="ADAL" clId="{FADA9E68-E48B-4DC2-A817-8F5876C822BD}" dt="2022-09-05T16:29:19.098" v="3053"/>
          <ac:spMkLst>
            <pc:docMk/>
            <pc:sldMk cId="955107372" sldId="278"/>
            <ac:spMk id="2" creationId="{D18CF7E9-ACD2-FC27-D3CB-4AA76CBA9EFF}"/>
          </ac:spMkLst>
        </pc:spChg>
        <pc:spChg chg="add mod">
          <ac:chgData name="Jingxuan Zhao" userId="32896be2-ded8-463c-aa73-c12bdd8d024e" providerId="ADAL" clId="{FADA9E68-E48B-4DC2-A817-8F5876C822BD}" dt="2022-09-05T16:29:33.594" v="3059" actId="1076"/>
          <ac:spMkLst>
            <pc:docMk/>
            <pc:sldMk cId="955107372" sldId="278"/>
            <ac:spMk id="5" creationId="{CEADDBA1-A455-5E17-DFCC-25F0CFEECBAD}"/>
          </ac:spMkLst>
        </pc:spChg>
        <pc:spChg chg="del mod">
          <ac:chgData name="Jingxuan Zhao" userId="32896be2-ded8-463c-aa73-c12bdd8d024e" providerId="ADAL" clId="{FADA9E68-E48B-4DC2-A817-8F5876C822BD}" dt="2022-08-26T01:45:17.609" v="1794" actId="478"/>
          <ac:spMkLst>
            <pc:docMk/>
            <pc:sldMk cId="955107372" sldId="278"/>
            <ac:spMk id="6" creationId="{722C3393-EC4B-1B52-37EC-461C935CD901}"/>
          </ac:spMkLst>
        </pc:spChg>
        <pc:spChg chg="add del mod">
          <ac:chgData name="Jingxuan Zhao" userId="32896be2-ded8-463c-aa73-c12bdd8d024e" providerId="ADAL" clId="{FADA9E68-E48B-4DC2-A817-8F5876C822BD}" dt="2022-09-03T01:45:09.823" v="2805" actId="478"/>
          <ac:spMkLst>
            <pc:docMk/>
            <pc:sldMk cId="955107372" sldId="278"/>
            <ac:spMk id="7" creationId="{0F0474DC-7203-1628-F95D-E79E8945C7C6}"/>
          </ac:spMkLst>
        </pc:spChg>
        <pc:picChg chg="add mod">
          <ac:chgData name="Jingxuan Zhao" userId="32896be2-ded8-463c-aa73-c12bdd8d024e" providerId="ADAL" clId="{FADA9E68-E48B-4DC2-A817-8F5876C822BD}" dt="2022-09-05T16:29:25.714" v="3056" actId="1076"/>
          <ac:picMkLst>
            <pc:docMk/>
            <pc:sldMk cId="955107372" sldId="278"/>
            <ac:picMk id="4" creationId="{DFAA332F-0738-E52F-0D7F-CE415460B9BF}"/>
          </ac:picMkLst>
        </pc:picChg>
      </pc:sldChg>
      <pc:sldChg chg="addSp delSp modSp add mod modAnim">
        <pc:chgData name="Jingxuan Zhao" userId="32896be2-ded8-463c-aa73-c12bdd8d024e" providerId="ADAL" clId="{FADA9E68-E48B-4DC2-A817-8F5876C822BD}" dt="2022-09-05T16:29:45.701" v="3064" actId="20577"/>
        <pc:sldMkLst>
          <pc:docMk/>
          <pc:sldMk cId="3973989921" sldId="279"/>
        </pc:sldMkLst>
        <pc:spChg chg="add mod">
          <ac:chgData name="Jingxuan Zhao" userId="32896be2-ded8-463c-aa73-c12bdd8d024e" providerId="ADAL" clId="{FADA9E68-E48B-4DC2-A817-8F5876C822BD}" dt="2022-09-03T01:45:52.906" v="2854" actId="1076"/>
          <ac:spMkLst>
            <pc:docMk/>
            <pc:sldMk cId="3973989921" sldId="279"/>
            <ac:spMk id="6" creationId="{AE0F5DBD-7D0C-088C-EF76-ECCECD18061A}"/>
          </ac:spMkLst>
        </pc:spChg>
        <pc:spChg chg="del mod">
          <ac:chgData name="Jingxuan Zhao" userId="32896be2-ded8-463c-aa73-c12bdd8d024e" providerId="ADAL" clId="{FADA9E68-E48B-4DC2-A817-8F5876C822BD}" dt="2022-09-03T01:45:13.865" v="2806" actId="478"/>
          <ac:spMkLst>
            <pc:docMk/>
            <pc:sldMk cId="3973989921" sldId="279"/>
            <ac:spMk id="7" creationId="{0F0474DC-7203-1628-F95D-E79E8945C7C6}"/>
          </ac:spMkLst>
        </pc:spChg>
        <pc:spChg chg="add mod">
          <ac:chgData name="Jingxuan Zhao" userId="32896be2-ded8-463c-aa73-c12bdd8d024e" providerId="ADAL" clId="{FADA9E68-E48B-4DC2-A817-8F5876C822BD}" dt="2022-09-05T16:29:45.701" v="3064" actId="20577"/>
          <ac:spMkLst>
            <pc:docMk/>
            <pc:sldMk cId="3973989921" sldId="279"/>
            <ac:spMk id="7" creationId="{6D70DD7F-D433-93D8-383A-B0DE174697F5}"/>
          </ac:spMkLst>
        </pc:spChg>
        <pc:picChg chg="del">
          <ac:chgData name="Jingxuan Zhao" userId="32896be2-ded8-463c-aa73-c12bdd8d024e" providerId="ADAL" clId="{FADA9E68-E48B-4DC2-A817-8F5876C822BD}" dt="2022-08-26T01:46:25.301" v="1815" actId="478"/>
          <ac:picMkLst>
            <pc:docMk/>
            <pc:sldMk cId="3973989921" sldId="279"/>
            <ac:picMk id="4" creationId="{DFAA332F-0738-E52F-0D7F-CE415460B9BF}"/>
          </ac:picMkLst>
        </pc:picChg>
        <pc:picChg chg="add mod">
          <ac:chgData name="Jingxuan Zhao" userId="32896be2-ded8-463c-aa73-c12bdd8d024e" providerId="ADAL" clId="{FADA9E68-E48B-4DC2-A817-8F5876C822BD}" dt="2022-08-26T01:46:32.725" v="1820" actId="1076"/>
          <ac:picMkLst>
            <pc:docMk/>
            <pc:sldMk cId="3973989921" sldId="279"/>
            <ac:picMk id="5" creationId="{C8A9991B-C7E5-5779-6827-FBCBECC0FAD8}"/>
          </ac:picMkLst>
        </pc:picChg>
      </pc:sldChg>
      <pc:sldChg chg="modSp new mod">
        <pc:chgData name="Jingxuan Zhao" userId="32896be2-ded8-463c-aa73-c12bdd8d024e" providerId="ADAL" clId="{FADA9E68-E48B-4DC2-A817-8F5876C822BD}" dt="2022-09-05T16:03:24.839" v="2983" actId="20577"/>
        <pc:sldMkLst>
          <pc:docMk/>
          <pc:sldMk cId="1471085007" sldId="280"/>
        </pc:sldMkLst>
        <pc:spChg chg="mod">
          <ac:chgData name="Jingxuan Zhao" userId="32896be2-ded8-463c-aa73-c12bdd8d024e" providerId="ADAL" clId="{FADA9E68-E48B-4DC2-A817-8F5876C822BD}" dt="2022-08-31T19:12:16.249" v="1852" actId="20577"/>
          <ac:spMkLst>
            <pc:docMk/>
            <pc:sldMk cId="1471085007" sldId="280"/>
            <ac:spMk id="2" creationId="{6F5C1B35-0219-7AA9-210C-31D1A3155F13}"/>
          </ac:spMkLst>
        </pc:spChg>
        <pc:spChg chg="mod">
          <ac:chgData name="Jingxuan Zhao" userId="32896be2-ded8-463c-aa73-c12bdd8d024e" providerId="ADAL" clId="{FADA9E68-E48B-4DC2-A817-8F5876C822BD}" dt="2022-09-05T16:03:24.839" v="2983" actId="20577"/>
          <ac:spMkLst>
            <pc:docMk/>
            <pc:sldMk cId="1471085007" sldId="280"/>
            <ac:spMk id="3" creationId="{8EEA61F3-F042-DB3A-AB45-0435194DE032}"/>
          </ac:spMkLst>
        </pc:spChg>
      </pc:sldChg>
      <pc:sldChg chg="new del">
        <pc:chgData name="Jingxuan Zhao" userId="32896be2-ded8-463c-aa73-c12bdd8d024e" providerId="ADAL" clId="{FADA9E68-E48B-4DC2-A817-8F5876C822BD}" dt="2022-09-02T03:09:13.295" v="2145" actId="47"/>
        <pc:sldMkLst>
          <pc:docMk/>
          <pc:sldMk cId="806980716" sldId="281"/>
        </pc:sldMkLst>
      </pc:sldChg>
      <pc:sldChg chg="addSp delSp modSp add mod modNotesTx">
        <pc:chgData name="Jingxuan Zhao" userId="32896be2-ded8-463c-aa73-c12bdd8d024e" providerId="ADAL" clId="{FADA9E68-E48B-4DC2-A817-8F5876C822BD}" dt="2022-09-03T01:43:01.230" v="2796" actId="20577"/>
        <pc:sldMkLst>
          <pc:docMk/>
          <pc:sldMk cId="2770592711" sldId="282"/>
        </pc:sldMkLst>
        <pc:spChg chg="add mod">
          <ac:chgData name="Jingxuan Zhao" userId="32896be2-ded8-463c-aa73-c12bdd8d024e" providerId="ADAL" clId="{FADA9E68-E48B-4DC2-A817-8F5876C822BD}" dt="2022-09-02T03:06:16.227" v="2131" actId="20577"/>
          <ac:spMkLst>
            <pc:docMk/>
            <pc:sldMk cId="2770592711" sldId="282"/>
            <ac:spMk id="6" creationId="{251F8019-1233-ED5E-CA60-21DD1F37499F}"/>
          </ac:spMkLst>
        </pc:spChg>
        <pc:picChg chg="del">
          <ac:chgData name="Jingxuan Zhao" userId="32896be2-ded8-463c-aa73-c12bdd8d024e" providerId="ADAL" clId="{FADA9E68-E48B-4DC2-A817-8F5876C822BD}" dt="2022-09-02T03:03:11.218" v="2058" actId="478"/>
          <ac:picMkLst>
            <pc:docMk/>
            <pc:sldMk cId="2770592711" sldId="282"/>
            <ac:picMk id="4" creationId="{B6DBDDD6-FAF9-E50C-E7D0-FC30C2925251}"/>
          </ac:picMkLst>
        </pc:picChg>
        <pc:picChg chg="add mod">
          <ac:chgData name="Jingxuan Zhao" userId="32896be2-ded8-463c-aa73-c12bdd8d024e" providerId="ADAL" clId="{FADA9E68-E48B-4DC2-A817-8F5876C822BD}" dt="2022-09-02T03:03:18.637" v="2062" actId="14100"/>
          <ac:picMkLst>
            <pc:docMk/>
            <pc:sldMk cId="2770592711" sldId="282"/>
            <ac:picMk id="5" creationId="{99C380E7-6AAE-2F88-54FC-230DDDFC5FD7}"/>
          </ac:picMkLst>
        </pc:picChg>
      </pc:sldChg>
      <pc:sldChg chg="delSp add mod modNotesTx">
        <pc:chgData name="Jingxuan Zhao" userId="32896be2-ded8-463c-aa73-c12bdd8d024e" providerId="ADAL" clId="{FADA9E68-E48B-4DC2-A817-8F5876C822BD}" dt="2022-09-03T01:44:55.132" v="2804"/>
        <pc:sldMkLst>
          <pc:docMk/>
          <pc:sldMk cId="1148274357" sldId="283"/>
        </pc:sldMkLst>
        <pc:spChg chg="del">
          <ac:chgData name="Jingxuan Zhao" userId="32896be2-ded8-463c-aa73-c12bdd8d024e" providerId="ADAL" clId="{FADA9E68-E48B-4DC2-A817-8F5876C822BD}" dt="2022-09-02T03:10:03.463" v="2160" actId="478"/>
          <ac:spMkLst>
            <pc:docMk/>
            <pc:sldMk cId="1148274357" sldId="283"/>
            <ac:spMk id="8" creationId="{B860E6A5-8A8D-B6EE-CFFC-F02431FAACD1}"/>
          </ac:spMkLst>
        </pc:spChg>
      </pc:sldChg>
      <pc:sldChg chg="modSp new mod">
        <pc:chgData name="Jingxuan Zhao" userId="32896be2-ded8-463c-aa73-c12bdd8d024e" providerId="ADAL" clId="{FADA9E68-E48B-4DC2-A817-8F5876C822BD}" dt="2022-09-03T01:37:38.283" v="2695" actId="20577"/>
        <pc:sldMkLst>
          <pc:docMk/>
          <pc:sldMk cId="1774900092" sldId="284"/>
        </pc:sldMkLst>
        <pc:spChg chg="mod">
          <ac:chgData name="Jingxuan Zhao" userId="32896be2-ded8-463c-aa73-c12bdd8d024e" providerId="ADAL" clId="{FADA9E68-E48B-4DC2-A817-8F5876C822BD}" dt="2022-09-03T01:33:29.759" v="2548" actId="20577"/>
          <ac:spMkLst>
            <pc:docMk/>
            <pc:sldMk cId="1774900092" sldId="284"/>
            <ac:spMk id="2" creationId="{2EB5C5ED-408C-4219-F46E-518FC7EC4959}"/>
          </ac:spMkLst>
        </pc:spChg>
        <pc:spChg chg="mod">
          <ac:chgData name="Jingxuan Zhao" userId="32896be2-ded8-463c-aa73-c12bdd8d024e" providerId="ADAL" clId="{FADA9E68-E48B-4DC2-A817-8F5876C822BD}" dt="2022-09-03T01:37:38.283" v="2695" actId="20577"/>
          <ac:spMkLst>
            <pc:docMk/>
            <pc:sldMk cId="1774900092" sldId="284"/>
            <ac:spMk id="3" creationId="{ED6BCE76-D13B-3D1E-FD91-A79C00E4A6D3}"/>
          </ac:spMkLst>
        </pc:spChg>
      </pc:sldChg>
      <pc:sldChg chg="addSp delSp modSp add mod modNotesTx">
        <pc:chgData name="Jingxuan Zhao" userId="32896be2-ded8-463c-aa73-c12bdd8d024e" providerId="ADAL" clId="{FADA9E68-E48B-4DC2-A817-8F5876C822BD}" dt="2022-09-05T16:20:38.902" v="3041" actId="20577"/>
        <pc:sldMkLst>
          <pc:docMk/>
          <pc:sldMk cId="2523999321" sldId="285"/>
        </pc:sldMkLst>
        <pc:spChg chg="mod">
          <ac:chgData name="Jingxuan Zhao" userId="32896be2-ded8-463c-aa73-c12bdd8d024e" providerId="ADAL" clId="{FADA9E68-E48B-4DC2-A817-8F5876C822BD}" dt="2022-09-05T15:27:45.398" v="2871" actId="20577"/>
          <ac:spMkLst>
            <pc:docMk/>
            <pc:sldMk cId="2523999321" sldId="285"/>
            <ac:spMk id="7" creationId="{22103978-0E6E-CB72-6B8C-C9680050D3C1}"/>
          </ac:spMkLst>
        </pc:spChg>
        <pc:picChg chg="add mod">
          <ac:chgData name="Jingxuan Zhao" userId="32896be2-ded8-463c-aa73-c12bdd8d024e" providerId="ADAL" clId="{FADA9E68-E48B-4DC2-A817-8F5876C822BD}" dt="2022-09-05T15:23:15.528" v="2862" actId="1076"/>
          <ac:picMkLst>
            <pc:docMk/>
            <pc:sldMk cId="2523999321" sldId="285"/>
            <ac:picMk id="4" creationId="{F379879A-BB4D-56CF-CB7F-B83BFB079382}"/>
          </ac:picMkLst>
        </pc:picChg>
        <pc:picChg chg="del">
          <ac:chgData name="Jingxuan Zhao" userId="32896be2-ded8-463c-aa73-c12bdd8d024e" providerId="ADAL" clId="{FADA9E68-E48B-4DC2-A817-8F5876C822BD}" dt="2022-09-05T15:22:39.618" v="2856" actId="478"/>
          <ac:picMkLst>
            <pc:docMk/>
            <pc:sldMk cId="2523999321" sldId="285"/>
            <ac:picMk id="5" creationId="{BAC31743-79D8-50B5-2C58-A269897EF5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BEEB0-813D-4694-9B68-3D48B9E087C0}"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3DE8B-C2D4-4FCE-A899-2EDFDB83AF86}" type="slidenum">
              <a:rPr lang="en-US" smtClean="0"/>
              <a:t>‹#›</a:t>
            </a:fld>
            <a:endParaRPr lang="en-US"/>
          </a:p>
        </p:txBody>
      </p:sp>
    </p:spTree>
    <p:extLst>
      <p:ext uri="{BB962C8B-B14F-4D97-AF65-F5344CB8AC3E}">
        <p14:creationId xmlns:p14="http://schemas.microsoft.com/office/powerpoint/2010/main" val="365209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study by Glenn Melnick and Katya </a:t>
            </a:r>
            <a:r>
              <a:rPr lang="en-US" dirty="0" err="1"/>
              <a:t>Fonkychfound</a:t>
            </a:r>
            <a:r>
              <a:rPr lang="en-US" dirty="0"/>
              <a:t> that by 2011 most California hospitals </a:t>
            </a:r>
            <a:r>
              <a:rPr lang="en-US" dirty="0" err="1"/>
              <a:t>hadresponded</a:t>
            </a:r>
            <a:r>
              <a:rPr lang="en-US" dirty="0"/>
              <a:t> to the law by adopting financial </a:t>
            </a:r>
            <a:r>
              <a:rPr lang="en-US" dirty="0" err="1"/>
              <a:t>assis-tance</a:t>
            </a:r>
            <a:r>
              <a:rPr lang="en-US" dirty="0"/>
              <a:t> policies to make care more affordable </a:t>
            </a:r>
            <a:r>
              <a:rPr lang="en-US" dirty="0" err="1"/>
              <a:t>foruninsured</a:t>
            </a:r>
            <a:r>
              <a:rPr lang="en-US" dirty="0"/>
              <a:t> patients.7Eighty-one percent of hos-</a:t>
            </a:r>
            <a:r>
              <a:rPr lang="en-US" dirty="0" err="1"/>
              <a:t>pitals</a:t>
            </a:r>
            <a:r>
              <a:rPr lang="en-US" dirty="0"/>
              <a:t> charged Medicare rates or less to un-insured patients with incomes below 350 </a:t>
            </a:r>
            <a:r>
              <a:rPr lang="en-US" dirty="0" err="1"/>
              <a:t>percentof</a:t>
            </a:r>
            <a:r>
              <a:rPr lang="en-US" dirty="0"/>
              <a:t> the federal poverty level. Thirty-two percent </a:t>
            </a:r>
            <a:r>
              <a:rPr lang="en-US" dirty="0" err="1"/>
              <a:t>ofhospitals</a:t>
            </a:r>
            <a:r>
              <a:rPr lang="en-US" dirty="0"/>
              <a:t> gave such discounts to uninsured pa-</a:t>
            </a:r>
            <a:r>
              <a:rPr lang="en-US" dirty="0" err="1"/>
              <a:t>tients</a:t>
            </a:r>
            <a:r>
              <a:rPr lang="en-US" dirty="0"/>
              <a:t> at or above 350 percent of poverty.</a:t>
            </a:r>
          </a:p>
        </p:txBody>
      </p:sp>
      <p:sp>
        <p:nvSpPr>
          <p:cNvPr id="4" name="Slide Number Placeholder 3"/>
          <p:cNvSpPr>
            <a:spLocks noGrp="1"/>
          </p:cNvSpPr>
          <p:nvPr>
            <p:ph type="sldNum" sz="quarter" idx="5"/>
          </p:nvPr>
        </p:nvSpPr>
        <p:spPr/>
        <p:txBody>
          <a:bodyPr/>
          <a:lstStyle/>
          <a:p>
            <a:fld id="{A773DE8B-C2D4-4FCE-A899-2EDFDB83AF86}" type="slidenum">
              <a:rPr lang="en-US" smtClean="0"/>
              <a:t>3</a:t>
            </a:fld>
            <a:endParaRPr lang="en-US"/>
          </a:p>
        </p:txBody>
      </p:sp>
    </p:spTree>
    <p:extLst>
      <p:ext uri="{BB962C8B-B14F-4D97-AF65-F5344CB8AC3E}">
        <p14:creationId xmlns:p14="http://schemas.microsoft.com/office/powerpoint/2010/main" val="246796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suggest that FPLs induce hospitals to cut back care more for less severe patients</a:t>
            </a:r>
          </a:p>
          <a:p>
            <a:pPr algn="l"/>
            <a:endParaRPr lang="en-US" sz="1800" b="0" i="0" u="none" strike="noStrike" baseline="0" dirty="0">
              <a:latin typeface="TimesLTStd-Roman"/>
            </a:endParaRPr>
          </a:p>
          <a:p>
            <a:pPr algn="l"/>
            <a:r>
              <a:rPr lang="en-US" sz="1800" b="0" i="0" u="none" strike="noStrike" baseline="0" dirty="0">
                <a:latin typeface="TimesLTStd-Roman"/>
              </a:rPr>
              <a:t>Traditional DRGs were designed for the Medicare population, and thus do not include as much granularity for some conditions, such as those related to maternity</a:t>
            </a:r>
          </a:p>
          <a:p>
            <a:pPr algn="l"/>
            <a:endParaRPr lang="en-US" sz="1800" b="0" i="0" u="none" strike="noStrike" baseline="0" dirty="0">
              <a:latin typeface="TimesLTStd-Roman"/>
            </a:endParaRPr>
          </a:p>
          <a:p>
            <a:pPr algn="l"/>
            <a:r>
              <a:rPr lang="en-US" sz="1800" b="0" i="0" u="none" strike="noStrike" baseline="0" dirty="0">
                <a:latin typeface="TimesLTStd-Roman"/>
              </a:rPr>
              <a:t>for All Payer Refined </a:t>
            </a:r>
            <a:r>
              <a:rPr lang="en-US" sz="1800" b="0" i="0" u="none" strike="noStrike" baseline="0" dirty="0">
                <a:latin typeface="UniMath"/>
              </a:rPr>
              <a:t>(</a:t>
            </a:r>
            <a:r>
              <a:rPr lang="en-US" sz="1800" b="0" i="0" u="none" strike="noStrike" baseline="0" dirty="0">
                <a:latin typeface="TimesLTStd-Roman"/>
              </a:rPr>
              <a:t>APR</a:t>
            </a:r>
            <a:r>
              <a:rPr lang="en-US" sz="1800" b="0" i="0" u="none" strike="noStrike" baseline="0" dirty="0">
                <a:latin typeface="UniMath"/>
              </a:rPr>
              <a:t>) </a:t>
            </a:r>
            <a:r>
              <a:rPr lang="en-US" sz="1800" b="0" i="0" u="none" strike="noStrike" baseline="0" dirty="0">
                <a:latin typeface="TimesLTStd-Roman"/>
              </a:rPr>
              <a:t>DRGs, which are designed for an “all payer” population, and thus include more severity levels within a CCS for a wider variety of conditions.</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17</a:t>
            </a:fld>
            <a:endParaRPr lang="en-US"/>
          </a:p>
        </p:txBody>
      </p:sp>
    </p:spTree>
    <p:extLst>
      <p:ext uri="{BB962C8B-B14F-4D97-AF65-F5344CB8AC3E}">
        <p14:creationId xmlns:p14="http://schemas.microsoft.com/office/powerpoint/2010/main" val="386070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care reductions are concentrated in minor therapeutic procedures. suggesting that hospitals are more actively</a:t>
            </a:r>
          </a:p>
          <a:p>
            <a:pPr algn="l"/>
            <a:r>
              <a:rPr lang="en-US" sz="1800" b="0" i="0" u="none" strike="noStrike" baseline="0" dirty="0">
                <a:latin typeface="TimesLTStd-Roman"/>
              </a:rPr>
              <a:t>targeting resources to the sicker patients. Consistent with our expectations, this evidence</a:t>
            </a:r>
          </a:p>
          <a:p>
            <a:pPr algn="l"/>
            <a:r>
              <a:rPr lang="en-US" sz="1800" b="0" i="0" u="none" strike="noStrike" baseline="0" dirty="0">
                <a:latin typeface="TimesLTStd-Roman"/>
              </a:rPr>
              <a:t>shows that hospitals reduce care where it will likely have the least negative</a:t>
            </a:r>
          </a:p>
          <a:p>
            <a:pPr algn="l"/>
            <a:r>
              <a:rPr lang="en-US" sz="1800" b="0" i="0" u="none" strike="noStrike" baseline="0" dirty="0">
                <a:latin typeface="TimesLTStd-Roman"/>
              </a:rPr>
              <a:t>effects.</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18</a:t>
            </a:fld>
            <a:endParaRPr lang="en-US"/>
          </a:p>
        </p:txBody>
      </p:sp>
    </p:spTree>
    <p:extLst>
      <p:ext uri="{BB962C8B-B14F-4D97-AF65-F5344CB8AC3E}">
        <p14:creationId xmlns:p14="http://schemas.microsoft.com/office/powerpoint/2010/main" val="282330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Finally, we would expect hospitals to reduce care where they have more clinical discretion or flexibility to do so.</a:t>
            </a:r>
          </a:p>
          <a:p>
            <a:pPr algn="l"/>
            <a:r>
              <a:rPr lang="en-US" sz="1800" b="0" i="0" u="none" strike="noStrike" baseline="0" dirty="0">
                <a:latin typeface="TimesLTStd-Roman"/>
              </a:rPr>
              <a:t>One way to proxy for this discretion is through</a:t>
            </a:r>
          </a:p>
          <a:p>
            <a:pPr algn="l"/>
            <a:r>
              <a:rPr lang="en-US" sz="1800" b="0" i="0" u="none" strike="noStrike" baseline="0" dirty="0">
                <a:latin typeface="TimesLTStd-Roman"/>
              </a:rPr>
              <a:t>within- diagnosis variation in length of stay. Diagnoses with high variation in length of stay likely represent those with more variation in treatment patterns, some of which generate considerably shorter stays. Those with low variation likely represent diagnoses with less latitude to alter treatment paths.</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19</a:t>
            </a:fld>
            <a:endParaRPr lang="en-US"/>
          </a:p>
        </p:txBody>
      </p:sp>
    </p:spTree>
    <p:extLst>
      <p:ext uri="{BB962C8B-B14F-4D97-AF65-F5344CB8AC3E}">
        <p14:creationId xmlns:p14="http://schemas.microsoft.com/office/powerpoint/2010/main" val="101244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selected 13 conditions and procedures where evidence indicates that mortality rates vary significantly among hospitals</a:t>
            </a:r>
          </a:p>
          <a:p>
            <a:pPr algn="l"/>
            <a:endParaRPr lang="en-US" sz="1800" b="0" i="0" u="none" strike="noStrike" baseline="0" dirty="0">
              <a:latin typeface="TimesLTStd-Roman"/>
            </a:endParaRPr>
          </a:p>
          <a:p>
            <a:pPr algn="l"/>
            <a:r>
              <a:rPr lang="en-US" sz="1800" b="0" i="0" u="none" strike="noStrike" baseline="0" dirty="0">
                <a:latin typeface="TimesLTStd-Roman"/>
              </a:rPr>
              <a:t>our data fail to reveal clear signs of deterioration of short- term care quality after enactment of a fair pricing law.</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21</a:t>
            </a:fld>
            <a:endParaRPr lang="en-US"/>
          </a:p>
        </p:txBody>
      </p:sp>
    </p:spTree>
    <p:extLst>
      <p:ext uri="{BB962C8B-B14F-4D97-AF65-F5344CB8AC3E}">
        <p14:creationId xmlns:p14="http://schemas.microsoft.com/office/powerpoint/2010/main" val="23105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24</a:t>
            </a:fld>
            <a:endParaRPr lang="en-US"/>
          </a:p>
        </p:txBody>
      </p:sp>
    </p:spTree>
    <p:extLst>
      <p:ext uri="{BB962C8B-B14F-4D97-AF65-F5344CB8AC3E}">
        <p14:creationId xmlns:p14="http://schemas.microsoft.com/office/powerpoint/2010/main" val="39410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4</a:t>
            </a:fld>
            <a:endParaRPr lang="en-US"/>
          </a:p>
        </p:txBody>
      </p:sp>
    </p:spTree>
    <p:extLst>
      <p:ext uri="{BB962C8B-B14F-4D97-AF65-F5344CB8AC3E}">
        <p14:creationId xmlns:p14="http://schemas.microsoft.com/office/powerpoint/2010/main" val="331185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Ideally, we would use these data to compare payments from uninsured patients</a:t>
            </a:r>
          </a:p>
          <a:p>
            <a:pPr algn="l"/>
            <a:r>
              <a:rPr lang="en-US" sz="1800" b="0" i="0" u="none" strike="noStrike" baseline="0" dirty="0">
                <a:latin typeface="TimesLTStd-Roman"/>
              </a:rPr>
              <a:t>before and after FPLs are enacted. Unfortunately, the number of uninsured patients</a:t>
            </a:r>
          </a:p>
          <a:p>
            <a:pPr algn="l"/>
            <a:r>
              <a:rPr lang="en-US" sz="1800" b="0" i="0" u="none" strike="noStrike" baseline="0" dirty="0">
                <a:latin typeface="TimesLTStd-Roman"/>
              </a:rPr>
              <a:t>who have hospital expenditures in the MEPS is too small to perform this type of</a:t>
            </a:r>
          </a:p>
          <a:p>
            <a:pPr algn="l"/>
            <a:r>
              <a:rPr lang="en-US" sz="1800" b="0" i="0" u="none" strike="noStrike" baseline="0" dirty="0">
                <a:latin typeface="TimesLTStd-Roman"/>
              </a:rPr>
              <a:t>state-level analysis</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7</a:t>
            </a:fld>
            <a:endParaRPr lang="en-US"/>
          </a:p>
        </p:txBody>
      </p:sp>
    </p:spTree>
    <p:extLst>
      <p:ext uri="{BB962C8B-B14F-4D97-AF65-F5344CB8AC3E}">
        <p14:creationId xmlns:p14="http://schemas.microsoft.com/office/powerpoint/2010/main" val="143792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LTStd-Roman"/>
              </a:rPr>
              <a:t>For-profit hospitals are rare in our treatment states </a:t>
            </a:r>
            <a:r>
              <a:rPr lang="en-US" sz="1200" b="0" i="0" u="none" strike="noStrike" baseline="0" dirty="0">
                <a:latin typeface="UniMath"/>
              </a:rPr>
              <a:t>(</a:t>
            </a:r>
            <a:r>
              <a:rPr lang="en-US" sz="1200" b="0" i="0" u="none" strike="noStrike" baseline="0" dirty="0">
                <a:latin typeface="TimesLTStd-Roman"/>
              </a:rPr>
              <a:t>primarily</a:t>
            </a:r>
          </a:p>
          <a:p>
            <a:pPr algn="l"/>
            <a:r>
              <a:rPr lang="en-US" sz="1200" b="0" i="0" u="none" strike="noStrike" baseline="0" dirty="0">
                <a:latin typeface="TimesLTStd-Roman"/>
              </a:rPr>
              <a:t>due to state rules regarding hospital ownership</a:t>
            </a:r>
            <a:r>
              <a:rPr lang="en-US" sz="1200" b="0" i="0" u="none" strike="noStrike" baseline="0" dirty="0">
                <a:latin typeface="UniMath"/>
              </a:rPr>
              <a:t>)</a:t>
            </a:r>
            <a:r>
              <a:rPr lang="en-US" sz="1200" b="0" i="0" u="none" strike="noStrike" baseline="0" dirty="0">
                <a:latin typeface="TimesLTStd-Roman"/>
              </a:rPr>
              <a:t>, so we focus this analysis on</a:t>
            </a:r>
          </a:p>
          <a:p>
            <a:pPr algn="l"/>
            <a:r>
              <a:rPr lang="en-US" sz="1200" b="0" i="0" u="none" strike="noStrike" baseline="0" dirty="0">
                <a:latin typeface="TimesLTStd-Roman"/>
              </a:rPr>
              <a:t>California where for-</a:t>
            </a:r>
          </a:p>
          <a:p>
            <a:pPr algn="l"/>
            <a:r>
              <a:rPr lang="en-US" sz="1200" b="0" i="0" u="none" strike="noStrike" baseline="0" dirty="0">
                <a:latin typeface="TimesLTStd-Roman"/>
              </a:rPr>
              <a:t>profits are more common.</a:t>
            </a:r>
          </a:p>
          <a:p>
            <a:pPr algn="l"/>
            <a:endParaRPr lang="en-US" sz="1200" b="0" i="0" u="none" strike="noStrike" baseline="0" dirty="0">
              <a:latin typeface="TimesLTStd-Roman"/>
            </a:endParaRPr>
          </a:p>
          <a:p>
            <a:pPr algn="l"/>
            <a:r>
              <a:rPr lang="en-US" sz="1200" b="0" i="0" u="none" strike="noStrike" baseline="0" dirty="0">
                <a:latin typeface="TimesLTStd-Roman"/>
              </a:rPr>
              <a:t>Studying procedures using the NIS is problematic due to data reporting inconsistencies,</a:t>
            </a:r>
          </a:p>
          <a:p>
            <a:pPr algn="l"/>
            <a:r>
              <a:rPr lang="en-US" sz="1200" b="0" i="0" u="none" strike="noStrike" baseline="0" dirty="0">
                <a:latin typeface="TimesLTStd-Roman"/>
              </a:rPr>
              <a:t>26 but California reports this information consistently in their State Inpatient</a:t>
            </a:r>
          </a:p>
          <a:p>
            <a:pPr algn="l"/>
            <a:r>
              <a:rPr lang="en-US" sz="1200" b="0" i="0" u="none" strike="noStrike" baseline="0" dirty="0">
                <a:latin typeface="TimesLTStd-Roman"/>
              </a:rPr>
              <a:t>Database.</a:t>
            </a:r>
            <a:endParaRPr lang="en-US" dirty="0"/>
          </a:p>
          <a:p>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9</a:t>
            </a:fld>
            <a:endParaRPr lang="en-US"/>
          </a:p>
        </p:txBody>
      </p:sp>
    </p:spTree>
    <p:extLst>
      <p:ext uri="{BB962C8B-B14F-4D97-AF65-F5344CB8AC3E}">
        <p14:creationId xmlns:p14="http://schemas.microsoft.com/office/powerpoint/2010/main" val="260510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TimesLTStd-Italic"/>
              </a:rPr>
              <a:t>Empirical Framework</a:t>
            </a:r>
            <a:endParaRPr lang="en-US" b="1" dirty="0"/>
          </a:p>
        </p:txBody>
      </p:sp>
      <p:sp>
        <p:nvSpPr>
          <p:cNvPr id="4" name="Slide Number Placeholder 3"/>
          <p:cNvSpPr>
            <a:spLocks noGrp="1"/>
          </p:cNvSpPr>
          <p:nvPr>
            <p:ph type="sldNum" sz="quarter" idx="5"/>
          </p:nvPr>
        </p:nvSpPr>
        <p:spPr/>
        <p:txBody>
          <a:bodyPr/>
          <a:lstStyle/>
          <a:p>
            <a:fld id="{A773DE8B-C2D4-4FCE-A899-2EDFDB83AF86}" type="slidenum">
              <a:rPr lang="en-US" smtClean="0"/>
              <a:t>10</a:t>
            </a:fld>
            <a:endParaRPr lang="en-US"/>
          </a:p>
        </p:txBody>
      </p:sp>
    </p:spTree>
    <p:extLst>
      <p:ext uri="{BB962C8B-B14F-4D97-AF65-F5344CB8AC3E}">
        <p14:creationId xmlns:p14="http://schemas.microsoft.com/office/powerpoint/2010/main" val="289245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First, it is an easily measured proxy for</a:t>
            </a:r>
          </a:p>
          <a:p>
            <a:pPr algn="l"/>
            <a:r>
              <a:rPr lang="en-US" sz="1800" b="0" i="0" u="none" strike="noStrike" baseline="0" dirty="0">
                <a:latin typeface="TimesLTStd-Roman"/>
              </a:rPr>
              <a:t>resource use that has a consistent interpretation across hospitals and over time.</a:t>
            </a:r>
          </a:p>
          <a:p>
            <a:pPr algn="l"/>
            <a:r>
              <a:rPr lang="en-US" sz="1800" b="0" i="0" u="none" strike="noStrike" baseline="0" dirty="0">
                <a:latin typeface="TimesLTStd-Roman"/>
              </a:rPr>
              <a:t>Furthermore, the large reductions in LOS that occurred after the introduction of</a:t>
            </a:r>
          </a:p>
          <a:p>
            <a:pPr algn="l"/>
            <a:r>
              <a:rPr lang="en-US" sz="1800" b="0" i="0" u="none" strike="noStrike" baseline="0" dirty="0">
                <a:latin typeface="TimesLTStd-Roman"/>
              </a:rPr>
              <a:t>Medicare’s prospective payment system </a:t>
            </a:r>
            <a:r>
              <a:rPr lang="en-US" sz="1800" b="0" i="0" u="none" strike="noStrike" baseline="0" dirty="0">
                <a:latin typeface="UniMath"/>
              </a:rPr>
              <a:t>(</a:t>
            </a:r>
            <a:r>
              <a:rPr lang="en-US" sz="1800" b="0" i="0" u="none" strike="noStrike" baseline="0" dirty="0">
                <a:latin typeface="TimesLTStd-Roman"/>
              </a:rPr>
              <a:t>which clearly introduced cost-</a:t>
            </a:r>
          </a:p>
          <a:p>
            <a:pPr algn="l"/>
            <a:r>
              <a:rPr lang="en-US" sz="1800" b="0" i="0" u="none" strike="noStrike" baseline="0" dirty="0">
                <a:latin typeface="TimesLTStd-Roman"/>
              </a:rPr>
              <a:t>controlling</a:t>
            </a:r>
          </a:p>
          <a:p>
            <a:pPr algn="l"/>
            <a:r>
              <a:rPr lang="en-US" sz="1800" b="0" i="0" u="none" strike="noStrike" baseline="0" dirty="0">
                <a:latin typeface="TimesLTStd-Roman"/>
              </a:rPr>
              <a:t>incentives</a:t>
            </a:r>
            <a:r>
              <a:rPr lang="en-US" sz="1800" b="0" i="0" u="none" strike="noStrike" baseline="0" dirty="0">
                <a:latin typeface="UniMath"/>
              </a:rPr>
              <a:t>) </a:t>
            </a:r>
            <a:r>
              <a:rPr lang="en-US" sz="1800" b="0" i="0" u="none" strike="noStrike" baseline="0" dirty="0">
                <a:latin typeface="TimesLTStd-Roman"/>
              </a:rPr>
              <a:t>suggest that hospitals view length of stay as an important margin upon</a:t>
            </a:r>
          </a:p>
          <a:p>
            <a:pPr algn="l"/>
            <a:r>
              <a:rPr lang="en-US" sz="1800" b="0" i="0" u="none" strike="noStrike" baseline="0" dirty="0">
                <a:latin typeface="TimesLTStd-Roman"/>
              </a:rPr>
              <a:t>which they can operate to control costs. Also, decreases in LOS are likely indicative</a:t>
            </a:r>
          </a:p>
          <a:p>
            <a:pPr algn="l"/>
            <a:r>
              <a:rPr lang="en-US" sz="1800" b="0" i="0" u="none" strike="noStrike" baseline="0" dirty="0">
                <a:latin typeface="TimesLTStd-Roman"/>
              </a:rPr>
              <a:t>of other cost-</a:t>
            </a:r>
          </a:p>
          <a:p>
            <a:pPr algn="l"/>
            <a:r>
              <a:rPr lang="en-US" sz="1800" b="0" i="0" u="none" strike="noStrike" baseline="0" dirty="0">
                <a:latin typeface="TimesLTStd-Roman"/>
              </a:rPr>
              <a:t>controlling behavior, like reductions in the amount, or intensity, of</a:t>
            </a:r>
          </a:p>
          <a:p>
            <a:pPr algn="l"/>
            <a:r>
              <a:rPr lang="en-US" sz="1800" b="0" i="0" u="none" strike="noStrike" baseline="0" dirty="0">
                <a:latin typeface="TimesLTStd-Roman"/>
              </a:rPr>
              <a:t>treatment.</a:t>
            </a:r>
          </a:p>
          <a:p>
            <a:pPr algn="l"/>
            <a:endParaRPr lang="en-US" sz="1800" b="0" i="0" u="none" strike="noStrike" baseline="0" dirty="0">
              <a:latin typeface="TimesLTStd-Roman"/>
            </a:endParaRPr>
          </a:p>
          <a:p>
            <a:pPr algn="l"/>
            <a:endParaRPr lang="en-US" sz="1800" b="0" i="0" u="none" strike="noStrike" baseline="0" dirty="0">
              <a:latin typeface="TimesLTStd-Roman"/>
            </a:endParaRPr>
          </a:p>
          <a:p>
            <a:pPr algn="l"/>
            <a:r>
              <a:rPr lang="en-US" sz="1800" b="0" i="0" u="none" strike="noStrike" baseline="0" dirty="0">
                <a:latin typeface="TimesLTStd-Roman"/>
              </a:rPr>
              <a:t>FPLs can be thought of as a type of catastrophic insurance, so they may induce</a:t>
            </a:r>
          </a:p>
          <a:p>
            <a:pPr algn="l"/>
            <a:r>
              <a:rPr lang="en-US" sz="1800" b="0" i="0" u="none" strike="noStrike" baseline="0" dirty="0">
                <a:latin typeface="TimesLTStd-Roman"/>
              </a:rPr>
              <a:t>more people to go without insurance and</a:t>
            </a:r>
            <a:r>
              <a:rPr lang="en-US" sz="1800" b="0" i="0" u="none" strike="noStrike" baseline="0" dirty="0">
                <a:latin typeface="UniMath"/>
              </a:rPr>
              <a:t>/</a:t>
            </a:r>
            <a:r>
              <a:rPr lang="en-US" sz="1800" b="0" i="0" u="none" strike="noStrike" baseline="0" dirty="0">
                <a:latin typeface="TimesLTStd-Roman"/>
              </a:rPr>
              <a:t>or more uninsured patients to seek treatment</a:t>
            </a:r>
          </a:p>
          <a:p>
            <a:pPr algn="l"/>
            <a:r>
              <a:rPr lang="en-US" sz="1800" b="0" i="0" u="none" strike="noStrike" baseline="0" dirty="0">
                <a:latin typeface="TimesLTStd-Roman"/>
              </a:rPr>
              <a:t>at hospitals. Moreover, the reduced payments could lead hospitals to change</a:t>
            </a:r>
          </a:p>
          <a:p>
            <a:pPr algn="l"/>
            <a:r>
              <a:rPr lang="en-US" sz="1800" b="0" i="0" u="none" strike="noStrike" baseline="0" dirty="0">
                <a:latin typeface="TimesLTStd-Roman"/>
              </a:rPr>
              <a:t>admission patterns of the uninsured. Any such changes would be important for</a:t>
            </a:r>
          </a:p>
          <a:p>
            <a:pPr algn="l"/>
            <a:r>
              <a:rPr lang="en-US" sz="1800" b="0" i="0" u="none" strike="noStrike" baseline="0" dirty="0">
                <a:latin typeface="TimesLTStd-Roman"/>
              </a:rPr>
              <a:t>interpreting the results of our main analysis regarding the type and amount of care</a:t>
            </a:r>
          </a:p>
          <a:p>
            <a:pPr algn="l"/>
            <a:r>
              <a:rPr lang="en-US" sz="1800" b="0" i="0" u="none" strike="noStrike" baseline="0" dirty="0">
                <a:latin typeface="TimesLTStd-Roman"/>
              </a:rPr>
              <a:t>delivered. To</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11</a:t>
            </a:fld>
            <a:endParaRPr lang="en-US"/>
          </a:p>
        </p:txBody>
      </p:sp>
    </p:spTree>
    <p:extLst>
      <p:ext uri="{BB962C8B-B14F-4D97-AF65-F5344CB8AC3E}">
        <p14:creationId xmlns:p14="http://schemas.microsoft.com/office/powerpoint/2010/main" val="70800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There is a consistent small increase in patients from higher income zip codes in treated states, though the trend appears to predate FPLs and occurs both for insured and uninsured.</a:t>
            </a:r>
          </a:p>
          <a:p>
            <a:pPr algn="l"/>
            <a:endParaRPr lang="en-US" sz="1800" b="0" i="0" u="none" strike="noStrike" baseline="0" dirty="0">
              <a:latin typeface="TimesLTStd-Roman"/>
            </a:endParaRPr>
          </a:p>
          <a:p>
            <a:pPr algn="l"/>
            <a:r>
              <a:rPr lang="en-US" sz="1800" b="0" i="0" u="none" strike="noStrike" baseline="0" dirty="0">
                <a:latin typeface="TimesLTStd-Roman"/>
              </a:rPr>
              <a:t>Finally, the fraction of female uninsured in treated states is somewhat noisy. We observe positive coefficients in a few post-years, though the same is true of most prior years as well</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13</a:t>
            </a:fld>
            <a:endParaRPr lang="en-US"/>
          </a:p>
        </p:txBody>
      </p:sp>
    </p:spTree>
    <p:extLst>
      <p:ext uri="{BB962C8B-B14F-4D97-AF65-F5344CB8AC3E}">
        <p14:creationId xmlns:p14="http://schemas.microsoft.com/office/powerpoint/2010/main" val="157580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Controlling for CCS still provides meaningful information about the severity of the</a:t>
            </a:r>
          </a:p>
          <a:p>
            <a:pPr algn="l"/>
            <a:r>
              <a:rPr lang="en-US" sz="1800" b="0" i="0" u="none" strike="noStrike" baseline="0" dirty="0">
                <a:latin typeface="TimesLTStd-Roman"/>
              </a:rPr>
              <a:t>health condition, while also providing a buffer against the type of strategic diagnosing</a:t>
            </a:r>
          </a:p>
          <a:p>
            <a:pPr algn="l"/>
            <a:r>
              <a:rPr lang="en-US" sz="1800" b="0" i="0" u="none" strike="noStrike" baseline="0" dirty="0">
                <a:latin typeface="TimesLTStd-Roman"/>
              </a:rPr>
              <a:t>described above.</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14</a:t>
            </a:fld>
            <a:endParaRPr lang="en-US"/>
          </a:p>
        </p:txBody>
      </p:sp>
    </p:spTree>
    <p:extLst>
      <p:ext uri="{BB962C8B-B14F-4D97-AF65-F5344CB8AC3E}">
        <p14:creationId xmlns:p14="http://schemas.microsoft.com/office/powerpoint/2010/main" val="295723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Column 1 of Table 5 reveals no evidence that for-profit hospitals shorten </a:t>
            </a:r>
            <a:r>
              <a:rPr lang="en-US" sz="1800" b="0" i="0" u="none" strike="noStrike" baseline="0" dirty="0" err="1">
                <a:latin typeface="TimesLTStd-Roman"/>
              </a:rPr>
              <a:t>lengthsof</a:t>
            </a:r>
            <a:r>
              <a:rPr lang="en-US" sz="1800" b="0" i="0" u="none" strike="noStrike" baseline="0" dirty="0">
                <a:latin typeface="TimesLTStd-Roman"/>
              </a:rPr>
              <a:t> stay for uninsured patients differently than do nonprofits. This is broadly consistent with prior work documenting limited differences between for- profit and nonprofit hospitals, such as in their provision of uncompensated care.</a:t>
            </a:r>
          </a:p>
          <a:p>
            <a:pPr algn="l"/>
            <a:endParaRPr lang="en-US" sz="1800" b="0" i="0" u="none" strike="noStrike" baseline="0" dirty="0">
              <a:latin typeface="TimesLTStd-Roman"/>
            </a:endParaRPr>
          </a:p>
          <a:p>
            <a:pPr algn="l"/>
            <a:r>
              <a:rPr lang="en-US" sz="1800" b="0" i="0" u="none" strike="noStrike" baseline="0" dirty="0">
                <a:latin typeface="TimesLTStd-Roman"/>
              </a:rPr>
              <a:t>It is also easy to imagine that well-equipped hospitals that cater to more affluent patients would respond differently than safety-net hospitals. For example, safety-net hospitals may be under greater resource strain due to FPLs, though it’s possible they placed less emphasis on extracting revenue from the uninsured prior to FPLs. We proxy these differences by splitting the sample of hospitals based upon the fraction of their patients that are uninsured.</a:t>
            </a:r>
          </a:p>
          <a:p>
            <a:pPr algn="l"/>
            <a:r>
              <a:rPr lang="en-US" sz="1800" b="0" i="0" u="none" strike="noStrike" baseline="0" dirty="0">
                <a:latin typeface="TimesLTStd-Roman"/>
              </a:rPr>
              <a:t>Column 2 of Table 5 shows no clear evidence that treating more uninsured patients elicits a stronger reaction to these laws.</a:t>
            </a:r>
            <a:endParaRPr lang="en-US" dirty="0"/>
          </a:p>
        </p:txBody>
      </p:sp>
      <p:sp>
        <p:nvSpPr>
          <p:cNvPr id="4" name="Slide Number Placeholder 3"/>
          <p:cNvSpPr>
            <a:spLocks noGrp="1"/>
          </p:cNvSpPr>
          <p:nvPr>
            <p:ph type="sldNum" sz="quarter" idx="5"/>
          </p:nvPr>
        </p:nvSpPr>
        <p:spPr/>
        <p:txBody>
          <a:bodyPr/>
          <a:lstStyle/>
          <a:p>
            <a:fld id="{A773DE8B-C2D4-4FCE-A899-2EDFDB83AF86}" type="slidenum">
              <a:rPr lang="en-US" smtClean="0"/>
              <a:t>16</a:t>
            </a:fld>
            <a:endParaRPr lang="en-US"/>
          </a:p>
        </p:txBody>
      </p:sp>
    </p:spTree>
    <p:extLst>
      <p:ext uri="{BB962C8B-B14F-4D97-AF65-F5344CB8AC3E}">
        <p14:creationId xmlns:p14="http://schemas.microsoft.com/office/powerpoint/2010/main" val="38407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2FED-CEBD-005F-9625-1809C59AC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06AFA-428F-F560-A453-D727FD41E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181AC7-EA38-B827-0BA0-69EBC49F89A8}"/>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CAA0DB68-943A-28C5-6DC7-966F216AA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ADDCF-BF0A-CEEA-E0EA-21BD5D45F447}"/>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248024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79E8-B532-D064-C7C2-F4D678BAC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59798-A3F5-7F91-72FB-D8847F234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81A4D-10A5-B958-D948-2F2C877C6107}"/>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EFC5022F-92F9-72D5-B9BD-45F52F44E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D4303-0878-2737-ABEC-B7AE2800E370}"/>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23550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8AA5D-7E19-29BC-644E-E0BA4B161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7F3090-95FC-BBE3-E413-BB6F4FE9E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47713-AFC6-C71E-AD8C-7F806A5F1772}"/>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1093980E-1960-F801-39CD-BEE666D26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D96E2-B00B-F39B-59E4-C65F3FEDCC58}"/>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5339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5EBD-C404-4A89-C5A3-6F8515C04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F2A51-3C45-D67F-4FE6-1125633FE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12513-E2A3-EDDA-5C4E-2CA9808A2FDF}"/>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61E1E319-A9E3-681B-F20B-DDCD56507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5C617-C6A7-FD46-07D7-64CC9125812A}"/>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57764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48DB-EA46-2A1B-AF55-26ACAB01D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DEB800-900D-B542-B9D5-AD0A2EBC9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6A209-D64F-5EB6-FAFE-D12A9DDFCDB8}"/>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DE4013CF-DCF0-3F93-A1C3-45E1E644B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9C7A2-83D3-3AB9-DA52-E48CE16D5B5A}"/>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145194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09F-68E0-9B21-2842-12683DA33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55BCA-D1E1-66C0-14FA-63B2FD65A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4A12D-F41D-80D6-37E7-C73A674C56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DCD-9575-15B4-5630-A1E895D8D1F4}"/>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6" name="Footer Placeholder 5">
            <a:extLst>
              <a:ext uri="{FF2B5EF4-FFF2-40B4-BE49-F238E27FC236}">
                <a16:creationId xmlns:a16="http://schemas.microsoft.com/office/drawing/2014/main" id="{3BE9852C-65AB-4018-BD30-EC20B14AA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B358F-07BE-50E7-1355-3251FF443526}"/>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66072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A6C2-4178-F201-1AD8-9B1D877F0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487844-F3A2-7E76-CE7A-0C61AEDAD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17B4B-25A2-2AE2-DAE2-81EA23CA1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C9FDC3-3EFE-F37B-24EB-BD154B2E6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40FA9-3250-108D-8A9B-0263069F1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D3EF0-4BD7-6095-87F6-8BB8A09066E0}"/>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8" name="Footer Placeholder 7">
            <a:extLst>
              <a:ext uri="{FF2B5EF4-FFF2-40B4-BE49-F238E27FC236}">
                <a16:creationId xmlns:a16="http://schemas.microsoft.com/office/drawing/2014/main" id="{790E7C3E-1BD4-5AF7-189B-06A20447DB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3C1F35-89A5-CA3E-8201-A92E2F987D3D}"/>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17679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7EBE-CDD5-01BE-409B-6FCB401D33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42DF6C-10AB-360B-CB84-865FFC87BDA4}"/>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4" name="Footer Placeholder 3">
            <a:extLst>
              <a:ext uri="{FF2B5EF4-FFF2-40B4-BE49-F238E27FC236}">
                <a16:creationId xmlns:a16="http://schemas.microsoft.com/office/drawing/2014/main" id="{008F52A4-609E-2D3A-F4D5-508F52767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DD2079-D72B-02DD-DF6A-646336B1C49E}"/>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104259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9FFBD-9B9E-7468-D030-8262E4CEE547}"/>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3" name="Footer Placeholder 2">
            <a:extLst>
              <a:ext uri="{FF2B5EF4-FFF2-40B4-BE49-F238E27FC236}">
                <a16:creationId xmlns:a16="http://schemas.microsoft.com/office/drawing/2014/main" id="{BA6CB555-01C8-7CCB-4B5B-EC4A4C9C6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26C5C-5EB5-F347-B014-996E48E4E3D7}"/>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273357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2318-F37B-8F0A-7DA6-8E2B8BB86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4E1E6-9366-E429-AB1C-B24A58F7B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83FF5E-A0CF-8622-CDD9-67D8F1359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9DA4A-7936-A8C9-DDCB-D2D08702AF2B}"/>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6" name="Footer Placeholder 5">
            <a:extLst>
              <a:ext uri="{FF2B5EF4-FFF2-40B4-BE49-F238E27FC236}">
                <a16:creationId xmlns:a16="http://schemas.microsoft.com/office/drawing/2014/main" id="{398418BE-F3FD-486A-6210-ECD337A26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4C5C3-622A-4231-EE5B-4F6CB3AADB2F}"/>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145510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E4DD-FAC7-435C-FB2C-B08B3A19F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180E2-AFE7-FF90-1200-8CF19E5CB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B595A-C7F4-470D-89CF-9036453F6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36D02-3CE5-C2AD-9ADB-864192BCA4A2}"/>
              </a:ext>
            </a:extLst>
          </p:cNvPr>
          <p:cNvSpPr>
            <a:spLocks noGrp="1"/>
          </p:cNvSpPr>
          <p:nvPr>
            <p:ph type="dt" sz="half" idx="10"/>
          </p:nvPr>
        </p:nvSpPr>
        <p:spPr/>
        <p:txBody>
          <a:bodyPr/>
          <a:lstStyle/>
          <a:p>
            <a:fld id="{0C1DA44F-7A8A-4784-9147-214671CB810C}" type="datetimeFigureOut">
              <a:rPr lang="en-US" smtClean="0"/>
              <a:t>9/5/2022</a:t>
            </a:fld>
            <a:endParaRPr lang="en-US"/>
          </a:p>
        </p:txBody>
      </p:sp>
      <p:sp>
        <p:nvSpPr>
          <p:cNvPr id="6" name="Footer Placeholder 5">
            <a:extLst>
              <a:ext uri="{FF2B5EF4-FFF2-40B4-BE49-F238E27FC236}">
                <a16:creationId xmlns:a16="http://schemas.microsoft.com/office/drawing/2014/main" id="{9037CEF2-DCAF-2667-26F3-9D86F71B4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51C5E-0F88-C4A6-9F85-1C5651F1374A}"/>
              </a:ext>
            </a:extLst>
          </p:cNvPr>
          <p:cNvSpPr>
            <a:spLocks noGrp="1"/>
          </p:cNvSpPr>
          <p:nvPr>
            <p:ph type="sldNum" sz="quarter" idx="12"/>
          </p:nvPr>
        </p:nvSpPr>
        <p:spPr/>
        <p:txBody>
          <a:bodyPr/>
          <a:lstStyle/>
          <a:p>
            <a:fld id="{E6B0DBDC-A100-4E41-894C-82E1311C8B24}" type="slidenum">
              <a:rPr lang="en-US" smtClean="0"/>
              <a:t>‹#›</a:t>
            </a:fld>
            <a:endParaRPr lang="en-US"/>
          </a:p>
        </p:txBody>
      </p:sp>
    </p:spTree>
    <p:extLst>
      <p:ext uri="{BB962C8B-B14F-4D97-AF65-F5344CB8AC3E}">
        <p14:creationId xmlns:p14="http://schemas.microsoft.com/office/powerpoint/2010/main" val="46301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BE7E5-E1BC-B727-0CAF-E07457828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FD9426-CB8C-9B27-116E-DB7C3D8D2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EAFD4-1D9D-E016-60C1-B2322F78E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DA44F-7A8A-4784-9147-214671CB810C}" type="datetimeFigureOut">
              <a:rPr lang="en-US" smtClean="0"/>
              <a:t>9/5/2022</a:t>
            </a:fld>
            <a:endParaRPr lang="en-US"/>
          </a:p>
        </p:txBody>
      </p:sp>
      <p:sp>
        <p:nvSpPr>
          <p:cNvPr id="5" name="Footer Placeholder 4">
            <a:extLst>
              <a:ext uri="{FF2B5EF4-FFF2-40B4-BE49-F238E27FC236}">
                <a16:creationId xmlns:a16="http://schemas.microsoft.com/office/drawing/2014/main" id="{E9E54F83-A4AF-51AE-5DA9-DCB26567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5A51C3-8CE9-B5F1-6F9F-00E2165D1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0DBDC-A100-4E41-894C-82E1311C8B24}" type="slidenum">
              <a:rPr lang="en-US" smtClean="0"/>
              <a:t>‹#›</a:t>
            </a:fld>
            <a:endParaRPr lang="en-US"/>
          </a:p>
        </p:txBody>
      </p:sp>
    </p:spTree>
    <p:extLst>
      <p:ext uri="{BB962C8B-B14F-4D97-AF65-F5344CB8AC3E}">
        <p14:creationId xmlns:p14="http://schemas.microsoft.com/office/powerpoint/2010/main" val="86352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8BF-44A9-8EEC-4D06-623E50C6CCC4}"/>
              </a:ext>
            </a:extLst>
          </p:cNvPr>
          <p:cNvSpPr>
            <a:spLocks noGrp="1"/>
          </p:cNvSpPr>
          <p:nvPr>
            <p:ph type="ctrTitle"/>
          </p:nvPr>
        </p:nvSpPr>
        <p:spPr>
          <a:xfrm>
            <a:off x="154745" y="1122363"/>
            <a:ext cx="11816861" cy="2387600"/>
          </a:xfrm>
        </p:spPr>
        <p:txBody>
          <a:bodyPr>
            <a:normAutofit/>
          </a:bodyPr>
          <a:lstStyle/>
          <a:p>
            <a:r>
              <a:rPr lang="en-US" sz="4000" dirty="0"/>
              <a:t>Financial Incentives, Hospital Care, and Health Outcomes: Evidence from Fair Pricing Laws</a:t>
            </a:r>
          </a:p>
        </p:txBody>
      </p:sp>
      <p:sp>
        <p:nvSpPr>
          <p:cNvPr id="3" name="Subtitle 2">
            <a:extLst>
              <a:ext uri="{FF2B5EF4-FFF2-40B4-BE49-F238E27FC236}">
                <a16:creationId xmlns:a16="http://schemas.microsoft.com/office/drawing/2014/main" id="{1FD356E0-39A0-E5BD-97BE-E2CD00F1055D}"/>
              </a:ext>
            </a:extLst>
          </p:cNvPr>
          <p:cNvSpPr>
            <a:spLocks noGrp="1"/>
          </p:cNvSpPr>
          <p:nvPr>
            <p:ph type="subTitle" idx="1"/>
          </p:nvPr>
        </p:nvSpPr>
        <p:spPr/>
        <p:txBody>
          <a:bodyPr/>
          <a:lstStyle/>
          <a:p>
            <a:pPr algn="l"/>
            <a:endParaRPr lang="en-US" dirty="0"/>
          </a:p>
          <a:p>
            <a:pPr algn="l"/>
            <a:r>
              <a:rPr lang="en-US" dirty="0"/>
              <a:t>Jingxuan Zhao</a:t>
            </a:r>
          </a:p>
          <a:p>
            <a:pPr algn="l"/>
            <a:r>
              <a:rPr lang="en-US" dirty="0"/>
              <a:t>09/07/2022</a:t>
            </a:r>
          </a:p>
        </p:txBody>
      </p:sp>
    </p:spTree>
    <p:extLst>
      <p:ext uri="{BB962C8B-B14F-4D97-AF65-F5344CB8AC3E}">
        <p14:creationId xmlns:p14="http://schemas.microsoft.com/office/powerpoint/2010/main" val="250677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Treatment Pattern</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601871"/>
          </a:xfrm>
        </p:spPr>
        <p:txBody>
          <a:bodyPr>
            <a:normAutofit/>
          </a:bodyPr>
          <a:lstStyle/>
          <a:p>
            <a:pPr lvl="1"/>
            <a:r>
              <a:rPr lang="en-US" b="1" dirty="0"/>
              <a:t>For analysis using NIS</a:t>
            </a:r>
          </a:p>
          <a:p>
            <a:pPr lvl="1"/>
            <a:endParaRPr lang="en-US" b="1" dirty="0"/>
          </a:p>
          <a:p>
            <a:pPr lvl="1"/>
            <a:endParaRPr lang="en-US" b="1" dirty="0"/>
          </a:p>
          <a:p>
            <a:pPr lvl="1"/>
            <a:endParaRPr lang="en-US" b="1" dirty="0"/>
          </a:p>
          <a:p>
            <a:pPr lvl="1"/>
            <a:endParaRPr lang="en-US" b="1" dirty="0"/>
          </a:p>
          <a:p>
            <a:pPr marL="457200" lvl="1" indent="0">
              <a:buNone/>
            </a:pPr>
            <a:r>
              <a:rPr lang="en-US" dirty="0"/>
              <a:t>	Treatment: states adopted FPL; control: states did not adopted FPL</a:t>
            </a:r>
          </a:p>
          <a:p>
            <a:pPr lvl="1"/>
            <a:r>
              <a:rPr lang="en-US" b="1" dirty="0"/>
              <a:t>For analysis using California SID</a:t>
            </a:r>
          </a:p>
          <a:p>
            <a:pPr lvl="1"/>
            <a:endParaRPr lang="en-US" b="1" dirty="0"/>
          </a:p>
          <a:p>
            <a:pPr lvl="1"/>
            <a:endParaRPr lang="en-US" b="1" dirty="0"/>
          </a:p>
          <a:p>
            <a:pPr lvl="1"/>
            <a:endParaRPr lang="en-US" b="1" dirty="0"/>
          </a:p>
          <a:p>
            <a:pPr lvl="1"/>
            <a:endParaRPr lang="en-US" b="1" dirty="0"/>
          </a:p>
          <a:p>
            <a:pPr marL="457200" lvl="1" indent="0">
              <a:buNone/>
            </a:pPr>
            <a:r>
              <a:rPr lang="en-US" dirty="0"/>
              <a:t>	Treatment: uninsured people; control: Medicaid</a:t>
            </a:r>
          </a:p>
          <a:p>
            <a:pPr marL="457200" lvl="1" indent="0">
              <a:buNone/>
            </a:pPr>
            <a:endParaRPr lang="en-US" dirty="0"/>
          </a:p>
          <a:p>
            <a:pPr lvl="1"/>
            <a:endParaRPr lang="en-US" dirty="0"/>
          </a:p>
        </p:txBody>
      </p:sp>
      <p:pic>
        <p:nvPicPr>
          <p:cNvPr id="5" name="Picture 4">
            <a:extLst>
              <a:ext uri="{FF2B5EF4-FFF2-40B4-BE49-F238E27FC236}">
                <a16:creationId xmlns:a16="http://schemas.microsoft.com/office/drawing/2014/main" id="{7382F073-0277-EBF8-78F2-8BC0AA47F5A0}"/>
              </a:ext>
            </a:extLst>
          </p:cNvPr>
          <p:cNvPicPr>
            <a:picLocks noChangeAspect="1"/>
          </p:cNvPicPr>
          <p:nvPr/>
        </p:nvPicPr>
        <p:blipFill>
          <a:blip r:embed="rId3"/>
          <a:stretch>
            <a:fillRect/>
          </a:stretch>
        </p:blipFill>
        <p:spPr>
          <a:xfrm>
            <a:off x="1341572" y="2100888"/>
            <a:ext cx="7614936" cy="1325563"/>
          </a:xfrm>
          <a:prstGeom prst="rect">
            <a:avLst/>
          </a:prstGeom>
        </p:spPr>
      </p:pic>
      <p:pic>
        <p:nvPicPr>
          <p:cNvPr id="7" name="Picture 6">
            <a:extLst>
              <a:ext uri="{FF2B5EF4-FFF2-40B4-BE49-F238E27FC236}">
                <a16:creationId xmlns:a16="http://schemas.microsoft.com/office/drawing/2014/main" id="{35CAC909-60C0-64E3-4142-DE954D277193}"/>
              </a:ext>
            </a:extLst>
          </p:cNvPr>
          <p:cNvPicPr>
            <a:picLocks noChangeAspect="1"/>
          </p:cNvPicPr>
          <p:nvPr/>
        </p:nvPicPr>
        <p:blipFill>
          <a:blip r:embed="rId4"/>
          <a:stretch>
            <a:fillRect/>
          </a:stretch>
        </p:blipFill>
        <p:spPr>
          <a:xfrm>
            <a:off x="1507957" y="4257590"/>
            <a:ext cx="8745983" cy="1325563"/>
          </a:xfrm>
          <a:prstGeom prst="rect">
            <a:avLst/>
          </a:prstGeom>
        </p:spPr>
      </p:pic>
    </p:spTree>
    <p:extLst>
      <p:ext uri="{BB962C8B-B14F-4D97-AF65-F5344CB8AC3E}">
        <p14:creationId xmlns:p14="http://schemas.microsoft.com/office/powerpoint/2010/main" val="309348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Treatment Pattern</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601871"/>
          </a:xfrm>
        </p:spPr>
        <p:txBody>
          <a:bodyPr>
            <a:normAutofit/>
          </a:bodyPr>
          <a:lstStyle/>
          <a:p>
            <a:pPr marL="457200" lvl="1" indent="0">
              <a:buNone/>
            </a:pPr>
            <a:endParaRPr lang="en-US" dirty="0"/>
          </a:p>
          <a:p>
            <a:pPr lvl="1"/>
            <a:endParaRPr lang="en-US" dirty="0"/>
          </a:p>
        </p:txBody>
      </p:sp>
      <p:sp>
        <p:nvSpPr>
          <p:cNvPr id="6" name="Content Placeholder 2">
            <a:extLst>
              <a:ext uri="{FF2B5EF4-FFF2-40B4-BE49-F238E27FC236}">
                <a16:creationId xmlns:a16="http://schemas.microsoft.com/office/drawing/2014/main" id="{56305AE8-CB97-E537-15F7-4C95A4F26E1A}"/>
              </a:ext>
            </a:extLst>
          </p:cNvPr>
          <p:cNvSpPr txBox="1">
            <a:spLocks/>
          </p:cNvSpPr>
          <p:nvPr/>
        </p:nvSpPr>
        <p:spPr>
          <a:xfrm>
            <a:off x="838200" y="1456655"/>
            <a:ext cx="10515600" cy="5036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Primary outcome</a:t>
            </a:r>
          </a:p>
          <a:p>
            <a:pPr marL="0" indent="0">
              <a:buNone/>
            </a:pPr>
            <a:r>
              <a:rPr lang="en-US" b="1" dirty="0"/>
              <a:t>	</a:t>
            </a:r>
            <a:r>
              <a:rPr lang="en-US" dirty="0">
                <a:solidFill>
                  <a:prstClr val="black"/>
                </a:solidFill>
                <a:latin typeface="Calibri" panose="020F0502020204030204"/>
              </a:rPr>
              <a:t>Length of stay (LOS)</a:t>
            </a:r>
          </a:p>
          <a:p>
            <a:pPr marL="0" indent="0">
              <a:buNone/>
            </a:pPr>
            <a:endParaRPr lang="en-US" b="1" dirty="0"/>
          </a:p>
          <a:p>
            <a:r>
              <a:rPr lang="en-US" b="1" dirty="0"/>
              <a:t>If FPLs will change the fraction of patients with a given insurance type and patient composition?</a:t>
            </a:r>
          </a:p>
          <a:p>
            <a:pPr marL="0" indent="0">
              <a:buNone/>
            </a:pPr>
            <a:r>
              <a:rPr lang="en-US" dirty="0">
                <a:solidFill>
                  <a:prstClr val="black"/>
                </a:solidFill>
                <a:latin typeface="Calibri" panose="020F0502020204030204"/>
              </a:rPr>
              <a:t>	</a:t>
            </a:r>
            <a:endParaRPr lang="en-US" dirty="0"/>
          </a:p>
        </p:txBody>
      </p:sp>
    </p:spTree>
    <p:extLst>
      <p:ext uri="{BB962C8B-B14F-4D97-AF65-F5344CB8AC3E}">
        <p14:creationId xmlns:p14="http://schemas.microsoft.com/office/powerpoint/2010/main" val="162270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Treatment Pattern</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601871"/>
          </a:xfrm>
        </p:spPr>
        <p:txBody>
          <a:bodyPr>
            <a:normAutofit/>
          </a:bodyPr>
          <a:lstStyle/>
          <a:p>
            <a:pPr marL="457200" lvl="1" indent="0">
              <a:buNone/>
            </a:pPr>
            <a:endParaRPr lang="en-US" dirty="0"/>
          </a:p>
          <a:p>
            <a:pPr lvl="1"/>
            <a:endParaRPr lang="en-US" dirty="0"/>
          </a:p>
        </p:txBody>
      </p:sp>
      <p:pic>
        <p:nvPicPr>
          <p:cNvPr id="5" name="Picture 4">
            <a:extLst>
              <a:ext uri="{FF2B5EF4-FFF2-40B4-BE49-F238E27FC236}">
                <a16:creationId xmlns:a16="http://schemas.microsoft.com/office/drawing/2014/main" id="{A9E5BB6D-66F2-3B81-1D18-F20BD82AC0B0}"/>
              </a:ext>
            </a:extLst>
          </p:cNvPr>
          <p:cNvPicPr>
            <a:picLocks noChangeAspect="1"/>
          </p:cNvPicPr>
          <p:nvPr/>
        </p:nvPicPr>
        <p:blipFill>
          <a:blip r:embed="rId2"/>
          <a:stretch>
            <a:fillRect/>
          </a:stretch>
        </p:blipFill>
        <p:spPr>
          <a:xfrm>
            <a:off x="2210049" y="1456655"/>
            <a:ext cx="6905625" cy="4810125"/>
          </a:xfrm>
          <a:prstGeom prst="rect">
            <a:avLst/>
          </a:prstGeom>
        </p:spPr>
      </p:pic>
    </p:spTree>
    <p:extLst>
      <p:ext uri="{BB962C8B-B14F-4D97-AF65-F5344CB8AC3E}">
        <p14:creationId xmlns:p14="http://schemas.microsoft.com/office/powerpoint/2010/main" val="238976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Treatment Pattern</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601871"/>
          </a:xfrm>
        </p:spPr>
        <p:txBody>
          <a:bodyPr>
            <a:normAutofit/>
          </a:bodyPr>
          <a:lstStyle/>
          <a:p>
            <a:pPr marL="457200" lvl="1" indent="0">
              <a:buNone/>
            </a:pPr>
            <a:endParaRPr lang="en-US"/>
          </a:p>
          <a:p>
            <a:pPr lvl="1"/>
            <a:endParaRPr lang="en-US" dirty="0"/>
          </a:p>
        </p:txBody>
      </p:sp>
      <p:pic>
        <p:nvPicPr>
          <p:cNvPr id="5" name="Picture 4">
            <a:extLst>
              <a:ext uri="{FF2B5EF4-FFF2-40B4-BE49-F238E27FC236}">
                <a16:creationId xmlns:a16="http://schemas.microsoft.com/office/drawing/2014/main" id="{E572F4A0-893D-55E7-EF24-2B7E64B44776}"/>
              </a:ext>
            </a:extLst>
          </p:cNvPr>
          <p:cNvPicPr>
            <a:picLocks noChangeAspect="1"/>
          </p:cNvPicPr>
          <p:nvPr/>
        </p:nvPicPr>
        <p:blipFill>
          <a:blip r:embed="rId3"/>
          <a:stretch>
            <a:fillRect/>
          </a:stretch>
        </p:blipFill>
        <p:spPr>
          <a:xfrm>
            <a:off x="2135354" y="1456655"/>
            <a:ext cx="7104899" cy="5195520"/>
          </a:xfrm>
          <a:prstGeom prst="rect">
            <a:avLst/>
          </a:prstGeom>
        </p:spPr>
      </p:pic>
    </p:spTree>
    <p:extLst>
      <p:ext uri="{BB962C8B-B14F-4D97-AF65-F5344CB8AC3E}">
        <p14:creationId xmlns:p14="http://schemas.microsoft.com/office/powerpoint/2010/main" val="415440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pic>
        <p:nvPicPr>
          <p:cNvPr id="5" name="Picture 4">
            <a:extLst>
              <a:ext uri="{FF2B5EF4-FFF2-40B4-BE49-F238E27FC236}">
                <a16:creationId xmlns:a16="http://schemas.microsoft.com/office/drawing/2014/main" id="{9A5BC140-A70A-E0AD-31B9-B3A710FCA087}"/>
              </a:ext>
            </a:extLst>
          </p:cNvPr>
          <p:cNvPicPr>
            <a:picLocks noChangeAspect="1"/>
          </p:cNvPicPr>
          <p:nvPr/>
        </p:nvPicPr>
        <p:blipFill>
          <a:blip r:embed="rId3"/>
          <a:stretch>
            <a:fillRect/>
          </a:stretch>
        </p:blipFill>
        <p:spPr>
          <a:xfrm>
            <a:off x="1028700" y="1123950"/>
            <a:ext cx="5867400" cy="5638800"/>
          </a:xfrm>
          <a:prstGeom prst="rect">
            <a:avLst/>
          </a:prstGeom>
        </p:spPr>
      </p:pic>
      <p:sp>
        <p:nvSpPr>
          <p:cNvPr id="8" name="Rectangle 7">
            <a:extLst>
              <a:ext uri="{FF2B5EF4-FFF2-40B4-BE49-F238E27FC236}">
                <a16:creationId xmlns:a16="http://schemas.microsoft.com/office/drawing/2014/main" id="{EEFD2A40-0ED1-366E-6F5C-6A4356AF7694}"/>
              </a:ext>
            </a:extLst>
          </p:cNvPr>
          <p:cNvSpPr/>
          <p:nvPr/>
        </p:nvSpPr>
        <p:spPr>
          <a:xfrm>
            <a:off x="895350" y="2476500"/>
            <a:ext cx="5867400" cy="1924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08FDA5F-13FB-8804-FDAD-3EEF723E602B}"/>
              </a:ext>
            </a:extLst>
          </p:cNvPr>
          <p:cNvSpPr/>
          <p:nvPr/>
        </p:nvSpPr>
        <p:spPr>
          <a:xfrm>
            <a:off x="895350" y="4400550"/>
            <a:ext cx="5867400" cy="1924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72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pic>
        <p:nvPicPr>
          <p:cNvPr id="4" name="Picture 3">
            <a:extLst>
              <a:ext uri="{FF2B5EF4-FFF2-40B4-BE49-F238E27FC236}">
                <a16:creationId xmlns:a16="http://schemas.microsoft.com/office/drawing/2014/main" id="{B6DBDDD6-FAF9-E50C-E7D0-FC30C2925251}"/>
              </a:ext>
            </a:extLst>
          </p:cNvPr>
          <p:cNvPicPr>
            <a:picLocks noChangeAspect="1"/>
          </p:cNvPicPr>
          <p:nvPr/>
        </p:nvPicPr>
        <p:blipFill>
          <a:blip r:embed="rId2"/>
          <a:stretch>
            <a:fillRect/>
          </a:stretch>
        </p:blipFill>
        <p:spPr>
          <a:xfrm>
            <a:off x="804296" y="1657852"/>
            <a:ext cx="10054204" cy="4367810"/>
          </a:xfrm>
          <a:prstGeom prst="rect">
            <a:avLst/>
          </a:prstGeom>
        </p:spPr>
      </p:pic>
      <p:sp>
        <p:nvSpPr>
          <p:cNvPr id="5" name="TextBox 4">
            <a:extLst>
              <a:ext uri="{FF2B5EF4-FFF2-40B4-BE49-F238E27FC236}">
                <a16:creationId xmlns:a16="http://schemas.microsoft.com/office/drawing/2014/main" id="{86F8F0D2-A973-6E05-2E62-629EB9D32920}"/>
              </a:ext>
            </a:extLst>
          </p:cNvPr>
          <p:cNvSpPr txBox="1"/>
          <p:nvPr/>
        </p:nvSpPr>
        <p:spPr>
          <a:xfrm>
            <a:off x="804296" y="6025662"/>
            <a:ext cx="10054204" cy="584775"/>
          </a:xfrm>
          <a:prstGeom prst="rect">
            <a:avLst/>
          </a:prstGeom>
          <a:noFill/>
        </p:spPr>
        <p:txBody>
          <a:bodyPr wrap="square">
            <a:spAutoFit/>
          </a:bodyPr>
          <a:lstStyle/>
          <a:p>
            <a:pPr algn="l"/>
            <a:r>
              <a:rPr lang="en-US" sz="3200" b="0" i="0" u="none" strike="noStrike" baseline="0" dirty="0">
                <a:solidFill>
                  <a:srgbClr val="FF0000"/>
                </a:solidFill>
                <a:latin typeface="+mj-lt"/>
              </a:rPr>
              <a:t>FPLs substantially reduce LOS for uninsured patients</a:t>
            </a:r>
            <a:endParaRPr lang="en-US" sz="3200" dirty="0">
              <a:solidFill>
                <a:srgbClr val="FF0000"/>
              </a:solidFill>
              <a:latin typeface="+mj-lt"/>
            </a:endParaRPr>
          </a:p>
        </p:txBody>
      </p:sp>
    </p:spTree>
    <p:extLst>
      <p:ext uri="{BB962C8B-B14F-4D97-AF65-F5344CB8AC3E}">
        <p14:creationId xmlns:p14="http://schemas.microsoft.com/office/powerpoint/2010/main" val="114259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pic>
        <p:nvPicPr>
          <p:cNvPr id="5" name="Picture 4">
            <a:extLst>
              <a:ext uri="{FF2B5EF4-FFF2-40B4-BE49-F238E27FC236}">
                <a16:creationId xmlns:a16="http://schemas.microsoft.com/office/drawing/2014/main" id="{99C380E7-6AAE-2F88-54FC-230DDDFC5FD7}"/>
              </a:ext>
            </a:extLst>
          </p:cNvPr>
          <p:cNvPicPr>
            <a:picLocks noChangeAspect="1"/>
          </p:cNvPicPr>
          <p:nvPr/>
        </p:nvPicPr>
        <p:blipFill>
          <a:blip r:embed="rId3"/>
          <a:stretch>
            <a:fillRect/>
          </a:stretch>
        </p:blipFill>
        <p:spPr>
          <a:xfrm>
            <a:off x="1418472" y="1842084"/>
            <a:ext cx="7645317" cy="2904278"/>
          </a:xfrm>
          <a:prstGeom prst="rect">
            <a:avLst/>
          </a:prstGeom>
        </p:spPr>
      </p:pic>
      <p:sp>
        <p:nvSpPr>
          <p:cNvPr id="6" name="TextBox 5">
            <a:extLst>
              <a:ext uri="{FF2B5EF4-FFF2-40B4-BE49-F238E27FC236}">
                <a16:creationId xmlns:a16="http://schemas.microsoft.com/office/drawing/2014/main" id="{251F8019-1233-ED5E-CA60-21DD1F37499F}"/>
              </a:ext>
            </a:extLst>
          </p:cNvPr>
          <p:cNvSpPr txBox="1"/>
          <p:nvPr/>
        </p:nvSpPr>
        <p:spPr>
          <a:xfrm>
            <a:off x="673768" y="1099383"/>
            <a:ext cx="10515600" cy="584775"/>
          </a:xfrm>
          <a:prstGeom prst="rect">
            <a:avLst/>
          </a:prstGeom>
          <a:noFill/>
        </p:spPr>
        <p:txBody>
          <a:bodyPr wrap="square">
            <a:spAutoFit/>
          </a:bodyPr>
          <a:lstStyle/>
          <a:p>
            <a:r>
              <a:rPr lang="en-US" sz="3200" i="1" dirty="0">
                <a:latin typeface="+mj-lt"/>
              </a:rPr>
              <a:t>W</a:t>
            </a:r>
            <a:r>
              <a:rPr lang="en-US" sz="3200" b="0" i="1" u="none" strike="noStrike" baseline="0" dirty="0">
                <a:latin typeface="+mj-lt"/>
              </a:rPr>
              <a:t>hether certain types of hospitals respond more to FPLs?</a:t>
            </a:r>
            <a:endParaRPr lang="en-US" sz="3200" dirty="0">
              <a:latin typeface="+mj-lt"/>
            </a:endParaRPr>
          </a:p>
        </p:txBody>
      </p:sp>
    </p:spTree>
    <p:extLst>
      <p:ext uri="{BB962C8B-B14F-4D97-AF65-F5344CB8AC3E}">
        <p14:creationId xmlns:p14="http://schemas.microsoft.com/office/powerpoint/2010/main" val="277059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sp>
        <p:nvSpPr>
          <p:cNvPr id="7" name="TextBox 6">
            <a:extLst>
              <a:ext uri="{FF2B5EF4-FFF2-40B4-BE49-F238E27FC236}">
                <a16:creationId xmlns:a16="http://schemas.microsoft.com/office/drawing/2014/main" id="{22103978-0E6E-CB72-6B8C-C9680050D3C1}"/>
              </a:ext>
            </a:extLst>
          </p:cNvPr>
          <p:cNvSpPr txBox="1"/>
          <p:nvPr/>
        </p:nvSpPr>
        <p:spPr>
          <a:xfrm>
            <a:off x="673767" y="1099383"/>
            <a:ext cx="8293769" cy="584775"/>
          </a:xfrm>
          <a:prstGeom prst="rect">
            <a:avLst/>
          </a:prstGeom>
          <a:noFill/>
        </p:spPr>
        <p:txBody>
          <a:bodyPr wrap="square">
            <a:spAutoFit/>
          </a:bodyPr>
          <a:lstStyle/>
          <a:p>
            <a:r>
              <a:rPr lang="en-US" sz="3200" b="0" i="1" u="none" strike="noStrike" baseline="0" dirty="0">
                <a:latin typeface="+mj-lt"/>
              </a:rPr>
              <a:t>Where Do Hospitals Reduce Care (Patients)?</a:t>
            </a:r>
            <a:endParaRPr lang="en-US" sz="3200" dirty="0">
              <a:latin typeface="+mj-lt"/>
            </a:endParaRPr>
          </a:p>
        </p:txBody>
      </p:sp>
      <p:pic>
        <p:nvPicPr>
          <p:cNvPr id="4" name="Picture 3">
            <a:extLst>
              <a:ext uri="{FF2B5EF4-FFF2-40B4-BE49-F238E27FC236}">
                <a16:creationId xmlns:a16="http://schemas.microsoft.com/office/drawing/2014/main" id="{B23FA4AC-5C2A-6DE8-FC4E-4EBAEA5294F1}"/>
              </a:ext>
            </a:extLst>
          </p:cNvPr>
          <p:cNvPicPr>
            <a:picLocks noChangeAspect="1"/>
          </p:cNvPicPr>
          <p:nvPr/>
        </p:nvPicPr>
        <p:blipFill>
          <a:blip r:embed="rId3"/>
          <a:stretch>
            <a:fillRect/>
          </a:stretch>
        </p:blipFill>
        <p:spPr>
          <a:xfrm>
            <a:off x="673767" y="1830804"/>
            <a:ext cx="8043668" cy="3196392"/>
          </a:xfrm>
          <a:prstGeom prst="rect">
            <a:avLst/>
          </a:prstGeom>
        </p:spPr>
      </p:pic>
    </p:spTree>
    <p:extLst>
      <p:ext uri="{BB962C8B-B14F-4D97-AF65-F5344CB8AC3E}">
        <p14:creationId xmlns:p14="http://schemas.microsoft.com/office/powerpoint/2010/main" val="104913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pic>
        <p:nvPicPr>
          <p:cNvPr id="5" name="Picture 4">
            <a:extLst>
              <a:ext uri="{FF2B5EF4-FFF2-40B4-BE49-F238E27FC236}">
                <a16:creationId xmlns:a16="http://schemas.microsoft.com/office/drawing/2014/main" id="{BAC31743-79D8-50B5-2C58-A269897EF53A}"/>
              </a:ext>
            </a:extLst>
          </p:cNvPr>
          <p:cNvPicPr>
            <a:picLocks noChangeAspect="1"/>
          </p:cNvPicPr>
          <p:nvPr/>
        </p:nvPicPr>
        <p:blipFill>
          <a:blip r:embed="rId3"/>
          <a:stretch>
            <a:fillRect/>
          </a:stretch>
        </p:blipFill>
        <p:spPr>
          <a:xfrm>
            <a:off x="673768" y="1840170"/>
            <a:ext cx="7274092" cy="3521217"/>
          </a:xfrm>
          <a:prstGeom prst="rect">
            <a:avLst/>
          </a:prstGeom>
        </p:spPr>
      </p:pic>
      <p:sp>
        <p:nvSpPr>
          <p:cNvPr id="7" name="TextBox 6">
            <a:extLst>
              <a:ext uri="{FF2B5EF4-FFF2-40B4-BE49-F238E27FC236}">
                <a16:creationId xmlns:a16="http://schemas.microsoft.com/office/drawing/2014/main" id="{22103978-0E6E-CB72-6B8C-C9680050D3C1}"/>
              </a:ext>
            </a:extLst>
          </p:cNvPr>
          <p:cNvSpPr txBox="1"/>
          <p:nvPr/>
        </p:nvSpPr>
        <p:spPr>
          <a:xfrm>
            <a:off x="673767" y="1099383"/>
            <a:ext cx="8293769" cy="584775"/>
          </a:xfrm>
          <a:prstGeom prst="rect">
            <a:avLst/>
          </a:prstGeom>
          <a:noFill/>
        </p:spPr>
        <p:txBody>
          <a:bodyPr wrap="square">
            <a:spAutoFit/>
          </a:bodyPr>
          <a:lstStyle/>
          <a:p>
            <a:r>
              <a:rPr lang="en-US" sz="3200" b="0" i="1" u="none" strike="noStrike" baseline="0" dirty="0">
                <a:latin typeface="+mj-lt"/>
              </a:rPr>
              <a:t>Where Do Hospitals Reduce Care (Services)?</a:t>
            </a:r>
            <a:endParaRPr lang="en-US" sz="3200" dirty="0">
              <a:latin typeface="+mj-lt"/>
            </a:endParaRPr>
          </a:p>
        </p:txBody>
      </p:sp>
    </p:spTree>
    <p:extLst>
      <p:ext uri="{BB962C8B-B14F-4D97-AF65-F5344CB8AC3E}">
        <p14:creationId xmlns:p14="http://schemas.microsoft.com/office/powerpoint/2010/main" val="114827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Treatment Pattern</a:t>
            </a:r>
          </a:p>
        </p:txBody>
      </p:sp>
      <p:sp>
        <p:nvSpPr>
          <p:cNvPr id="7" name="TextBox 6">
            <a:extLst>
              <a:ext uri="{FF2B5EF4-FFF2-40B4-BE49-F238E27FC236}">
                <a16:creationId xmlns:a16="http://schemas.microsoft.com/office/drawing/2014/main" id="{22103978-0E6E-CB72-6B8C-C9680050D3C1}"/>
              </a:ext>
            </a:extLst>
          </p:cNvPr>
          <p:cNvSpPr txBox="1"/>
          <p:nvPr/>
        </p:nvSpPr>
        <p:spPr>
          <a:xfrm>
            <a:off x="673767" y="1099383"/>
            <a:ext cx="8293769" cy="584775"/>
          </a:xfrm>
          <a:prstGeom prst="rect">
            <a:avLst/>
          </a:prstGeom>
          <a:noFill/>
        </p:spPr>
        <p:txBody>
          <a:bodyPr wrap="square">
            <a:spAutoFit/>
          </a:bodyPr>
          <a:lstStyle/>
          <a:p>
            <a:r>
              <a:rPr lang="en-US" sz="3200" b="0" i="1" u="none" strike="noStrike" baseline="0" dirty="0">
                <a:latin typeface="+mj-lt"/>
              </a:rPr>
              <a:t>Where Do Hospitals Reduce Care (Diagnosis)?</a:t>
            </a:r>
            <a:endParaRPr lang="en-US" sz="3200" dirty="0">
              <a:latin typeface="+mj-lt"/>
            </a:endParaRPr>
          </a:p>
        </p:txBody>
      </p:sp>
      <p:pic>
        <p:nvPicPr>
          <p:cNvPr id="4" name="Picture 3">
            <a:extLst>
              <a:ext uri="{FF2B5EF4-FFF2-40B4-BE49-F238E27FC236}">
                <a16:creationId xmlns:a16="http://schemas.microsoft.com/office/drawing/2014/main" id="{F379879A-BB4D-56CF-CB7F-B83BFB079382}"/>
              </a:ext>
            </a:extLst>
          </p:cNvPr>
          <p:cNvPicPr>
            <a:picLocks noChangeAspect="1"/>
          </p:cNvPicPr>
          <p:nvPr/>
        </p:nvPicPr>
        <p:blipFill>
          <a:blip r:embed="rId3"/>
          <a:stretch>
            <a:fillRect/>
          </a:stretch>
        </p:blipFill>
        <p:spPr>
          <a:xfrm>
            <a:off x="514349" y="1745112"/>
            <a:ext cx="8293769" cy="4013505"/>
          </a:xfrm>
          <a:prstGeom prst="rect">
            <a:avLst/>
          </a:prstGeom>
        </p:spPr>
      </p:pic>
    </p:spTree>
    <p:extLst>
      <p:ext uri="{BB962C8B-B14F-4D97-AF65-F5344CB8AC3E}">
        <p14:creationId xmlns:p14="http://schemas.microsoft.com/office/powerpoint/2010/main" val="252399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71E0-92A2-69D5-1844-8C49D597C7D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B53B873-EC3E-A798-1266-6F8E6B0555DC}"/>
              </a:ext>
            </a:extLst>
          </p:cNvPr>
          <p:cNvSpPr>
            <a:spLocks noGrp="1"/>
          </p:cNvSpPr>
          <p:nvPr>
            <p:ph idx="1"/>
          </p:nvPr>
        </p:nvSpPr>
        <p:spPr>
          <a:xfrm>
            <a:off x="838200" y="1719597"/>
            <a:ext cx="10515600" cy="4351338"/>
          </a:xfrm>
        </p:spPr>
        <p:txBody>
          <a:bodyPr/>
          <a:lstStyle/>
          <a:p>
            <a:r>
              <a:rPr lang="en-US" dirty="0"/>
              <a:t>Motivation</a:t>
            </a:r>
          </a:p>
          <a:p>
            <a:r>
              <a:rPr lang="en-US" dirty="0"/>
              <a:t>Questions</a:t>
            </a:r>
          </a:p>
          <a:p>
            <a:r>
              <a:rPr lang="en-US" dirty="0"/>
              <a:t>Fair Pricing Laws and Payment</a:t>
            </a:r>
          </a:p>
          <a:p>
            <a:r>
              <a:rPr lang="en-US" dirty="0"/>
              <a:t>Fair Pricing Laws and Treatment Pattern</a:t>
            </a:r>
          </a:p>
          <a:p>
            <a:r>
              <a:rPr lang="en-US" dirty="0"/>
              <a:t>Fair Pricing Laws and Quality of Care</a:t>
            </a:r>
          </a:p>
          <a:p>
            <a:r>
              <a:rPr lang="en-US" dirty="0"/>
              <a:t>Conclusion and discussion</a:t>
            </a:r>
          </a:p>
          <a:p>
            <a:r>
              <a:rPr lang="en-US" dirty="0"/>
              <a:t>Reflects</a:t>
            </a:r>
          </a:p>
          <a:p>
            <a:endParaRPr lang="en-US" dirty="0"/>
          </a:p>
        </p:txBody>
      </p:sp>
    </p:spTree>
    <p:extLst>
      <p:ext uri="{BB962C8B-B14F-4D97-AF65-F5344CB8AC3E}">
        <p14:creationId xmlns:p14="http://schemas.microsoft.com/office/powerpoint/2010/main" val="1793752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Quality of Care</a:t>
            </a:r>
          </a:p>
        </p:txBody>
      </p:sp>
      <p:sp>
        <p:nvSpPr>
          <p:cNvPr id="6" name="Content Placeholder 2">
            <a:extLst>
              <a:ext uri="{FF2B5EF4-FFF2-40B4-BE49-F238E27FC236}">
                <a16:creationId xmlns:a16="http://schemas.microsoft.com/office/drawing/2014/main" id="{722C3393-EC4B-1B52-37EC-461C935CD901}"/>
              </a:ext>
            </a:extLst>
          </p:cNvPr>
          <p:cNvSpPr txBox="1">
            <a:spLocks/>
          </p:cNvSpPr>
          <p:nvPr/>
        </p:nvSpPr>
        <p:spPr>
          <a:xfrm>
            <a:off x="224589" y="1456655"/>
            <a:ext cx="11129211" cy="5036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dirty="0"/>
              <a:t>Outcome measures</a:t>
            </a:r>
          </a:p>
          <a:p>
            <a:pPr marL="0" indent="0">
              <a:buNone/>
            </a:pPr>
            <a:r>
              <a:rPr lang="en-US" b="1" dirty="0">
                <a:solidFill>
                  <a:prstClr val="black"/>
                </a:solidFill>
                <a:latin typeface="Calibri" panose="020F0502020204030204"/>
              </a:rPr>
              <a:t>Short-Term</a:t>
            </a:r>
          </a:p>
          <a:p>
            <a:pPr marL="0" indent="0">
              <a:buNone/>
            </a:pPr>
            <a:r>
              <a:rPr lang="en-US" dirty="0">
                <a:solidFill>
                  <a:prstClr val="black"/>
                </a:solidFill>
                <a:latin typeface="Calibri" panose="020F0502020204030204"/>
              </a:rPr>
              <a:t>	Inpatient Quality Indicators (QI)</a:t>
            </a:r>
          </a:p>
          <a:p>
            <a:pPr marL="0" indent="0">
              <a:buNone/>
            </a:pPr>
            <a:r>
              <a:rPr lang="en-US" dirty="0"/>
              <a:t>		Mortality from selected conditions and procedures</a:t>
            </a:r>
          </a:p>
          <a:p>
            <a:pPr marL="0" indent="0">
              <a:buNone/>
            </a:pPr>
            <a:r>
              <a:rPr lang="en-US" dirty="0"/>
              <a:t>		Use of procedures believed to reduce mortality</a:t>
            </a:r>
          </a:p>
          <a:p>
            <a:pPr marL="0" indent="0">
              <a:buNone/>
            </a:pPr>
            <a:r>
              <a:rPr lang="en-US" dirty="0"/>
              <a:t>		Incidence of potentially preventable in-hospital complications</a:t>
            </a:r>
          </a:p>
          <a:p>
            <a:pPr marL="0" indent="0">
              <a:buNone/>
            </a:pPr>
            <a:r>
              <a:rPr lang="en-US" b="1" dirty="0">
                <a:solidFill>
                  <a:prstClr val="black"/>
                </a:solidFill>
                <a:latin typeface="Calibri" panose="020F0502020204030204"/>
              </a:rPr>
              <a:t>Long-Term</a:t>
            </a:r>
          </a:p>
          <a:p>
            <a:pPr marL="0" indent="0">
              <a:buNone/>
            </a:pPr>
            <a:r>
              <a:rPr lang="en-US" b="1" dirty="0">
                <a:solidFill>
                  <a:prstClr val="black"/>
                </a:solidFill>
                <a:latin typeface="Calibri" panose="020F0502020204030204"/>
              </a:rPr>
              <a:t>	</a:t>
            </a:r>
            <a:r>
              <a:rPr lang="en-US" dirty="0">
                <a:solidFill>
                  <a:prstClr val="black"/>
                </a:solidFill>
                <a:latin typeface="Calibri" panose="020F0502020204030204"/>
              </a:rPr>
              <a:t>30-day all-cause readmission</a:t>
            </a:r>
          </a:p>
          <a:p>
            <a:pPr marL="0" indent="0">
              <a:buNone/>
            </a:pPr>
            <a:endParaRPr lang="en-US" dirty="0"/>
          </a:p>
        </p:txBody>
      </p:sp>
    </p:spTree>
    <p:extLst>
      <p:ext uri="{BB962C8B-B14F-4D97-AF65-F5344CB8AC3E}">
        <p14:creationId xmlns:p14="http://schemas.microsoft.com/office/powerpoint/2010/main" val="148853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a:t>Fair Pricing Laws and Quality of Care</a:t>
            </a:r>
            <a:endParaRPr lang="en-US" dirty="0"/>
          </a:p>
        </p:txBody>
      </p:sp>
      <p:pic>
        <p:nvPicPr>
          <p:cNvPr id="4" name="Picture 3">
            <a:extLst>
              <a:ext uri="{FF2B5EF4-FFF2-40B4-BE49-F238E27FC236}">
                <a16:creationId xmlns:a16="http://schemas.microsoft.com/office/drawing/2014/main" id="{DFAA332F-0738-E52F-0D7F-CE415460B9BF}"/>
              </a:ext>
            </a:extLst>
          </p:cNvPr>
          <p:cNvPicPr>
            <a:picLocks noChangeAspect="1"/>
          </p:cNvPicPr>
          <p:nvPr/>
        </p:nvPicPr>
        <p:blipFill>
          <a:blip r:embed="rId3"/>
          <a:stretch>
            <a:fillRect/>
          </a:stretch>
        </p:blipFill>
        <p:spPr>
          <a:xfrm>
            <a:off x="1858073" y="1704991"/>
            <a:ext cx="7485253" cy="5000609"/>
          </a:xfrm>
          <a:prstGeom prst="rect">
            <a:avLst/>
          </a:prstGeom>
        </p:spPr>
      </p:pic>
      <p:sp>
        <p:nvSpPr>
          <p:cNvPr id="5" name="TextBox 4">
            <a:extLst>
              <a:ext uri="{FF2B5EF4-FFF2-40B4-BE49-F238E27FC236}">
                <a16:creationId xmlns:a16="http://schemas.microsoft.com/office/drawing/2014/main" id="{CEADDBA1-A455-5E17-DFCC-25F0CFEECBAD}"/>
              </a:ext>
            </a:extLst>
          </p:cNvPr>
          <p:cNvSpPr txBox="1"/>
          <p:nvPr/>
        </p:nvSpPr>
        <p:spPr>
          <a:xfrm>
            <a:off x="770022" y="930502"/>
            <a:ext cx="6096000" cy="584775"/>
          </a:xfrm>
          <a:prstGeom prst="rect">
            <a:avLst/>
          </a:prstGeom>
          <a:noFill/>
        </p:spPr>
        <p:txBody>
          <a:bodyPr wrap="square">
            <a:spAutoFit/>
          </a:bodyPr>
          <a:lstStyle/>
          <a:p>
            <a:pPr marL="0" indent="0">
              <a:buNone/>
            </a:pPr>
            <a:r>
              <a:rPr lang="en-US" sz="3200" b="1" dirty="0">
                <a:solidFill>
                  <a:prstClr val="black"/>
                </a:solidFill>
                <a:latin typeface="Calibri" panose="020F0502020204030204"/>
              </a:rPr>
              <a:t>Short-Term</a:t>
            </a:r>
          </a:p>
        </p:txBody>
      </p:sp>
    </p:spTree>
    <p:extLst>
      <p:ext uri="{BB962C8B-B14F-4D97-AF65-F5344CB8AC3E}">
        <p14:creationId xmlns:p14="http://schemas.microsoft.com/office/powerpoint/2010/main" val="955107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7E9-ACD2-FC27-D3CB-4AA76CBA9EFF}"/>
              </a:ext>
            </a:extLst>
          </p:cNvPr>
          <p:cNvSpPr>
            <a:spLocks noGrp="1"/>
          </p:cNvSpPr>
          <p:nvPr>
            <p:ph type="title"/>
          </p:nvPr>
        </p:nvSpPr>
        <p:spPr>
          <a:xfrm>
            <a:off x="342900" y="0"/>
            <a:ext cx="10515600" cy="1325563"/>
          </a:xfrm>
        </p:spPr>
        <p:txBody>
          <a:bodyPr/>
          <a:lstStyle/>
          <a:p>
            <a:r>
              <a:rPr lang="en-US" dirty="0"/>
              <a:t>Fair Pricing Laws and Quality of Care</a:t>
            </a:r>
          </a:p>
        </p:txBody>
      </p:sp>
      <p:pic>
        <p:nvPicPr>
          <p:cNvPr id="5" name="Picture 4">
            <a:extLst>
              <a:ext uri="{FF2B5EF4-FFF2-40B4-BE49-F238E27FC236}">
                <a16:creationId xmlns:a16="http://schemas.microsoft.com/office/drawing/2014/main" id="{C8A9991B-C7E5-5779-6827-FBCBECC0FAD8}"/>
              </a:ext>
            </a:extLst>
          </p:cNvPr>
          <p:cNvPicPr>
            <a:picLocks noChangeAspect="1"/>
          </p:cNvPicPr>
          <p:nvPr/>
        </p:nvPicPr>
        <p:blipFill>
          <a:blip r:embed="rId2"/>
          <a:stretch>
            <a:fillRect/>
          </a:stretch>
        </p:blipFill>
        <p:spPr>
          <a:xfrm>
            <a:off x="1108159" y="1617950"/>
            <a:ext cx="7197390" cy="4053138"/>
          </a:xfrm>
          <a:prstGeom prst="rect">
            <a:avLst/>
          </a:prstGeom>
        </p:spPr>
      </p:pic>
      <p:sp>
        <p:nvSpPr>
          <p:cNvPr id="6" name="TextBox 5">
            <a:extLst>
              <a:ext uri="{FF2B5EF4-FFF2-40B4-BE49-F238E27FC236}">
                <a16:creationId xmlns:a16="http://schemas.microsoft.com/office/drawing/2014/main" id="{AE0F5DBD-7D0C-088C-EF76-ECCECD18061A}"/>
              </a:ext>
            </a:extLst>
          </p:cNvPr>
          <p:cNvSpPr txBox="1"/>
          <p:nvPr/>
        </p:nvSpPr>
        <p:spPr>
          <a:xfrm>
            <a:off x="786063" y="5963475"/>
            <a:ext cx="8977563" cy="584775"/>
          </a:xfrm>
          <a:prstGeom prst="rect">
            <a:avLst/>
          </a:prstGeom>
          <a:noFill/>
        </p:spPr>
        <p:txBody>
          <a:bodyPr wrap="square">
            <a:spAutoFit/>
          </a:bodyPr>
          <a:lstStyle/>
          <a:p>
            <a:pPr algn="l"/>
            <a:r>
              <a:rPr lang="en-US" sz="3200" b="0" i="0" u="none" strike="noStrike" baseline="0" dirty="0">
                <a:solidFill>
                  <a:srgbClr val="FF0000"/>
                </a:solidFill>
                <a:latin typeface="+mj-lt"/>
              </a:rPr>
              <a:t>No evidence shows</a:t>
            </a:r>
            <a:r>
              <a:rPr lang="en-US" sz="3200" b="0" i="0" u="none" strike="noStrike" dirty="0">
                <a:solidFill>
                  <a:srgbClr val="FF0000"/>
                </a:solidFill>
                <a:latin typeface="+mj-lt"/>
              </a:rPr>
              <a:t> reduce in quality of care</a:t>
            </a:r>
            <a:endParaRPr lang="en-US" sz="3200" dirty="0">
              <a:solidFill>
                <a:srgbClr val="FF0000"/>
              </a:solidFill>
              <a:latin typeface="+mj-lt"/>
            </a:endParaRPr>
          </a:p>
        </p:txBody>
      </p:sp>
      <p:sp>
        <p:nvSpPr>
          <p:cNvPr id="7" name="TextBox 6">
            <a:extLst>
              <a:ext uri="{FF2B5EF4-FFF2-40B4-BE49-F238E27FC236}">
                <a16:creationId xmlns:a16="http://schemas.microsoft.com/office/drawing/2014/main" id="{6D70DD7F-D433-93D8-383A-B0DE174697F5}"/>
              </a:ext>
            </a:extLst>
          </p:cNvPr>
          <p:cNvSpPr txBox="1"/>
          <p:nvPr/>
        </p:nvSpPr>
        <p:spPr>
          <a:xfrm>
            <a:off x="770022" y="930502"/>
            <a:ext cx="6096000" cy="584775"/>
          </a:xfrm>
          <a:prstGeom prst="rect">
            <a:avLst/>
          </a:prstGeom>
          <a:noFill/>
        </p:spPr>
        <p:txBody>
          <a:bodyPr wrap="square">
            <a:spAutoFit/>
          </a:bodyPr>
          <a:lstStyle/>
          <a:p>
            <a:pPr marL="0" indent="0">
              <a:buNone/>
            </a:pPr>
            <a:r>
              <a:rPr lang="en-US" sz="3200" b="1" dirty="0">
                <a:solidFill>
                  <a:prstClr val="black"/>
                </a:solidFill>
                <a:latin typeface="Calibri" panose="020F0502020204030204"/>
              </a:rPr>
              <a:t>Long-Term</a:t>
            </a:r>
          </a:p>
        </p:txBody>
      </p:sp>
    </p:spTree>
    <p:extLst>
      <p:ext uri="{BB962C8B-B14F-4D97-AF65-F5344CB8AC3E}">
        <p14:creationId xmlns:p14="http://schemas.microsoft.com/office/powerpoint/2010/main" val="39739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C5ED-408C-4219-F46E-518FC7EC4959}"/>
              </a:ext>
            </a:extLst>
          </p:cNvPr>
          <p:cNvSpPr>
            <a:spLocks noGrp="1"/>
          </p:cNvSpPr>
          <p:nvPr>
            <p:ph type="title"/>
          </p:nvPr>
        </p:nvSpPr>
        <p:spPr/>
        <p:txBody>
          <a:bodyPr/>
          <a:lstStyle/>
          <a:p>
            <a:r>
              <a:rPr lang="en-US" dirty="0"/>
              <a:t>Conclusion and discussion</a:t>
            </a:r>
          </a:p>
        </p:txBody>
      </p:sp>
      <p:sp>
        <p:nvSpPr>
          <p:cNvPr id="3" name="Content Placeholder 2">
            <a:extLst>
              <a:ext uri="{FF2B5EF4-FFF2-40B4-BE49-F238E27FC236}">
                <a16:creationId xmlns:a16="http://schemas.microsoft.com/office/drawing/2014/main" id="{ED6BCE76-D13B-3D1E-FD91-A79C00E4A6D3}"/>
              </a:ext>
            </a:extLst>
          </p:cNvPr>
          <p:cNvSpPr>
            <a:spLocks noGrp="1"/>
          </p:cNvSpPr>
          <p:nvPr>
            <p:ph idx="1"/>
          </p:nvPr>
        </p:nvSpPr>
        <p:spPr/>
        <p:txBody>
          <a:bodyPr/>
          <a:lstStyle/>
          <a:p>
            <a:r>
              <a:rPr lang="en-US" dirty="0"/>
              <a:t>FPLs reduced payment, quantity of care, while no evidence on reduce in quality.</a:t>
            </a:r>
          </a:p>
          <a:p>
            <a:r>
              <a:rPr lang="en-US" dirty="0"/>
              <a:t>FPLs improved consumer welfare and pushed the market closer towards an efficient outcome</a:t>
            </a:r>
          </a:p>
          <a:p>
            <a:r>
              <a:rPr lang="en-US" dirty="0"/>
              <a:t>Where hospitals can generate more efficient care.</a:t>
            </a:r>
          </a:p>
        </p:txBody>
      </p:sp>
    </p:spTree>
    <p:extLst>
      <p:ext uri="{BB962C8B-B14F-4D97-AF65-F5344CB8AC3E}">
        <p14:creationId xmlns:p14="http://schemas.microsoft.com/office/powerpoint/2010/main" val="17749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1B35-0219-7AA9-210C-31D1A3155F13}"/>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8EEA61F3-F042-DB3A-AB45-0435194DE032}"/>
              </a:ext>
            </a:extLst>
          </p:cNvPr>
          <p:cNvSpPr>
            <a:spLocks noGrp="1"/>
          </p:cNvSpPr>
          <p:nvPr>
            <p:ph idx="1"/>
          </p:nvPr>
        </p:nvSpPr>
        <p:spPr/>
        <p:txBody>
          <a:bodyPr/>
          <a:lstStyle/>
          <a:p>
            <a:r>
              <a:rPr lang="en-US" dirty="0"/>
              <a:t>Comparison group(s)</a:t>
            </a:r>
          </a:p>
          <a:p>
            <a:r>
              <a:rPr lang="en-US" dirty="0"/>
              <a:t>Event study</a:t>
            </a:r>
          </a:p>
          <a:p>
            <a:r>
              <a:rPr lang="en-US" dirty="0"/>
              <a:t>Did the policy change the outcomes or the population composition?</a:t>
            </a:r>
          </a:p>
          <a:p>
            <a:endParaRPr lang="en-US" dirty="0"/>
          </a:p>
          <a:p>
            <a:r>
              <a:rPr lang="en-US" dirty="0"/>
              <a:t>LOS: Place of discharge</a:t>
            </a:r>
          </a:p>
          <a:p>
            <a:r>
              <a:rPr lang="en-US" dirty="0"/>
              <a:t>How to better document payment from uninsured patients? (hospital financial data)</a:t>
            </a:r>
          </a:p>
          <a:p>
            <a:endParaRPr lang="en-US" dirty="0"/>
          </a:p>
        </p:txBody>
      </p:sp>
    </p:spTree>
    <p:extLst>
      <p:ext uri="{BB962C8B-B14F-4D97-AF65-F5344CB8AC3E}">
        <p14:creationId xmlns:p14="http://schemas.microsoft.com/office/powerpoint/2010/main" val="147108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CD99-DA2A-3B48-D7E6-E94A19BBECD8}"/>
              </a:ext>
            </a:extLst>
          </p:cNvPr>
          <p:cNvSpPr>
            <a:spLocks noGrp="1"/>
          </p:cNvSpPr>
          <p:nvPr>
            <p:ph type="title"/>
          </p:nvPr>
        </p:nvSpPr>
        <p:spPr>
          <a:xfrm>
            <a:off x="220362" y="192131"/>
            <a:ext cx="10515600" cy="1325563"/>
          </a:xfrm>
        </p:spPr>
        <p:txBody>
          <a:bodyPr/>
          <a:lstStyle/>
          <a:p>
            <a:r>
              <a:rPr lang="en-US" dirty="0"/>
              <a:t>Motivation</a:t>
            </a:r>
          </a:p>
        </p:txBody>
      </p:sp>
      <p:sp>
        <p:nvSpPr>
          <p:cNvPr id="8" name="Content Placeholder 2">
            <a:extLst>
              <a:ext uri="{FF2B5EF4-FFF2-40B4-BE49-F238E27FC236}">
                <a16:creationId xmlns:a16="http://schemas.microsoft.com/office/drawing/2014/main" id="{13DFFB0B-6E4E-0AD7-94CB-6E45E6E1ABA4}"/>
              </a:ext>
            </a:extLst>
          </p:cNvPr>
          <p:cNvSpPr txBox="1">
            <a:spLocks/>
          </p:cNvSpPr>
          <p:nvPr/>
        </p:nvSpPr>
        <p:spPr>
          <a:xfrm>
            <a:off x="220361" y="1244977"/>
            <a:ext cx="11464201" cy="52360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Pricing Laws (FPL): To limit how much uninsured patients pay hospitals (below an income cap).</a:t>
            </a:r>
          </a:p>
          <a:p>
            <a:r>
              <a:rPr lang="en-US" dirty="0"/>
              <a:t>Not all states adopted FPLs at the time of the study.</a:t>
            </a:r>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How hospital care and health outcomes respond to financial incentives.</a:t>
            </a:r>
          </a:p>
          <a:p>
            <a:endParaRPr lang="en-US" dirty="0"/>
          </a:p>
        </p:txBody>
      </p:sp>
      <p:pic>
        <p:nvPicPr>
          <p:cNvPr id="11" name="Picture 10">
            <a:extLst>
              <a:ext uri="{FF2B5EF4-FFF2-40B4-BE49-F238E27FC236}">
                <a16:creationId xmlns:a16="http://schemas.microsoft.com/office/drawing/2014/main" id="{BB7E9893-B235-F621-D6CF-6843E67CBA73}"/>
              </a:ext>
            </a:extLst>
          </p:cNvPr>
          <p:cNvPicPr>
            <a:picLocks noChangeAspect="1"/>
          </p:cNvPicPr>
          <p:nvPr/>
        </p:nvPicPr>
        <p:blipFill>
          <a:blip r:embed="rId3"/>
          <a:stretch>
            <a:fillRect/>
          </a:stretch>
        </p:blipFill>
        <p:spPr>
          <a:xfrm>
            <a:off x="507437" y="2570540"/>
            <a:ext cx="9203514" cy="2991142"/>
          </a:xfrm>
          <a:prstGeom prst="rect">
            <a:avLst/>
          </a:prstGeom>
        </p:spPr>
      </p:pic>
    </p:spTree>
    <p:extLst>
      <p:ext uri="{BB962C8B-B14F-4D97-AF65-F5344CB8AC3E}">
        <p14:creationId xmlns:p14="http://schemas.microsoft.com/office/powerpoint/2010/main" val="118961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573C-DEE7-EDD6-65EA-0A354A3C60CD}"/>
              </a:ext>
            </a:extLst>
          </p:cNvPr>
          <p:cNvSpPr>
            <a:spLocks noGrp="1"/>
          </p:cNvSpPr>
          <p:nvPr>
            <p:ph type="title"/>
          </p:nvPr>
        </p:nvSpPr>
        <p:spPr/>
        <p:txBody>
          <a:bodyPr/>
          <a:lstStyle/>
          <a:p>
            <a:r>
              <a:rPr lang="en-US" dirty="0"/>
              <a:t>Study Questions</a:t>
            </a:r>
          </a:p>
        </p:txBody>
      </p:sp>
      <p:sp>
        <p:nvSpPr>
          <p:cNvPr id="3" name="Content Placeholder 2">
            <a:extLst>
              <a:ext uri="{FF2B5EF4-FFF2-40B4-BE49-F238E27FC236}">
                <a16:creationId xmlns:a16="http://schemas.microsoft.com/office/drawing/2014/main" id="{15587E15-DA79-C8F0-F304-DB2CF99C79A8}"/>
              </a:ext>
            </a:extLst>
          </p:cNvPr>
          <p:cNvSpPr>
            <a:spLocks noGrp="1"/>
          </p:cNvSpPr>
          <p:nvPr>
            <p:ph idx="1"/>
          </p:nvPr>
        </p:nvSpPr>
        <p:spPr>
          <a:xfrm>
            <a:off x="4311668" y="1690688"/>
            <a:ext cx="1664259" cy="1012140"/>
          </a:xfrm>
        </p:spPr>
        <p:txBody>
          <a:bodyPr>
            <a:noAutofit/>
          </a:bodyPr>
          <a:lstStyle/>
          <a:p>
            <a:pPr marL="0" indent="0">
              <a:buNone/>
            </a:pPr>
            <a:r>
              <a:rPr lang="en-US" dirty="0"/>
              <a:t>Payment</a:t>
            </a:r>
          </a:p>
        </p:txBody>
      </p:sp>
      <p:sp>
        <p:nvSpPr>
          <p:cNvPr id="4" name="Left Brace 3">
            <a:extLst>
              <a:ext uri="{FF2B5EF4-FFF2-40B4-BE49-F238E27FC236}">
                <a16:creationId xmlns:a16="http://schemas.microsoft.com/office/drawing/2014/main" id="{258A9CDD-4EC5-50B0-73F2-297F3907B22A}"/>
              </a:ext>
            </a:extLst>
          </p:cNvPr>
          <p:cNvSpPr/>
          <p:nvPr/>
        </p:nvSpPr>
        <p:spPr>
          <a:xfrm>
            <a:off x="3362035" y="1825625"/>
            <a:ext cx="729673" cy="3629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D64EB65A-914A-2347-DFEE-3BB2A8B721A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pPr marL="0" indent="0">
              <a:buFont typeface="Arial" panose="020B0604020202020204" pitchFamily="34" charset="0"/>
              <a:buNone/>
            </a:pPr>
            <a:r>
              <a:rPr lang="en-US" dirty="0"/>
              <a:t>Fair Pricing Laws</a:t>
            </a:r>
          </a:p>
        </p:txBody>
      </p:sp>
      <p:sp>
        <p:nvSpPr>
          <p:cNvPr id="6" name="Content Placeholder 2">
            <a:extLst>
              <a:ext uri="{FF2B5EF4-FFF2-40B4-BE49-F238E27FC236}">
                <a16:creationId xmlns:a16="http://schemas.microsoft.com/office/drawing/2014/main" id="{E99A9B68-83EF-46F7-41EC-F6145FE8F5AC}"/>
              </a:ext>
            </a:extLst>
          </p:cNvPr>
          <p:cNvSpPr txBox="1">
            <a:spLocks/>
          </p:cNvSpPr>
          <p:nvPr/>
        </p:nvSpPr>
        <p:spPr>
          <a:xfrm>
            <a:off x="4311668" y="3403456"/>
            <a:ext cx="4960669" cy="1012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Treatment pattern (Quantity)</a:t>
            </a:r>
          </a:p>
        </p:txBody>
      </p:sp>
      <p:sp>
        <p:nvSpPr>
          <p:cNvPr id="7" name="Content Placeholder 2">
            <a:extLst>
              <a:ext uri="{FF2B5EF4-FFF2-40B4-BE49-F238E27FC236}">
                <a16:creationId xmlns:a16="http://schemas.microsoft.com/office/drawing/2014/main" id="{B20E64AA-F743-D76B-420E-AB7A9D5C2F41}"/>
              </a:ext>
            </a:extLst>
          </p:cNvPr>
          <p:cNvSpPr txBox="1">
            <a:spLocks/>
          </p:cNvSpPr>
          <p:nvPr/>
        </p:nvSpPr>
        <p:spPr>
          <a:xfrm>
            <a:off x="4431741" y="5116225"/>
            <a:ext cx="1664259" cy="1012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Quality</a:t>
            </a:r>
          </a:p>
        </p:txBody>
      </p:sp>
      <p:cxnSp>
        <p:nvCxnSpPr>
          <p:cNvPr id="9" name="Straight Arrow Connector 8">
            <a:extLst>
              <a:ext uri="{FF2B5EF4-FFF2-40B4-BE49-F238E27FC236}">
                <a16:creationId xmlns:a16="http://schemas.microsoft.com/office/drawing/2014/main" id="{FDB16539-98E0-113A-5AA4-CCE5469BE831}"/>
              </a:ext>
            </a:extLst>
          </p:cNvPr>
          <p:cNvCxnSpPr/>
          <p:nvPr/>
        </p:nvCxnSpPr>
        <p:spPr>
          <a:xfrm>
            <a:off x="4969164" y="3909526"/>
            <a:ext cx="0" cy="128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4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Payment (Part I)</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036219"/>
          </a:xfrm>
        </p:spPr>
        <p:txBody>
          <a:bodyPr>
            <a:normAutofit/>
          </a:bodyPr>
          <a:lstStyle/>
          <a:p>
            <a:r>
              <a:rPr lang="en-US" b="1" dirty="0"/>
              <a:t>Data</a:t>
            </a:r>
            <a:r>
              <a:rPr lang="en-US" dirty="0"/>
              <a:t>: Medical Expenditure Panel Survey (MEPS), 2000-2004, Pre-FPLs</a:t>
            </a:r>
          </a:p>
          <a:p>
            <a:endParaRPr lang="en-US" dirty="0"/>
          </a:p>
          <a:p>
            <a:endParaRPr lang="en-US" dirty="0"/>
          </a:p>
          <a:p>
            <a:endParaRPr lang="en-US" dirty="0"/>
          </a:p>
          <a:p>
            <a:endParaRPr lang="en-US" dirty="0"/>
          </a:p>
          <a:p>
            <a:pPr lvl="1"/>
            <a:r>
              <a:rPr lang="en-US" dirty="0"/>
              <a:t>Nationally representative.</a:t>
            </a:r>
          </a:p>
          <a:p>
            <a:pPr lvl="1"/>
            <a:r>
              <a:rPr lang="en-US" dirty="0"/>
              <a:t>Monthly indictors of health insurance coverage (private, Medicaid, uninsured…) (24 in total for each person)</a:t>
            </a:r>
          </a:p>
          <a:p>
            <a:pPr lvl="1"/>
            <a:r>
              <a:rPr lang="en-US" dirty="0"/>
              <a:t>Health expenditure information, by type of service, by payment source</a:t>
            </a:r>
          </a:p>
          <a:p>
            <a:pPr lvl="1"/>
            <a:r>
              <a:rPr lang="en-US" dirty="0"/>
              <a:t>Other information: health condition, access to care, etc.</a:t>
            </a:r>
          </a:p>
          <a:p>
            <a:pPr lvl="1"/>
            <a:r>
              <a:rPr lang="en-US" dirty="0"/>
              <a:t>State is not publicly available.</a:t>
            </a:r>
          </a:p>
        </p:txBody>
      </p:sp>
      <p:pic>
        <p:nvPicPr>
          <p:cNvPr id="2050" name="Picture 2" descr="Methodology Report #33: Sample Designs of the Medical Expenditure Panel  Survey Household Component, 1996-2006 and 2007-2016">
            <a:extLst>
              <a:ext uri="{FF2B5EF4-FFF2-40B4-BE49-F238E27FC236}">
                <a16:creationId xmlns:a16="http://schemas.microsoft.com/office/drawing/2014/main" id="{4262BFF1-B4FC-E6CB-5DDF-A13E16D2A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07" y="2126676"/>
            <a:ext cx="8351101" cy="184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Payment (Part I)</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036219"/>
          </a:xfrm>
        </p:spPr>
        <p:txBody>
          <a:bodyPr>
            <a:normAutofit/>
          </a:bodyPr>
          <a:lstStyle/>
          <a:p>
            <a:r>
              <a:rPr lang="en-US" b="1" dirty="0"/>
              <a:t>Study Sample</a:t>
            </a:r>
          </a:p>
          <a:p>
            <a:pPr lvl="1"/>
            <a:r>
              <a:rPr lang="en-US" dirty="0"/>
              <a:t> all patients with either </a:t>
            </a:r>
            <a:r>
              <a:rPr lang="en-US" b="1" dirty="0"/>
              <a:t>public</a:t>
            </a:r>
            <a:r>
              <a:rPr lang="en-US" dirty="0"/>
              <a:t> (control group) or </a:t>
            </a:r>
            <a:r>
              <a:rPr lang="en-US" b="1" dirty="0"/>
              <a:t>no insurance </a:t>
            </a:r>
            <a:r>
              <a:rPr lang="en-US" dirty="0"/>
              <a:t>in the MEPS between 2000 and 2004 who went to the hospital at least once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88C95C2-C7FF-1885-A732-92D12922B87A}"/>
              </a:ext>
            </a:extLst>
          </p:cNvPr>
          <p:cNvPicPr>
            <a:picLocks noChangeAspect="1"/>
          </p:cNvPicPr>
          <p:nvPr/>
        </p:nvPicPr>
        <p:blipFill>
          <a:blip r:embed="rId2"/>
          <a:stretch>
            <a:fillRect/>
          </a:stretch>
        </p:blipFill>
        <p:spPr>
          <a:xfrm>
            <a:off x="409074" y="2843472"/>
            <a:ext cx="5268757" cy="1693529"/>
          </a:xfrm>
          <a:prstGeom prst="rect">
            <a:avLst/>
          </a:prstGeom>
        </p:spPr>
      </p:pic>
      <p:pic>
        <p:nvPicPr>
          <p:cNvPr id="7" name="Picture 6">
            <a:extLst>
              <a:ext uri="{FF2B5EF4-FFF2-40B4-BE49-F238E27FC236}">
                <a16:creationId xmlns:a16="http://schemas.microsoft.com/office/drawing/2014/main" id="{38E1C3C6-B7E7-647C-08B5-AD9DA18F4F82}"/>
              </a:ext>
            </a:extLst>
          </p:cNvPr>
          <p:cNvPicPr>
            <a:picLocks noChangeAspect="1"/>
          </p:cNvPicPr>
          <p:nvPr/>
        </p:nvPicPr>
        <p:blipFill>
          <a:blip r:embed="rId3"/>
          <a:stretch>
            <a:fillRect/>
          </a:stretch>
        </p:blipFill>
        <p:spPr>
          <a:xfrm>
            <a:off x="5677831" y="2843472"/>
            <a:ext cx="6254165" cy="3443394"/>
          </a:xfrm>
          <a:prstGeom prst="rect">
            <a:avLst/>
          </a:prstGeom>
        </p:spPr>
      </p:pic>
      <p:sp>
        <p:nvSpPr>
          <p:cNvPr id="6" name="Oval 5">
            <a:extLst>
              <a:ext uri="{FF2B5EF4-FFF2-40B4-BE49-F238E27FC236}">
                <a16:creationId xmlns:a16="http://schemas.microsoft.com/office/drawing/2014/main" id="{A369ECEA-EB6C-3049-CFA2-10CDDD455F96}"/>
              </a:ext>
            </a:extLst>
          </p:cNvPr>
          <p:cNvSpPr/>
          <p:nvPr/>
        </p:nvSpPr>
        <p:spPr>
          <a:xfrm>
            <a:off x="4241219" y="3077505"/>
            <a:ext cx="858416" cy="181480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23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Payment (Part I)</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036219"/>
          </a:xfrm>
        </p:spPr>
        <p:txBody>
          <a:bodyPr>
            <a:normAutofit/>
          </a:bodyPr>
          <a:lstStyle/>
          <a:p>
            <a:r>
              <a:rPr lang="en-US" b="1" dirty="0"/>
              <a:t>Statistical Methods</a:t>
            </a:r>
          </a:p>
          <a:p>
            <a:pPr lvl="1"/>
            <a:r>
              <a:rPr lang="en-US" sz="2800" dirty="0">
                <a:solidFill>
                  <a:schemeClr val="bg1">
                    <a:lumMod val="65000"/>
                  </a:schemeClr>
                </a:solidFill>
              </a:rPr>
              <a:t>Compare payments from uninsured patients before and after FPLs.</a:t>
            </a:r>
          </a:p>
          <a:p>
            <a:pPr lvl="1"/>
            <a:r>
              <a:rPr lang="en-US" sz="2800" dirty="0"/>
              <a:t>How much FPLs would reduce payments</a:t>
            </a:r>
          </a:p>
          <a:p>
            <a:pPr lvl="2"/>
            <a:r>
              <a:rPr lang="en-US" sz="2400" dirty="0"/>
              <a:t>Match each uninsured patient with a publicly insured patient who has a similar bill size.</a:t>
            </a:r>
          </a:p>
          <a:p>
            <a:pPr lvl="2"/>
            <a:r>
              <a:rPr lang="en-US" sz="2400" dirty="0"/>
              <a:t>Cap collections from the uninsured at the percentage paid by the publicly insured.</a:t>
            </a:r>
          </a:p>
          <a:p>
            <a:pPr lvl="2"/>
            <a:r>
              <a:rPr lang="en-US" sz="2400" b="1" dirty="0"/>
              <a:t>Projected payments from uninsured patients fall by an average of 31 percent, or $1,800 per inpatient</a:t>
            </a:r>
          </a:p>
          <a:p>
            <a:endParaRPr lang="en-US" dirty="0"/>
          </a:p>
        </p:txBody>
      </p:sp>
    </p:spTree>
    <p:extLst>
      <p:ext uri="{BB962C8B-B14F-4D97-AF65-F5344CB8AC3E}">
        <p14:creationId xmlns:p14="http://schemas.microsoft.com/office/powerpoint/2010/main" val="124806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Payment (Part II)</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036219"/>
          </a:xfrm>
        </p:spPr>
        <p:txBody>
          <a:bodyPr>
            <a:normAutofit/>
          </a:bodyPr>
          <a:lstStyle/>
          <a:p>
            <a:r>
              <a:rPr lang="en-US" b="1" dirty="0"/>
              <a:t>Data</a:t>
            </a:r>
            <a:r>
              <a:rPr lang="en-US" dirty="0"/>
              <a:t>: California hospital financial data</a:t>
            </a:r>
          </a:p>
          <a:p>
            <a:pPr lvl="1"/>
            <a:r>
              <a:rPr lang="en-US" dirty="0"/>
              <a:t>Utilization and financial data</a:t>
            </a:r>
          </a:p>
          <a:p>
            <a:pPr lvl="1"/>
            <a:r>
              <a:rPr lang="en-US" dirty="0"/>
              <a:t>By payer category</a:t>
            </a:r>
          </a:p>
          <a:p>
            <a:pPr lvl="1"/>
            <a:r>
              <a:rPr lang="en-US" dirty="0"/>
              <a:t>All California hospitals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Study Sample:</a:t>
            </a:r>
            <a:r>
              <a:rPr lang="en-US" b="1" dirty="0"/>
              <a:t>  </a:t>
            </a:r>
            <a:r>
              <a:rPr lang="en-US" dirty="0"/>
              <a:t>Medicaid (control group) and uninsured people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endParaRPr lang="en-US" dirty="0"/>
          </a:p>
        </p:txBody>
      </p:sp>
      <p:pic>
        <p:nvPicPr>
          <p:cNvPr id="5" name="Picture 4">
            <a:extLst>
              <a:ext uri="{FF2B5EF4-FFF2-40B4-BE49-F238E27FC236}">
                <a16:creationId xmlns:a16="http://schemas.microsoft.com/office/drawing/2014/main" id="{88BC75F7-9CE9-D7FF-D5B5-41A03935D6B9}"/>
              </a:ext>
            </a:extLst>
          </p:cNvPr>
          <p:cNvPicPr>
            <a:picLocks noChangeAspect="1"/>
          </p:cNvPicPr>
          <p:nvPr/>
        </p:nvPicPr>
        <p:blipFill>
          <a:blip r:embed="rId2"/>
          <a:stretch>
            <a:fillRect/>
          </a:stretch>
        </p:blipFill>
        <p:spPr>
          <a:xfrm>
            <a:off x="838200" y="3797299"/>
            <a:ext cx="5524500" cy="2695575"/>
          </a:xfrm>
          <a:prstGeom prst="rect">
            <a:avLst/>
          </a:prstGeom>
        </p:spPr>
      </p:pic>
      <p:sp>
        <p:nvSpPr>
          <p:cNvPr id="8" name="TextBox 7">
            <a:extLst>
              <a:ext uri="{FF2B5EF4-FFF2-40B4-BE49-F238E27FC236}">
                <a16:creationId xmlns:a16="http://schemas.microsoft.com/office/drawing/2014/main" id="{43C063D7-7BA4-C8D9-7EB2-92450CE0F497}"/>
              </a:ext>
            </a:extLst>
          </p:cNvPr>
          <p:cNvSpPr txBox="1"/>
          <p:nvPr/>
        </p:nvSpPr>
        <p:spPr>
          <a:xfrm>
            <a:off x="6362700" y="4199354"/>
            <a:ext cx="6096000" cy="1569660"/>
          </a:xfrm>
          <a:prstGeom prst="rect">
            <a:avLst/>
          </a:prstGeom>
          <a:noFill/>
        </p:spPr>
        <p:txBody>
          <a:bodyPr wrap="square">
            <a:spAutoFit/>
          </a:bodyPr>
          <a:lstStyle/>
          <a:p>
            <a:pPr algn="l"/>
            <a:r>
              <a:rPr lang="en-US" sz="3200" b="0" i="0" u="none" strike="noStrike" baseline="0" dirty="0">
                <a:solidFill>
                  <a:srgbClr val="FF0000"/>
                </a:solidFill>
                <a:latin typeface="+mj-lt"/>
              </a:rPr>
              <a:t>FPLs substantially reduce hospital prices for the average uninsured patient</a:t>
            </a:r>
            <a:endParaRPr lang="en-US" sz="3200" dirty="0">
              <a:solidFill>
                <a:srgbClr val="FF0000"/>
              </a:solidFill>
              <a:latin typeface="+mj-lt"/>
            </a:endParaRPr>
          </a:p>
        </p:txBody>
      </p:sp>
    </p:spTree>
    <p:extLst>
      <p:ext uri="{BB962C8B-B14F-4D97-AF65-F5344CB8AC3E}">
        <p14:creationId xmlns:p14="http://schemas.microsoft.com/office/powerpoint/2010/main" val="121803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0A2-5ED2-C769-F9BC-F335780F7B73}"/>
              </a:ext>
            </a:extLst>
          </p:cNvPr>
          <p:cNvSpPr>
            <a:spLocks noGrp="1"/>
          </p:cNvSpPr>
          <p:nvPr>
            <p:ph type="title"/>
          </p:nvPr>
        </p:nvSpPr>
        <p:spPr/>
        <p:txBody>
          <a:bodyPr/>
          <a:lstStyle/>
          <a:p>
            <a:r>
              <a:rPr lang="en-US" dirty="0"/>
              <a:t>Fair Pricing Laws and Treatment Pattern</a:t>
            </a:r>
          </a:p>
        </p:txBody>
      </p:sp>
      <p:sp>
        <p:nvSpPr>
          <p:cNvPr id="3" name="Content Placeholder 2">
            <a:extLst>
              <a:ext uri="{FF2B5EF4-FFF2-40B4-BE49-F238E27FC236}">
                <a16:creationId xmlns:a16="http://schemas.microsoft.com/office/drawing/2014/main" id="{CD667B30-D33F-8CA6-DF67-B40026EFFD2A}"/>
              </a:ext>
            </a:extLst>
          </p:cNvPr>
          <p:cNvSpPr>
            <a:spLocks noGrp="1"/>
          </p:cNvSpPr>
          <p:nvPr>
            <p:ph idx="1"/>
          </p:nvPr>
        </p:nvSpPr>
        <p:spPr>
          <a:xfrm>
            <a:off x="838200" y="1456655"/>
            <a:ext cx="10515600" cy="5036219"/>
          </a:xfrm>
        </p:spPr>
        <p:txBody>
          <a:bodyPr>
            <a:normAutofit/>
          </a:bodyPr>
          <a:lstStyle/>
          <a:p>
            <a:r>
              <a:rPr lang="en-US" b="1" dirty="0"/>
              <a:t>Data</a:t>
            </a:r>
            <a:endParaRPr lang="en-US" dirty="0"/>
          </a:p>
          <a:p>
            <a:r>
              <a:rPr lang="en-US" dirty="0"/>
              <a:t> Nationwide Inpatient Sample (NIS)</a:t>
            </a:r>
          </a:p>
          <a:p>
            <a:pPr lvl="1"/>
            <a:r>
              <a:rPr lang="en-US" dirty="0"/>
              <a:t>The largest all-payer inpatient care database in the US</a:t>
            </a:r>
          </a:p>
          <a:p>
            <a:pPr lvl="1"/>
            <a:r>
              <a:rPr kumimoji="0" lang="en-US" i="0" u="none" strike="noStrike" kern="1200" cap="none" spc="0" normalizeH="0" baseline="0" noProof="0" dirty="0">
                <a:ln>
                  <a:noFill/>
                </a:ln>
                <a:solidFill>
                  <a:prstClr val="black"/>
                </a:solidFill>
                <a:effectLst/>
                <a:uLnTx/>
                <a:uFillTx/>
                <a:latin typeface="Calibri" panose="020F0502020204030204"/>
              </a:rPr>
              <a:t>20% </a:t>
            </a:r>
            <a:r>
              <a:rPr lang="en-US" dirty="0"/>
              <a:t>US acute care hospitals</a:t>
            </a:r>
          </a:p>
          <a:p>
            <a:pPr lvl="0"/>
            <a:r>
              <a:rPr lang="it-IT" dirty="0">
                <a:solidFill>
                  <a:prstClr val="black"/>
                </a:solidFill>
              </a:rPr>
              <a:t>California State Inpatient Database (SID)</a:t>
            </a:r>
            <a:endParaRPr lang="en-US" dirty="0">
              <a:solidFill>
                <a:prstClr val="black"/>
              </a:solidFill>
            </a:endParaRPr>
          </a:p>
          <a:p>
            <a:pPr lvl="1"/>
            <a:r>
              <a:rPr kumimoji="0" lang="en-US" i="0" u="none" strike="noStrike" kern="1200" cap="none" spc="0" normalizeH="0" baseline="0" noProof="0" dirty="0">
                <a:ln>
                  <a:noFill/>
                </a:ln>
                <a:solidFill>
                  <a:prstClr val="black"/>
                </a:solidFill>
                <a:effectLst/>
                <a:uLnTx/>
                <a:uFillTx/>
                <a:latin typeface="Calibri" panose="020F0502020204030204"/>
              </a:rPr>
              <a:t>All California admission</a:t>
            </a:r>
          </a:p>
          <a:p>
            <a:pPr lvl="1"/>
            <a:endParaRPr lang="en-US" dirty="0"/>
          </a:p>
        </p:txBody>
      </p:sp>
    </p:spTree>
    <p:extLst>
      <p:ext uri="{BB962C8B-B14F-4D97-AF65-F5344CB8AC3E}">
        <p14:creationId xmlns:p14="http://schemas.microsoft.com/office/powerpoint/2010/main" val="389086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10502</TotalTime>
  <Words>1514</Words>
  <Application>Microsoft Office PowerPoint</Application>
  <PresentationFormat>Widescreen</PresentationFormat>
  <Paragraphs>195</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TimesLTStd-Italic</vt:lpstr>
      <vt:lpstr>TimesLTStd-Roman</vt:lpstr>
      <vt:lpstr>UniMath</vt:lpstr>
      <vt:lpstr>Office Theme</vt:lpstr>
      <vt:lpstr>Financial Incentives, Hospital Care, and Health Outcomes: Evidence from Fair Pricing Laws</vt:lpstr>
      <vt:lpstr>Outline</vt:lpstr>
      <vt:lpstr>Motivation</vt:lpstr>
      <vt:lpstr>Study Questions</vt:lpstr>
      <vt:lpstr>Fair Pricing Laws and Payment (Part I)</vt:lpstr>
      <vt:lpstr>Fair Pricing Laws and Payment (Part I)</vt:lpstr>
      <vt:lpstr>Fair Pricing Laws and Payment (Part I)</vt:lpstr>
      <vt:lpstr>Fair Pricing Laws and Payment (Part II)</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Treatment Pattern</vt:lpstr>
      <vt:lpstr>Fair Pricing Laws and Quality of Care</vt:lpstr>
      <vt:lpstr>Fair Pricing Laws and Quality of Care</vt:lpstr>
      <vt:lpstr>Fair Pricing Laws and Quality of Care</vt:lpstr>
      <vt:lpstr>Conclusion and discussion</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Incentives, Hospital Care, and Health Outcomes: Evidence from Fair Pricing Laws</dc:title>
  <dc:creator>Jingxuan Zhao</dc:creator>
  <cp:lastModifiedBy>Jingxuan Zhao</cp:lastModifiedBy>
  <cp:revision>1</cp:revision>
  <dcterms:created xsi:type="dcterms:W3CDTF">2022-08-25T14:33:42Z</dcterms:created>
  <dcterms:modified xsi:type="dcterms:W3CDTF">2022-09-05T18:24:46Z</dcterms:modified>
</cp:coreProperties>
</file>