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A9E68-E48B-4DC2-A817-8F5876C822BD}" v="27" dt="2022-08-25T16:33:44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xuan Zhao" userId="32896be2-ded8-463c-aa73-c12bdd8d024e" providerId="ADAL" clId="{FADA9E68-E48B-4DC2-A817-8F5876C822BD}"/>
    <pc:docChg chg="undo custSel addSld delSld modSld">
      <pc:chgData name="Jingxuan Zhao" userId="32896be2-ded8-463c-aa73-c12bdd8d024e" providerId="ADAL" clId="{FADA9E68-E48B-4DC2-A817-8F5876C822BD}" dt="2022-08-25T16:39:57.067" v="938" actId="478"/>
      <pc:docMkLst>
        <pc:docMk/>
      </pc:docMkLst>
      <pc:sldChg chg="modSp new mod">
        <pc:chgData name="Jingxuan Zhao" userId="32896be2-ded8-463c-aa73-c12bdd8d024e" providerId="ADAL" clId="{FADA9E68-E48B-4DC2-A817-8F5876C822BD}" dt="2022-08-25T14:35:18.526" v="46" actId="14100"/>
        <pc:sldMkLst>
          <pc:docMk/>
          <pc:sldMk cId="2506779323" sldId="256"/>
        </pc:sldMkLst>
        <pc:spChg chg="mod">
          <ac:chgData name="Jingxuan Zhao" userId="32896be2-ded8-463c-aa73-c12bdd8d024e" providerId="ADAL" clId="{FADA9E68-E48B-4DC2-A817-8F5876C822BD}" dt="2022-08-25T14:35:18.526" v="46" actId="14100"/>
          <ac:spMkLst>
            <pc:docMk/>
            <pc:sldMk cId="2506779323" sldId="256"/>
            <ac:spMk id="2" creationId="{56F948BF-44A9-8EEC-4D06-623E50C6CCC4}"/>
          </ac:spMkLst>
        </pc:spChg>
        <pc:spChg chg="mod">
          <ac:chgData name="Jingxuan Zhao" userId="32896be2-ded8-463c-aa73-c12bdd8d024e" providerId="ADAL" clId="{FADA9E68-E48B-4DC2-A817-8F5876C822BD}" dt="2022-08-25T14:35:11.612" v="44" actId="20577"/>
          <ac:spMkLst>
            <pc:docMk/>
            <pc:sldMk cId="2506779323" sldId="256"/>
            <ac:spMk id="3" creationId="{1FD356E0-39A0-E5BD-97BE-E2CD00F1055D}"/>
          </ac:spMkLst>
        </pc:spChg>
      </pc:sldChg>
      <pc:sldChg chg="modSp new mod">
        <pc:chgData name="Jingxuan Zhao" userId="32896be2-ded8-463c-aa73-c12bdd8d024e" providerId="ADAL" clId="{FADA9E68-E48B-4DC2-A817-8F5876C822BD}" dt="2022-08-25T14:35:40.761" v="54" actId="20577"/>
        <pc:sldMkLst>
          <pc:docMk/>
          <pc:sldMk cId="1793752221" sldId="257"/>
        </pc:sldMkLst>
        <pc:spChg chg="mod">
          <ac:chgData name="Jingxuan Zhao" userId="32896be2-ded8-463c-aa73-c12bdd8d024e" providerId="ADAL" clId="{FADA9E68-E48B-4DC2-A817-8F5876C822BD}" dt="2022-08-25T14:35:40.761" v="54" actId="20577"/>
          <ac:spMkLst>
            <pc:docMk/>
            <pc:sldMk cId="1793752221" sldId="257"/>
            <ac:spMk id="2" creationId="{E82171E0-92A2-69D5-1844-8C49D597C7D4}"/>
          </ac:spMkLst>
        </pc:spChg>
      </pc:sldChg>
      <pc:sldChg chg="addSp modSp new mod modAnim">
        <pc:chgData name="Jingxuan Zhao" userId="32896be2-ded8-463c-aa73-c12bdd8d024e" providerId="ADAL" clId="{FADA9E68-E48B-4DC2-A817-8F5876C822BD}" dt="2022-08-25T15:15:14.020" v="302"/>
        <pc:sldMkLst>
          <pc:docMk/>
          <pc:sldMk cId="1461419473" sldId="258"/>
        </pc:sldMkLst>
        <pc:spChg chg="mod">
          <ac:chgData name="Jingxuan Zhao" userId="32896be2-ded8-463c-aa73-c12bdd8d024e" providerId="ADAL" clId="{FADA9E68-E48B-4DC2-A817-8F5876C822BD}" dt="2022-08-25T14:44:37.588" v="78" actId="20577"/>
          <ac:spMkLst>
            <pc:docMk/>
            <pc:sldMk cId="1461419473" sldId="258"/>
            <ac:spMk id="2" creationId="{25847236-E70C-9A8B-F7DA-016AAC374A8A}"/>
          </ac:spMkLst>
        </pc:spChg>
        <pc:spChg chg="mod">
          <ac:chgData name="Jingxuan Zhao" userId="32896be2-ded8-463c-aa73-c12bdd8d024e" providerId="ADAL" clId="{FADA9E68-E48B-4DC2-A817-8F5876C822BD}" dt="2022-08-25T15:13:55.212" v="293" actId="20577"/>
          <ac:spMkLst>
            <pc:docMk/>
            <pc:sldMk cId="1461419473" sldId="258"/>
            <ac:spMk id="3" creationId="{C5C009A5-8745-EA13-F647-0E5FF7864587}"/>
          </ac:spMkLst>
        </pc:spChg>
        <pc:picChg chg="add mod">
          <ac:chgData name="Jingxuan Zhao" userId="32896be2-ded8-463c-aa73-c12bdd8d024e" providerId="ADAL" clId="{FADA9E68-E48B-4DC2-A817-8F5876C822BD}" dt="2022-08-25T15:15:11.913" v="301" actId="1076"/>
          <ac:picMkLst>
            <pc:docMk/>
            <pc:sldMk cId="1461419473" sldId="258"/>
            <ac:picMk id="5" creationId="{80C5E579-B4E9-D8A0-4CCA-5A944AAA46B2}"/>
          </ac:picMkLst>
        </pc:picChg>
      </pc:sldChg>
      <pc:sldChg chg="addSp modSp new mod modAnim">
        <pc:chgData name="Jingxuan Zhao" userId="32896be2-ded8-463c-aa73-c12bdd8d024e" providerId="ADAL" clId="{FADA9E68-E48B-4DC2-A817-8F5876C822BD}" dt="2022-08-25T15:25:29.955" v="366"/>
        <pc:sldMkLst>
          <pc:docMk/>
          <pc:sldMk cId="2550491452" sldId="259"/>
        </pc:sldMkLst>
        <pc:spChg chg="mod">
          <ac:chgData name="Jingxuan Zhao" userId="32896be2-ded8-463c-aa73-c12bdd8d024e" providerId="ADAL" clId="{FADA9E68-E48B-4DC2-A817-8F5876C822BD}" dt="2022-08-25T14:46:11.078" v="101" actId="20577"/>
          <ac:spMkLst>
            <pc:docMk/>
            <pc:sldMk cId="2550491452" sldId="259"/>
            <ac:spMk id="2" creationId="{F842573C-DEE7-EDD6-65EA-0A354A3C60CD}"/>
          </ac:spMkLst>
        </pc:spChg>
        <pc:spChg chg="mod">
          <ac:chgData name="Jingxuan Zhao" userId="32896be2-ded8-463c-aa73-c12bdd8d024e" providerId="ADAL" clId="{FADA9E68-E48B-4DC2-A817-8F5876C822BD}" dt="2022-08-25T15:24:12.132" v="338" actId="1076"/>
          <ac:spMkLst>
            <pc:docMk/>
            <pc:sldMk cId="2550491452" sldId="259"/>
            <ac:spMk id="3" creationId="{15587E15-DA79-C8F0-F304-DB2CF99C79A8}"/>
          </ac:spMkLst>
        </pc:spChg>
        <pc:spChg chg="add mod">
          <ac:chgData name="Jingxuan Zhao" userId="32896be2-ded8-463c-aa73-c12bdd8d024e" providerId="ADAL" clId="{FADA9E68-E48B-4DC2-A817-8F5876C822BD}" dt="2022-08-25T15:23:19.216" v="318" actId="1076"/>
          <ac:spMkLst>
            <pc:docMk/>
            <pc:sldMk cId="2550491452" sldId="259"/>
            <ac:spMk id="4" creationId="{258A9CDD-4EC5-50B0-73F2-297F3907B22A}"/>
          </ac:spMkLst>
        </pc:spChg>
        <pc:spChg chg="add mod">
          <ac:chgData name="Jingxuan Zhao" userId="32896be2-ded8-463c-aa73-c12bdd8d024e" providerId="ADAL" clId="{FADA9E68-E48B-4DC2-A817-8F5876C822BD}" dt="2022-08-25T15:23:38.009" v="321" actId="1076"/>
          <ac:spMkLst>
            <pc:docMk/>
            <pc:sldMk cId="2550491452" sldId="259"/>
            <ac:spMk id="5" creationId="{D64EB65A-914A-2347-DFEE-3BB2A8B721AD}"/>
          </ac:spMkLst>
        </pc:spChg>
        <pc:spChg chg="add mod">
          <ac:chgData name="Jingxuan Zhao" userId="32896be2-ded8-463c-aa73-c12bdd8d024e" providerId="ADAL" clId="{FADA9E68-E48B-4DC2-A817-8F5876C822BD}" dt="2022-08-25T15:25:00.536" v="363" actId="1076"/>
          <ac:spMkLst>
            <pc:docMk/>
            <pc:sldMk cId="2550491452" sldId="259"/>
            <ac:spMk id="6" creationId="{E99A9B68-83EF-46F7-41EC-F6145FE8F5AC}"/>
          </ac:spMkLst>
        </pc:spChg>
        <pc:spChg chg="add mod">
          <ac:chgData name="Jingxuan Zhao" userId="32896be2-ded8-463c-aa73-c12bdd8d024e" providerId="ADAL" clId="{FADA9E68-E48B-4DC2-A817-8F5876C822BD}" dt="2022-08-25T15:24:55.671" v="362" actId="20577"/>
          <ac:spMkLst>
            <pc:docMk/>
            <pc:sldMk cId="2550491452" sldId="259"/>
            <ac:spMk id="7" creationId="{B20E64AA-F743-D76B-420E-AB7A9D5C2F41}"/>
          </ac:spMkLst>
        </pc:spChg>
        <pc:cxnChg chg="add">
          <ac:chgData name="Jingxuan Zhao" userId="32896be2-ded8-463c-aa73-c12bdd8d024e" providerId="ADAL" clId="{FADA9E68-E48B-4DC2-A817-8F5876C822BD}" dt="2022-08-25T15:25:08.447" v="364" actId="11529"/>
          <ac:cxnSpMkLst>
            <pc:docMk/>
            <pc:sldMk cId="2550491452" sldId="259"/>
            <ac:cxnSpMk id="9" creationId="{FDB16539-98E0-113A-5AA4-CCE5469BE831}"/>
          </ac:cxnSpMkLst>
        </pc:cxnChg>
      </pc:sldChg>
      <pc:sldChg chg="addSp modSp new mod">
        <pc:chgData name="Jingxuan Zhao" userId="32896be2-ded8-463c-aa73-c12bdd8d024e" providerId="ADAL" clId="{FADA9E68-E48B-4DC2-A817-8F5876C822BD}" dt="2022-08-25T14:55:57.773" v="178" actId="14100"/>
        <pc:sldMkLst>
          <pc:docMk/>
          <pc:sldMk cId="1189612548" sldId="260"/>
        </pc:sldMkLst>
        <pc:spChg chg="mod">
          <ac:chgData name="Jingxuan Zhao" userId="32896be2-ded8-463c-aa73-c12bdd8d024e" providerId="ADAL" clId="{FADA9E68-E48B-4DC2-A817-8F5876C822BD}" dt="2022-08-25T14:48:21.883" v="112" actId="20577"/>
          <ac:spMkLst>
            <pc:docMk/>
            <pc:sldMk cId="1189612548" sldId="260"/>
            <ac:spMk id="2" creationId="{6A0ACD99-DA2A-3B48-D7E6-E94A19BBECD8}"/>
          </ac:spMkLst>
        </pc:spChg>
        <pc:spChg chg="mod">
          <ac:chgData name="Jingxuan Zhao" userId="32896be2-ded8-463c-aa73-c12bdd8d024e" providerId="ADAL" clId="{FADA9E68-E48B-4DC2-A817-8F5876C822BD}" dt="2022-08-25T14:55:57.773" v="178" actId="14100"/>
          <ac:spMkLst>
            <pc:docMk/>
            <pc:sldMk cId="1189612548" sldId="260"/>
            <ac:spMk id="3" creationId="{36667A94-3196-4342-8553-69F458F5D4E0}"/>
          </ac:spMkLst>
        </pc:spChg>
        <pc:spChg chg="add mod">
          <ac:chgData name="Jingxuan Zhao" userId="32896be2-ded8-463c-aa73-c12bdd8d024e" providerId="ADAL" clId="{FADA9E68-E48B-4DC2-A817-8F5876C822BD}" dt="2022-08-25T14:55:45.176" v="175" actId="1076"/>
          <ac:spMkLst>
            <pc:docMk/>
            <pc:sldMk cId="1189612548" sldId="260"/>
            <ac:spMk id="4" creationId="{106011BE-43FC-94A2-50A6-25AB1D7FD254}"/>
          </ac:spMkLst>
        </pc:spChg>
        <pc:picChg chg="add mod">
          <ac:chgData name="Jingxuan Zhao" userId="32896be2-ded8-463c-aa73-c12bdd8d024e" providerId="ADAL" clId="{FADA9E68-E48B-4DC2-A817-8F5876C822BD}" dt="2022-08-25T14:55:41.686" v="174" actId="1076"/>
          <ac:picMkLst>
            <pc:docMk/>
            <pc:sldMk cId="1189612548" sldId="260"/>
            <ac:picMk id="1026" creationId="{2C53EBE4-9A2A-5C2C-D77E-62E3F8D34D0B}"/>
          </ac:picMkLst>
        </pc:picChg>
      </pc:sldChg>
      <pc:sldChg chg="addSp delSp modSp new mod">
        <pc:chgData name="Jingxuan Zhao" userId="32896be2-ded8-463c-aa73-c12bdd8d024e" providerId="ADAL" clId="{FADA9E68-E48B-4DC2-A817-8F5876C822BD}" dt="2022-08-25T15:04:13.486" v="186" actId="1076"/>
        <pc:sldMkLst>
          <pc:docMk/>
          <pc:sldMk cId="1465095896" sldId="261"/>
        </pc:sldMkLst>
        <pc:spChg chg="del">
          <ac:chgData name="Jingxuan Zhao" userId="32896be2-ded8-463c-aa73-c12bdd8d024e" providerId="ADAL" clId="{FADA9E68-E48B-4DC2-A817-8F5876C822BD}" dt="2022-08-25T15:03:35.151" v="180" actId="22"/>
          <ac:spMkLst>
            <pc:docMk/>
            <pc:sldMk cId="1465095896" sldId="261"/>
            <ac:spMk id="3" creationId="{CAD21528-300E-CB2F-D7E8-FDB5C3699A94}"/>
          </ac:spMkLst>
        </pc:spChg>
        <pc:spChg chg="add mod">
          <ac:chgData name="Jingxuan Zhao" userId="32896be2-ded8-463c-aa73-c12bdd8d024e" providerId="ADAL" clId="{FADA9E68-E48B-4DC2-A817-8F5876C822BD}" dt="2022-08-25T15:04:13.486" v="186" actId="1076"/>
          <ac:spMkLst>
            <pc:docMk/>
            <pc:sldMk cId="1465095896" sldId="261"/>
            <ac:spMk id="7" creationId="{D565B048-CC9B-3EFE-EEA7-8148CE3E1546}"/>
          </ac:spMkLst>
        </pc:spChg>
        <pc:picChg chg="add mod ord">
          <ac:chgData name="Jingxuan Zhao" userId="32896be2-ded8-463c-aa73-c12bdd8d024e" providerId="ADAL" clId="{FADA9E68-E48B-4DC2-A817-8F5876C822BD}" dt="2022-08-25T15:04:10.134" v="185" actId="14100"/>
          <ac:picMkLst>
            <pc:docMk/>
            <pc:sldMk cId="1465095896" sldId="261"/>
            <ac:picMk id="5" creationId="{23883D84-E038-AFE3-DBA7-59D2367DCA16}"/>
          </ac:picMkLst>
        </pc:picChg>
      </pc:sldChg>
      <pc:sldChg chg="addSp modSp new mod">
        <pc:chgData name="Jingxuan Zhao" userId="32896be2-ded8-463c-aa73-c12bdd8d024e" providerId="ADAL" clId="{FADA9E68-E48B-4DC2-A817-8F5876C822BD}" dt="2022-08-25T16:13:21.145" v="804" actId="20577"/>
        <pc:sldMkLst>
          <pc:docMk/>
          <pc:sldMk cId="2962754668" sldId="262"/>
        </pc:sldMkLst>
        <pc:spChg chg="mod">
          <ac:chgData name="Jingxuan Zhao" userId="32896be2-ded8-463c-aa73-c12bdd8d024e" providerId="ADAL" clId="{FADA9E68-E48B-4DC2-A817-8F5876C822BD}" dt="2022-08-25T15:26:02.703" v="381" actId="20577"/>
          <ac:spMkLst>
            <pc:docMk/>
            <pc:sldMk cId="2962754668" sldId="262"/>
            <ac:spMk id="2" creationId="{B6AE40A2-5ED2-C769-F9BC-F335780F7B73}"/>
          </ac:spMkLst>
        </pc:spChg>
        <pc:spChg chg="mod">
          <ac:chgData name="Jingxuan Zhao" userId="32896be2-ded8-463c-aa73-c12bdd8d024e" providerId="ADAL" clId="{FADA9E68-E48B-4DC2-A817-8F5876C822BD}" dt="2022-08-25T16:13:21.145" v="804" actId="20577"/>
          <ac:spMkLst>
            <pc:docMk/>
            <pc:sldMk cId="2962754668" sldId="262"/>
            <ac:spMk id="3" creationId="{CD667B30-D33F-8CA6-DF67-B40026EFFD2A}"/>
          </ac:spMkLst>
        </pc:spChg>
        <pc:picChg chg="add mod">
          <ac:chgData name="Jingxuan Zhao" userId="32896be2-ded8-463c-aa73-c12bdd8d024e" providerId="ADAL" clId="{FADA9E68-E48B-4DC2-A817-8F5876C822BD}" dt="2022-08-25T16:12:34.805" v="736" actId="1076"/>
          <ac:picMkLst>
            <pc:docMk/>
            <pc:sldMk cId="2962754668" sldId="262"/>
            <ac:picMk id="2050" creationId="{4262BFF1-B4FC-E6CB-5DDF-A13E16D2A959}"/>
          </ac:picMkLst>
        </pc:picChg>
      </pc:sldChg>
      <pc:sldChg chg="new">
        <pc:chgData name="Jingxuan Zhao" userId="32896be2-ded8-463c-aa73-c12bdd8d024e" providerId="ADAL" clId="{FADA9E68-E48B-4DC2-A817-8F5876C822BD}" dt="2022-08-25T15:29:28.798" v="401" actId="680"/>
        <pc:sldMkLst>
          <pc:docMk/>
          <pc:sldMk cId="93568934" sldId="263"/>
        </pc:sldMkLst>
      </pc:sldChg>
      <pc:sldChg chg="new">
        <pc:chgData name="Jingxuan Zhao" userId="32896be2-ded8-463c-aa73-c12bdd8d024e" providerId="ADAL" clId="{FADA9E68-E48B-4DC2-A817-8F5876C822BD}" dt="2022-08-25T15:33:52.079" v="402" actId="680"/>
        <pc:sldMkLst>
          <pc:docMk/>
          <pc:sldMk cId="1981087850" sldId="264"/>
        </pc:sldMkLst>
      </pc:sldChg>
      <pc:sldChg chg="addSp delSp modSp add mod">
        <pc:chgData name="Jingxuan Zhao" userId="32896be2-ded8-463c-aa73-c12bdd8d024e" providerId="ADAL" clId="{FADA9E68-E48B-4DC2-A817-8F5876C822BD}" dt="2022-08-25T16:37:23.777" v="904" actId="1076"/>
        <pc:sldMkLst>
          <pc:docMk/>
          <pc:sldMk cId="4075230510" sldId="265"/>
        </pc:sldMkLst>
        <pc:spChg chg="mod">
          <ac:chgData name="Jingxuan Zhao" userId="32896be2-ded8-463c-aa73-c12bdd8d024e" providerId="ADAL" clId="{FADA9E68-E48B-4DC2-A817-8F5876C822BD}" dt="2022-08-25T16:36:15.582" v="895" actId="113"/>
          <ac:spMkLst>
            <pc:docMk/>
            <pc:sldMk cId="4075230510" sldId="265"/>
            <ac:spMk id="3" creationId="{CD667B30-D33F-8CA6-DF67-B40026EFFD2A}"/>
          </ac:spMkLst>
        </pc:spChg>
        <pc:picChg chg="add mod">
          <ac:chgData name="Jingxuan Zhao" userId="32896be2-ded8-463c-aa73-c12bdd8d024e" providerId="ADAL" clId="{FADA9E68-E48B-4DC2-A817-8F5876C822BD}" dt="2022-08-25T16:37:20.792" v="903" actId="1076"/>
          <ac:picMkLst>
            <pc:docMk/>
            <pc:sldMk cId="4075230510" sldId="265"/>
            <ac:picMk id="5" creationId="{F88C95C2-C7FF-1885-A732-92D12922B87A}"/>
          </ac:picMkLst>
        </pc:picChg>
        <pc:picChg chg="add mod">
          <ac:chgData name="Jingxuan Zhao" userId="32896be2-ded8-463c-aa73-c12bdd8d024e" providerId="ADAL" clId="{FADA9E68-E48B-4DC2-A817-8F5876C822BD}" dt="2022-08-25T16:37:23.777" v="904" actId="1076"/>
          <ac:picMkLst>
            <pc:docMk/>
            <pc:sldMk cId="4075230510" sldId="265"/>
            <ac:picMk id="7" creationId="{38E1C3C6-B7E7-647C-08B5-AD9DA18F4F82}"/>
          </ac:picMkLst>
        </pc:picChg>
        <pc:picChg chg="del">
          <ac:chgData name="Jingxuan Zhao" userId="32896be2-ded8-463c-aa73-c12bdd8d024e" providerId="ADAL" clId="{FADA9E68-E48B-4DC2-A817-8F5876C822BD}" dt="2022-08-25T16:33:44.279" v="828" actId="478"/>
          <ac:picMkLst>
            <pc:docMk/>
            <pc:sldMk cId="4075230510" sldId="265"/>
            <ac:picMk id="2050" creationId="{4262BFF1-B4FC-E6CB-5DDF-A13E16D2A959}"/>
          </ac:picMkLst>
        </pc:picChg>
      </pc:sldChg>
      <pc:sldChg chg="delSp modSp add mod">
        <pc:chgData name="Jingxuan Zhao" userId="32896be2-ded8-463c-aa73-c12bdd8d024e" providerId="ADAL" clId="{FADA9E68-E48B-4DC2-A817-8F5876C822BD}" dt="2022-08-25T16:39:57.067" v="938" actId="478"/>
        <pc:sldMkLst>
          <pc:docMk/>
          <pc:sldMk cId="1248064892" sldId="266"/>
        </pc:sldMkLst>
        <pc:spChg chg="mod">
          <ac:chgData name="Jingxuan Zhao" userId="32896be2-ded8-463c-aa73-c12bdd8d024e" providerId="ADAL" clId="{FADA9E68-E48B-4DC2-A817-8F5876C822BD}" dt="2022-08-25T16:39:54.384" v="936" actId="20577"/>
          <ac:spMkLst>
            <pc:docMk/>
            <pc:sldMk cId="1248064892" sldId="266"/>
            <ac:spMk id="3" creationId="{CD667B30-D33F-8CA6-DF67-B40026EFFD2A}"/>
          </ac:spMkLst>
        </pc:spChg>
        <pc:picChg chg="del">
          <ac:chgData name="Jingxuan Zhao" userId="32896be2-ded8-463c-aa73-c12bdd8d024e" providerId="ADAL" clId="{FADA9E68-E48B-4DC2-A817-8F5876C822BD}" dt="2022-08-25T16:39:56.681" v="937" actId="478"/>
          <ac:picMkLst>
            <pc:docMk/>
            <pc:sldMk cId="1248064892" sldId="266"/>
            <ac:picMk id="5" creationId="{F88C95C2-C7FF-1885-A732-92D12922B87A}"/>
          </ac:picMkLst>
        </pc:picChg>
        <pc:picChg chg="del">
          <ac:chgData name="Jingxuan Zhao" userId="32896be2-ded8-463c-aa73-c12bdd8d024e" providerId="ADAL" clId="{FADA9E68-E48B-4DC2-A817-8F5876C822BD}" dt="2022-08-25T16:39:57.067" v="938" actId="478"/>
          <ac:picMkLst>
            <pc:docMk/>
            <pc:sldMk cId="1248064892" sldId="266"/>
            <ac:picMk id="7" creationId="{38E1C3C6-B7E7-647C-08B5-AD9DA18F4F82}"/>
          </ac:picMkLst>
        </pc:picChg>
      </pc:sldChg>
      <pc:sldChg chg="new del">
        <pc:chgData name="Jingxuan Zhao" userId="32896be2-ded8-463c-aa73-c12bdd8d024e" providerId="ADAL" clId="{FADA9E68-E48B-4DC2-A817-8F5876C822BD}" dt="2022-08-25T16:38:10.702" v="906" actId="680"/>
        <pc:sldMkLst>
          <pc:docMk/>
          <pc:sldMk cId="3718577901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2FED-CEBD-005F-9625-1809C59AC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06AFA-428F-F560-A453-D727FD41E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81AC7-EA38-B827-0BA0-69EBC49F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44F-7A8A-4784-9147-214671CB81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0DB68-943A-28C5-6DC7-966F216A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ADDCF-BF0A-CEEA-E0EA-21BD5D45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DBDC-A100-4E41-894C-82E1311C8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4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79E8-B532-D064-C7C2-F4D678BA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59798-A3F5-7F91-72FB-D8847F234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1A4D-10A5-B958-D948-2F2C877C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44F-7A8A-4784-9147-214671CB81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5022F-92F9-72D5-B9BD-45F52F44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D4303-0878-2737-ABEC-B7AE2800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DBDC-A100-4E41-894C-82E1311C8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8AA5D-7E19-29BC-644E-E0BA4B161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F3090-95FC-BBE3-E413-BB6F4FE9E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7713-AFC6-C71E-AD8C-7F806A5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44F-7A8A-4784-9147-214671CB81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980E-1960-F801-39CD-BEE666D2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96E2-B00B-F39B-59E4-C65F3FED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DBDC-A100-4E41-894C-82E1311C8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5EBD-C404-4A89-C5A3-6F8515C0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2A51-3C45-D67F-4FE6-1125633F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12513-E2A3-EDDA-5C4E-2CA9808A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44F-7A8A-4784-9147-214671CB81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E319-A9E3-681B-F20B-DDCD5650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C617-C6A7-FD46-07D7-64CC912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DBDC-A100-4E41-894C-82E1311C8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48DB-EA46-2A1B-AF55-26ACAB01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EB800-900D-B542-B9D5-AD0A2EBC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6A209-D64F-5EB6-FAFE-D12A9DDF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44F-7A8A-4784-9147-214671CB81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13CF-DCF0-3F93-A1C3-45E1E644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9C7A2-83D3-3AB9-DA52-E48CE16D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DBDC-A100-4E41-894C-82E1311C8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4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F09F-68E0-9B21-2842-12683DA3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5BCA-D1E1-66C0-14FA-63B2FD65A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4A12D-F41D-80D6-37E7-C73A674C5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DCD-9575-15B4-5630-A1E895D8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44F-7A8A-4784-9147-214671CB81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9852C-65AB-4018-BD30-EC20B14A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358F-07BE-50E7-1355-3251FF44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DBDC-A100-4E41-894C-82E1311C8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A6C2-4178-F201-1AD8-9B1D877F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87844-F3A2-7E76-CE7A-0C61AEDAD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17B4B-25A2-2AE2-DAE2-81EA23CA1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9FDC3-3EFE-F37B-24EB-BD154B2E6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40FA9-3250-108D-8A9B-0263069F1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D3EF0-4BD7-6095-87F6-8BB8A090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44F-7A8A-4784-9147-214671CB81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E7C3E-1BD4-5AF7-189B-06A20447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C1F35-89A5-CA3E-8201-A92E2F98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DBDC-A100-4E41-894C-82E1311C8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7EBE-CDD5-01BE-409B-6FCB401D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2DF6C-10AB-360B-CB84-865FFC87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44F-7A8A-4784-9147-214671CB81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F52A4-609E-2D3A-F4D5-508F5276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D2079-D72B-02DD-DF6A-646336B1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DBDC-A100-4E41-894C-82E1311C8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9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9FFBD-9B9E-7468-D030-8262E4CE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44F-7A8A-4784-9147-214671CB81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CB555-01C8-7CCB-4B5B-EC4A4C9C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26C5C-5EB5-F347-B014-996E48E4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DBDC-A100-4E41-894C-82E1311C8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7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2318-F37B-8F0A-7DA6-8E2B8BB8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E1E6-9366-E429-AB1C-B24A58F7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3FF5E-A0CF-8622-CDD9-67D8F1359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9DA4A-7936-A8C9-DDCB-D2D08702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44F-7A8A-4784-9147-214671CB81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418BE-F3FD-486A-6210-ECD337A2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4C5C3-622A-4231-EE5B-4F6CB3AA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DBDC-A100-4E41-894C-82E1311C8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E4DD-FAC7-435C-FB2C-B08B3A19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180E2-AFE7-FF90-1200-8CF19E5CB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B595A-C7F4-470D-89CF-9036453F6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36D02-3CE5-C2AD-9ADB-864192BC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44F-7A8A-4784-9147-214671CB81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7CEF2-DCAF-2667-26F3-9D86F71B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51C5E-0F88-C4A6-9F85-1C5651F1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DBDC-A100-4E41-894C-82E1311C8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1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BE7E5-E1BC-B727-0CAF-E0745782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D9426-CB8C-9B27-116E-DB7C3D8D2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EAFD4-1D9D-E016-60C1-B2322F78E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DA44F-7A8A-4784-9147-214671CB81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4F83-A4AF-51AE-5DA9-DCB265672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A51C3-8CE9-B5F1-6F9F-00E2165D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DBDC-A100-4E41-894C-82E1311C8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48BF-44A9-8EEC-4D06-623E50C6C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45" y="1122363"/>
            <a:ext cx="11816861" cy="2387600"/>
          </a:xfrm>
        </p:spPr>
        <p:txBody>
          <a:bodyPr>
            <a:normAutofit/>
          </a:bodyPr>
          <a:lstStyle/>
          <a:p>
            <a:r>
              <a:rPr lang="en-US" sz="4000" dirty="0"/>
              <a:t>Financial Incentives, Hospital Care, and Health Outcomes: Evidence from Fair Pricing Laws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356E0-39A0-E5BD-97BE-E2CD00F10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Jingxuan Zhao</a:t>
            </a:r>
          </a:p>
          <a:p>
            <a:pPr algn="l"/>
            <a:r>
              <a:rPr lang="en-US" dirty="0"/>
              <a:t>09/07/2022</a:t>
            </a:r>
          </a:p>
        </p:txBody>
      </p:sp>
    </p:spTree>
    <p:extLst>
      <p:ext uri="{BB962C8B-B14F-4D97-AF65-F5344CB8AC3E}">
        <p14:creationId xmlns:p14="http://schemas.microsoft.com/office/powerpoint/2010/main" val="250677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40A2-5ED2-C769-F9BC-F335780F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Pricing Laws and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7B30-D33F-8CA6-DF67-B40026EF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55"/>
            <a:ext cx="10515600" cy="5036219"/>
          </a:xfrm>
        </p:spPr>
        <p:txBody>
          <a:bodyPr>
            <a:normAutofit/>
          </a:bodyPr>
          <a:lstStyle/>
          <a:p>
            <a:r>
              <a:rPr lang="en-US" b="1" dirty="0"/>
              <a:t>Study Sample</a:t>
            </a:r>
          </a:p>
          <a:p>
            <a:pPr lvl="1"/>
            <a:r>
              <a:rPr lang="en-US" dirty="0"/>
              <a:t> all patients with either </a:t>
            </a:r>
            <a:r>
              <a:rPr lang="en-US" b="1" dirty="0"/>
              <a:t>public</a:t>
            </a:r>
            <a:r>
              <a:rPr lang="en-US" dirty="0"/>
              <a:t> (control group) or </a:t>
            </a:r>
            <a:r>
              <a:rPr lang="en-US" b="1" dirty="0"/>
              <a:t>no insurance </a:t>
            </a:r>
            <a:r>
              <a:rPr lang="en-US" dirty="0"/>
              <a:t>in the MEPS between 2000 and 2004 who went to the hospital at least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C95C2-C7FF-1885-A732-92D12922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4" y="2843472"/>
            <a:ext cx="5268757" cy="169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1C3C6-B7E7-647C-08B5-AD9DA18F4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831" y="2843472"/>
            <a:ext cx="6254165" cy="344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3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40A2-5ED2-C769-F9BC-F335780F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Pricing Laws and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7B30-D33F-8CA6-DF67-B40026EF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55"/>
            <a:ext cx="10515600" cy="5036219"/>
          </a:xfrm>
        </p:spPr>
        <p:txBody>
          <a:bodyPr>
            <a:normAutofit/>
          </a:bodyPr>
          <a:lstStyle/>
          <a:p>
            <a:r>
              <a:rPr lang="en-US" b="1" dirty="0"/>
              <a:t>Statistical Methods</a:t>
            </a:r>
          </a:p>
          <a:p>
            <a:pPr lvl="1"/>
            <a:r>
              <a:rPr lang="en-US" dirty="0"/>
              <a:t> Compare payments from uninsured patients before and after FPLs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6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71E0-92A2-69D5-1844-8C49D597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B873-EC3E-A798-1266-6F8E6B05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5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CD99-DA2A-3B48-D7E6-E94A19BB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7A94-3196-4342-8553-69F458F5D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694" y="3745884"/>
            <a:ext cx="1579087" cy="1186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Amount the uninsured patients owe</a:t>
            </a:r>
          </a:p>
        </p:txBody>
      </p:sp>
      <p:pic>
        <p:nvPicPr>
          <p:cNvPr id="1026" name="Picture 2" descr="How to Lower Your Medical Bills | Resolve">
            <a:extLst>
              <a:ext uri="{FF2B5EF4-FFF2-40B4-BE49-F238E27FC236}">
                <a16:creationId xmlns:a16="http://schemas.microsoft.com/office/drawing/2014/main" id="{2C53EBE4-9A2A-5C2C-D77E-62E3F8D34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1" r="1577" b="50878"/>
          <a:stretch/>
        </p:blipFill>
        <p:spPr bwMode="auto">
          <a:xfrm>
            <a:off x="0" y="1625182"/>
            <a:ext cx="12192000" cy="212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06011BE-43FC-94A2-50A6-25AB1D7FD254}"/>
              </a:ext>
            </a:extLst>
          </p:cNvPr>
          <p:cNvSpPr/>
          <p:nvPr/>
        </p:nvSpPr>
        <p:spPr>
          <a:xfrm>
            <a:off x="2825718" y="1614196"/>
            <a:ext cx="858416" cy="181480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1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FF31-9B39-7A83-93A8-379F27F4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83D84-E038-AFE3-DBA7-59D2367DC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91" y="1807153"/>
            <a:ext cx="5529665" cy="37808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65B048-CC9B-3EFE-EEA7-8148CE3E1546}"/>
              </a:ext>
            </a:extLst>
          </p:cNvPr>
          <p:cNvSpPr txBox="1"/>
          <p:nvPr/>
        </p:nvSpPr>
        <p:spPr>
          <a:xfrm>
            <a:off x="604891" y="5581354"/>
            <a:ext cx="60975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Source: Urban Institute, 2011. Based on data from the 2001-2011 ASEC Supplement to the CPS.</a:t>
            </a:r>
          </a:p>
        </p:txBody>
      </p:sp>
    </p:spTree>
    <p:extLst>
      <p:ext uri="{BB962C8B-B14F-4D97-AF65-F5344CB8AC3E}">
        <p14:creationId xmlns:p14="http://schemas.microsoft.com/office/powerpoint/2010/main" val="146509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7236-E70C-9A8B-F7DA-016AAC37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Pricing Laws (FPL)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09A5-8745-EA13-F647-0E5FF786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limits collections from most uninsured patients (below an income cap).</a:t>
            </a:r>
          </a:p>
          <a:p>
            <a:r>
              <a:rPr lang="en-US" dirty="0"/>
              <a:t>Require hospitals provide free care to low to middle income uninsured patients.</a:t>
            </a:r>
          </a:p>
          <a:p>
            <a:r>
              <a:rPr lang="en-US" dirty="0"/>
              <a:t>Not all states adopted FPL at the time of the study.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5E579-B4E9-D8A0-4CCA-5A944AAA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43" y="3621805"/>
            <a:ext cx="9203514" cy="29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1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573C-DEE7-EDD6-65EA-0A354A3C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7E15-DA79-C8F0-F304-DB2CF99C7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68" y="1690688"/>
            <a:ext cx="1664259" cy="1012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Payment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58A9CDD-4EC5-50B0-73F2-297F3907B22A}"/>
              </a:ext>
            </a:extLst>
          </p:cNvPr>
          <p:cNvSpPr/>
          <p:nvPr/>
        </p:nvSpPr>
        <p:spPr>
          <a:xfrm>
            <a:off x="3362035" y="1825625"/>
            <a:ext cx="729673" cy="3629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4EB65A-914A-2347-DFEE-3BB2A8B721A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Fair Pricing Laws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9A9B68-83EF-46F7-41EC-F6145FE8F5AC}"/>
              </a:ext>
            </a:extLst>
          </p:cNvPr>
          <p:cNvSpPr txBox="1">
            <a:spLocks/>
          </p:cNvSpPr>
          <p:nvPr/>
        </p:nvSpPr>
        <p:spPr>
          <a:xfrm>
            <a:off x="4311668" y="3403456"/>
            <a:ext cx="1664259" cy="1012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Quantity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0E64AA-F743-D76B-420E-AB7A9D5C2F41}"/>
              </a:ext>
            </a:extLst>
          </p:cNvPr>
          <p:cNvSpPr txBox="1">
            <a:spLocks/>
          </p:cNvSpPr>
          <p:nvPr/>
        </p:nvSpPr>
        <p:spPr>
          <a:xfrm>
            <a:off x="4431741" y="5116225"/>
            <a:ext cx="1664259" cy="1012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Quality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B16539-98E0-113A-5AA4-CCE5469BE831}"/>
              </a:ext>
            </a:extLst>
          </p:cNvPr>
          <p:cNvCxnSpPr/>
          <p:nvPr/>
        </p:nvCxnSpPr>
        <p:spPr>
          <a:xfrm>
            <a:off x="4969164" y="3909526"/>
            <a:ext cx="0" cy="128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AC8F-66A7-817B-73E3-C87B50E5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9C7A-E476-325B-4D8C-79D18E11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D622-CAE1-AEFA-3243-F7C604A2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06E0-F295-4741-5F65-9FC06AFE6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40A2-5ED2-C769-F9BC-F335780F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Pricing Laws and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7B30-D33F-8CA6-DF67-B40026EF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55"/>
            <a:ext cx="10515600" cy="5036219"/>
          </a:xfrm>
        </p:spPr>
        <p:txBody>
          <a:bodyPr>
            <a:normAutofit/>
          </a:bodyPr>
          <a:lstStyle/>
          <a:p>
            <a:r>
              <a:rPr lang="en-US" b="1" dirty="0"/>
              <a:t>Data</a:t>
            </a:r>
            <a:r>
              <a:rPr lang="en-US" dirty="0"/>
              <a:t>: Medical Expenditure Panel Survey (MEPS)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Nationally representative.</a:t>
            </a:r>
          </a:p>
          <a:p>
            <a:pPr lvl="1"/>
            <a:r>
              <a:rPr lang="en-US" dirty="0"/>
              <a:t>Monthly indictors of health insurance coverage (private, Medicaid, uninsured…) (24 in total for each person)</a:t>
            </a:r>
          </a:p>
          <a:p>
            <a:pPr lvl="1"/>
            <a:r>
              <a:rPr lang="en-US" dirty="0"/>
              <a:t>Health expenditure information, by type of service, by payment resource</a:t>
            </a:r>
          </a:p>
          <a:p>
            <a:pPr lvl="1"/>
            <a:r>
              <a:rPr lang="en-US" dirty="0"/>
              <a:t>Other information: health condition, access to care, etc.</a:t>
            </a:r>
          </a:p>
          <a:p>
            <a:pPr lvl="1"/>
            <a:r>
              <a:rPr lang="en-US" dirty="0"/>
              <a:t>State is not publicly available.</a:t>
            </a:r>
          </a:p>
        </p:txBody>
      </p:sp>
      <p:pic>
        <p:nvPicPr>
          <p:cNvPr id="2050" name="Picture 2" descr="Methodology Report #33: Sample Designs of the Medical Expenditure Panel  Survey Household Component, 1996-2006 and 2007-2016">
            <a:extLst>
              <a:ext uri="{FF2B5EF4-FFF2-40B4-BE49-F238E27FC236}">
                <a16:creationId xmlns:a16="http://schemas.microsoft.com/office/drawing/2014/main" id="{4262BFF1-B4FC-E6CB-5DDF-A13E16D2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7" y="2126676"/>
            <a:ext cx="8351101" cy="184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75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216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Financial Incentives, Hospital Care, and Health Outcomes: Evidence from Fair Pricing Laws</vt:lpstr>
      <vt:lpstr>Outline</vt:lpstr>
      <vt:lpstr>Background</vt:lpstr>
      <vt:lpstr>PowerPoint Presentation</vt:lpstr>
      <vt:lpstr>Fair Pricing Laws (FPL)</vt:lpstr>
      <vt:lpstr>Study Objectives</vt:lpstr>
      <vt:lpstr>PowerPoint Presentation</vt:lpstr>
      <vt:lpstr>PowerPoint Presentation</vt:lpstr>
      <vt:lpstr>Fair Pricing Laws and Payment</vt:lpstr>
      <vt:lpstr>Fair Pricing Laws and Payment</vt:lpstr>
      <vt:lpstr>Fair Pricing Laws and Payment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Incentives, Hospital Care, and Health Outcomes: Evidence from Fair Pricing Laws</dc:title>
  <dc:creator>Jingxuan Zhao</dc:creator>
  <cp:lastModifiedBy>Jingxuan Zhao</cp:lastModifiedBy>
  <cp:revision>1</cp:revision>
  <dcterms:created xsi:type="dcterms:W3CDTF">2022-08-25T14:33:42Z</dcterms:created>
  <dcterms:modified xsi:type="dcterms:W3CDTF">2022-08-25T16:39:57Z</dcterms:modified>
</cp:coreProperties>
</file>