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100" d="100"/>
          <a:sy n="100" d="100"/>
        </p:scale>
        <p:origin x="58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2AD5-2C47-434F-B0AF-B0B4B0D0C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5BDAFE-F804-404C-BE84-2AA92A1C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76E5C-0E18-4F8F-9562-77C16D8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B42E0-220F-450F-8471-BB02B4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5B2FA-FF1F-4AC8-AE38-2CAFEE0F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0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4A8F4-360B-42E9-9652-6C30D2FF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34B14-8983-4A83-8526-40F9A506C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D0730-F7A9-4AF5-A3AB-591D0D21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1A25A-725B-42FB-BB12-137B8232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46E13-4585-4A5D-A4A9-4914086D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26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C64C99-135D-41E3-A579-31655446B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537A3-3915-43CA-9AD5-AF215C54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C66F6-79ED-4515-8E5C-0CEB9132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3ECB-C054-44DA-A60A-1C147338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EAC7-509B-428D-BF57-8206F2AA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2FE02-2F3F-43F4-9095-7F4F3D59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741BD-5918-490F-BE07-73BE1869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9688C-A49D-44CA-9C09-758E5832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3BC9B-587C-4310-A8B2-0029612E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E700-474D-4980-8AAF-0D15A73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B214C-5688-4B06-BCC4-41C557B7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7712B-0D5A-499E-A2AB-91171CD1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204DA-255C-4785-87C8-D0047CD0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CCD8A-ECA2-46E3-8526-9084DE20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68E4C-319A-4C9E-BF2F-CE21D29B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7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388F-375A-4362-BEFA-9021FEE2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D1FCB-8D59-4F9A-B8CC-EE23E522E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17746-CACA-4BC8-88F9-C75369678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4608C-F223-47C5-8420-70F49C13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D29B1-3E47-4BB6-983D-F0F790B5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F9771-13E6-452D-BAE6-CEC5F003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3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E2D0E-7F42-4C42-9CF7-55D1E5AC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3A9E5-D355-4FB2-8D20-6C650AE0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D4C7E-1864-46D9-BB51-7E53888D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09CB8-7E3F-4D9E-B323-61D4322FB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B368B-6BA1-4ED9-88E7-D71E5B066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B6DC19-85B8-4A4D-8C26-2FDDF032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EC7F9B-4FFF-4A78-AA73-148C5EEA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96D21-0398-4C86-B3D0-216FDB2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498F8-29B6-421D-8907-13C9EA6A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80999-5898-43DD-BB1B-FE9AAE81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C88EE-C38D-4748-8D5D-E524E59C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9657B5-BC4B-4962-BA91-7D73B99F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9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EC822-229C-4A22-AFA4-9B640186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B957E-262B-459A-A5A4-B235700C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C6612-F96F-4128-B856-10B91792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1428-1C2B-4D30-8B43-BCB7F321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D7593-D9BF-4575-A544-3B9F2ADD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B7EB7-7BE1-4E35-BF32-66AEB899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C95C8-D593-4057-AD96-2B41B89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2EC64-ABC3-4F72-AA6B-3029601B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DBD5B-1E59-4EB1-A4DD-59D2050A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8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81E6-30B6-414E-BD14-A48BF424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864B0-A6B1-418B-82F0-5BDF9F065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838D3-ACA2-4AB4-8FB9-BF85CB3BB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A9D51-4B61-4755-84C5-E15FA06B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5C1F3-854E-4984-9A5B-8794633B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206BE-981E-4497-A8C1-730C8B5B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2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4B4C8-FBFA-42FE-8192-36A2B849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11361-8E53-4E34-A01D-13DCC4A8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A66D3-0A37-4B95-862F-1FEC89F9E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B6EF8-92AF-4A22-9564-6CF367D129A9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B748F-614F-4E12-B3F9-600B12622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82945-51D7-429F-9604-8B993D6F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51EF-010F-4DD2-B2D7-E859B482B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A4D90F-5FD0-4151-A612-B1D4F7D85046}"/>
              </a:ext>
            </a:extLst>
          </p:cNvPr>
          <p:cNvGrpSpPr/>
          <p:nvPr/>
        </p:nvGrpSpPr>
        <p:grpSpPr>
          <a:xfrm rot="16811670">
            <a:off x="1872762" y="149471"/>
            <a:ext cx="6216161" cy="6481763"/>
            <a:chOff x="1872762" y="149471"/>
            <a:chExt cx="6216161" cy="648176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4807176-742E-4EE7-9A89-D004492A3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762" y="149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F1CAD6D-0C60-4FB7-82DE-6413892C1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5162" y="3018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6F42BC6-7071-4030-9E6B-4A081499C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562" y="4542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BE2C2C8-C94C-403D-9E5B-B30A59263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9962" y="6066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C66783C-41CE-4D64-9590-C06B5E623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362" y="7590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5FEDB74-D046-48BF-B022-0F6E5257F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4762" y="911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B1837C5-ACB4-463A-B439-2AC6D4DF3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162" y="10638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3501138-33E4-4A8A-BE3F-29B2139AB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9562" y="12162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542A171-5568-4FBF-B585-94DEBF6F9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1962" y="13686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D091E82-BD05-4174-A5C7-3D9B6D189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4362" y="15210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E14CFDB-469F-4AB8-95A7-2FF025CEF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62" y="1673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A4897DD-3B3F-41AF-A9E6-5081E00A9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9162" y="18258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739EF4B-EFE2-414C-8156-014406788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1562" y="19782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033611A-CD88-4665-81C3-A4BA99DD7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962" y="21306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CD0B152-596C-4D5B-8507-7681A9C80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6362" y="22830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CF529E1-BC3F-4087-B790-B0E88981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762" y="2435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2236C99-F7F4-4D7C-B093-EB4DEFEE7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1162" y="25878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EB842CA-180B-400A-A4DE-3A00F4434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3562" y="27402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90E0D1F-66CC-4E21-A135-3E4860BF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962" y="28926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A5F8E68-46F3-44D5-B468-D12D28B44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362" y="30450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C1AD7FE-E8BE-43DF-95CF-B14AE7B17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762" y="3197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39D61BD-76AD-40C8-8675-13213A52F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3162" y="33498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1993555-D47D-476F-9522-B5C06EF07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5562" y="35022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A47CB2D-D266-499B-A249-49B687B7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962" y="36546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E516619-885F-4651-B2C0-FDE030CB3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0362" y="38070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B93147C-04F6-44A5-A11B-CE9BBCD6A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762" y="3959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5AEE0C9-2539-4E9D-A8AB-DEA1390B0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162" y="41118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1DF3B14-9398-43C4-A910-BED20631F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7562" y="42642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7E88E09-C44C-451A-97CD-18DA177D5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9962" y="44166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FB490B4-F75D-4C99-A962-BAD6DB76E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362" y="45690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53A2E7-F9EE-492C-AA53-7230DA134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762" y="4721471"/>
              <a:ext cx="1644161" cy="190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187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A6842-FEF6-4482-AFD7-A83CDAC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A7FF5A43-812A-4338-B7FB-CFCF7D03C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2" t="32990" r="36156" b="33203"/>
          <a:stretch/>
        </p:blipFill>
        <p:spPr>
          <a:xfrm>
            <a:off x="4297680" y="2407314"/>
            <a:ext cx="1912620" cy="2030566"/>
          </a:xfrm>
        </p:spPr>
      </p:pic>
    </p:spTree>
    <p:extLst>
      <p:ext uri="{BB962C8B-B14F-4D97-AF65-F5344CB8AC3E}">
        <p14:creationId xmlns:p14="http://schemas.microsoft.com/office/powerpoint/2010/main" val="27459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Sir</dc:creator>
  <cp:lastModifiedBy>Zhang Sir</cp:lastModifiedBy>
  <cp:revision>3</cp:revision>
  <dcterms:created xsi:type="dcterms:W3CDTF">2020-03-11T05:49:05Z</dcterms:created>
  <dcterms:modified xsi:type="dcterms:W3CDTF">2020-03-11T06:17:03Z</dcterms:modified>
</cp:coreProperties>
</file>