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232D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557BBE-BE13-4393-AAE6-169D2A590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6A8F92-552D-4EC1-9DB8-7426A9109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BF8AD9-B439-42FF-BC1A-7A0F5E9C9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A50A-22FE-4280-8FDA-9A6EFF96B3B8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C4033D-8F43-4246-A8F0-D4613F95D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EC7C15-962E-4554-80E2-D697AE13B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E9FF1-6052-4AB2-837C-B2B066D86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905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461F90-E48C-4E68-A27A-C19694B14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55BE9B-1C14-47B8-959E-FF388413C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67AE8E-0DF4-4555-B759-C2862E208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A50A-22FE-4280-8FDA-9A6EFF96B3B8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E9A040-46F1-4FEC-9FF2-82CDE4C7F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185E2E-EE0B-4D73-BEFD-8EB926785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E9FF1-6052-4AB2-837C-B2B066D86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25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D6C699-D9A0-43FB-AC01-B9CE7FFB59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7ED126-7349-4009-93CD-D30B9DBB3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D85EF2-6219-4024-B6DC-64B0D27B1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A50A-22FE-4280-8FDA-9A6EFF96B3B8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C564F7-F82F-474C-B478-B1FA66F17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225438-7B7E-4AAB-B44B-0DEDD3951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E9FF1-6052-4AB2-837C-B2B066D86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34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92386-39C7-412D-8E5A-9504C65CF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196E33-7F35-49FB-A8F7-BEF79DF90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59A031-CBC0-42EB-9F62-AEC3FAFC6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A50A-22FE-4280-8FDA-9A6EFF96B3B8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D9CDCF-C8E9-4829-A04C-B61EB10F4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DF5140-A41F-421E-B395-E72A3E4FF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E9FF1-6052-4AB2-837C-B2B066D86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908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89206-79F0-46B8-B8BC-317E501DC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F212B4-084F-4D48-82D4-E63F0418A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79C942-68E3-4A4A-9DD0-0517769EA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A50A-22FE-4280-8FDA-9A6EFF96B3B8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74CDF0-CF80-4D7F-A3F3-FB101DF2B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DD9CC3-3F4D-423D-9F0D-93CF20279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E9FF1-6052-4AB2-837C-B2B066D86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702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76F2AC-DC72-4351-BF6C-FF5EA20C8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8F4601-9BA6-43F7-AB80-221FD0E99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8844E6-FC59-4731-BFBF-67BA25FE5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41BEB7-07F9-47A1-8266-F03524569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A50A-22FE-4280-8FDA-9A6EFF96B3B8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6C59B9-147A-4DA6-8251-04356E77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EE3CEB-4BE3-4B4F-B2E3-C8F1F08D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E9FF1-6052-4AB2-837C-B2B066D86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151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CF1E7-EC1C-4F5B-AF16-ECE49AAF6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98E7A3-D46A-4245-B721-7D9A02A4C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3ECD32-1C6B-4280-B28E-7C7E21CF8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BC56DF-267A-4393-AFED-6B270F53AA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607306-735A-4E7A-92B3-210B12C9BD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26FF95-4BCE-4522-B1A4-C05FCB7FC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A50A-22FE-4280-8FDA-9A6EFF96B3B8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E2BB25-C401-44A3-A6D2-C01D782A5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C04CDD-0F36-4B08-BD5B-1B8F5EEF5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E9FF1-6052-4AB2-837C-B2B066D86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449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D75B60-99E9-4B87-94E0-3C4778D7B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8DC48A-8ECC-4391-ACB4-C4E2FBE2D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A50A-22FE-4280-8FDA-9A6EFF96B3B8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50EB52-07D2-4D81-BDE4-4D05D420B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A1FE96-C9F2-45A3-B89A-3DF5EA10A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E9FF1-6052-4AB2-837C-B2B066D86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3E4EDB8-AF0E-478D-B3B4-5FEE2750E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A50A-22FE-4280-8FDA-9A6EFF96B3B8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26E237-D1F6-4207-9E18-C2C9CB251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886182-BE33-4B3C-AF38-2B82A7B9F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E9FF1-6052-4AB2-837C-B2B066D86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520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FBDD1-D4D1-4F56-B7DF-5D25CE36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C5AACC-3DA1-42FD-A540-2CF64E26A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A481D2-E17D-4610-9BE0-93DC19A22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B70B79-487A-42BF-9FEA-62C9CE490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A50A-22FE-4280-8FDA-9A6EFF96B3B8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98F5F3-BAA8-4639-90A0-2C86DA867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E1653B-4414-465F-B4AB-A6AB6A723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E9FF1-6052-4AB2-837C-B2B066D86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02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AC5FD-5509-450F-AF4C-154D82C07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0497155-4B01-4AEF-A170-35FBE3E821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B90297-DFDF-4576-8C19-A091CDDE7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A8C608-5736-496A-AA2D-C5596A712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A50A-22FE-4280-8FDA-9A6EFF96B3B8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DEFD77-108C-4CAC-AB4B-FCFF16F4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EE9C1B-288D-423B-8E55-68BCE8261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E9FF1-6052-4AB2-837C-B2B066D86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2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45A7950-9381-4039-9719-DABEC22EC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29B4C7-8512-4669-BCA0-0B1FBB8C5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7EBC11-0F94-427D-9886-44350A430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FA50A-22FE-4280-8FDA-9A6EFF96B3B8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025A43-1930-4389-A222-A635DCF7D5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84D55D-A193-49B1-A0BA-42EB367014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E9FF1-6052-4AB2-837C-B2B066D86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273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4FA88D9-41AB-4912-A643-683B18891EE8}"/>
              </a:ext>
            </a:extLst>
          </p:cNvPr>
          <p:cNvSpPr/>
          <p:nvPr/>
        </p:nvSpPr>
        <p:spPr>
          <a:xfrm>
            <a:off x="4299857" y="1632857"/>
            <a:ext cx="3240000" cy="324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5D06C36-D0C6-41F4-87C7-DB2828946C58}"/>
              </a:ext>
            </a:extLst>
          </p:cNvPr>
          <p:cNvCxnSpPr>
            <a:cxnSpLocks/>
          </p:cNvCxnSpPr>
          <p:nvPr/>
        </p:nvCxnSpPr>
        <p:spPr>
          <a:xfrm>
            <a:off x="4299857" y="2714400"/>
            <a:ext cx="324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67B9C1B-6581-4CC1-84A4-9A3D0BC02D86}"/>
              </a:ext>
            </a:extLst>
          </p:cNvPr>
          <p:cNvCxnSpPr>
            <a:cxnSpLocks/>
          </p:cNvCxnSpPr>
          <p:nvPr/>
        </p:nvCxnSpPr>
        <p:spPr>
          <a:xfrm>
            <a:off x="4299857" y="3794400"/>
            <a:ext cx="324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F2FEC3D-03F4-4DCF-9C55-8C7D272EC5A6}"/>
              </a:ext>
            </a:extLst>
          </p:cNvPr>
          <p:cNvCxnSpPr>
            <a:cxnSpLocks/>
          </p:cNvCxnSpPr>
          <p:nvPr/>
        </p:nvCxnSpPr>
        <p:spPr>
          <a:xfrm>
            <a:off x="5378400" y="1632857"/>
            <a:ext cx="0" cy="324000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0C900EE-D1F6-4D2A-9F7D-53BAADCA56A0}"/>
              </a:ext>
            </a:extLst>
          </p:cNvPr>
          <p:cNvCxnSpPr>
            <a:cxnSpLocks/>
          </p:cNvCxnSpPr>
          <p:nvPr/>
        </p:nvCxnSpPr>
        <p:spPr>
          <a:xfrm>
            <a:off x="6458400" y="1632857"/>
            <a:ext cx="0" cy="324000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4440B93D-AEB2-4823-9F9E-F52E69D3C9C0}"/>
              </a:ext>
            </a:extLst>
          </p:cNvPr>
          <p:cNvSpPr/>
          <p:nvPr/>
        </p:nvSpPr>
        <p:spPr>
          <a:xfrm>
            <a:off x="7146600" y="4477247"/>
            <a:ext cx="468000" cy="468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FF00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216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4FA88D9-41AB-4912-A643-683B18891EE8}"/>
              </a:ext>
            </a:extLst>
          </p:cNvPr>
          <p:cNvSpPr/>
          <p:nvPr/>
        </p:nvSpPr>
        <p:spPr>
          <a:xfrm>
            <a:off x="4299857" y="1632857"/>
            <a:ext cx="3240000" cy="324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5D06C36-D0C6-41F4-87C7-DB2828946C58}"/>
              </a:ext>
            </a:extLst>
          </p:cNvPr>
          <p:cNvCxnSpPr>
            <a:cxnSpLocks/>
          </p:cNvCxnSpPr>
          <p:nvPr/>
        </p:nvCxnSpPr>
        <p:spPr>
          <a:xfrm>
            <a:off x="4299857" y="2714400"/>
            <a:ext cx="324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67B9C1B-6581-4CC1-84A4-9A3D0BC02D86}"/>
              </a:ext>
            </a:extLst>
          </p:cNvPr>
          <p:cNvCxnSpPr>
            <a:cxnSpLocks/>
          </p:cNvCxnSpPr>
          <p:nvPr/>
        </p:nvCxnSpPr>
        <p:spPr>
          <a:xfrm>
            <a:off x="4299857" y="3794400"/>
            <a:ext cx="324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F2FEC3D-03F4-4DCF-9C55-8C7D272EC5A6}"/>
              </a:ext>
            </a:extLst>
          </p:cNvPr>
          <p:cNvCxnSpPr>
            <a:cxnSpLocks/>
          </p:cNvCxnSpPr>
          <p:nvPr/>
        </p:nvCxnSpPr>
        <p:spPr>
          <a:xfrm>
            <a:off x="5378400" y="1632857"/>
            <a:ext cx="0" cy="324000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0C900EE-D1F6-4D2A-9F7D-53BAADCA56A0}"/>
              </a:ext>
            </a:extLst>
          </p:cNvPr>
          <p:cNvCxnSpPr>
            <a:cxnSpLocks/>
          </p:cNvCxnSpPr>
          <p:nvPr/>
        </p:nvCxnSpPr>
        <p:spPr>
          <a:xfrm>
            <a:off x="6458400" y="1632857"/>
            <a:ext cx="0" cy="324000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7B5F9B3A-B753-46E3-8A93-BB985E0649AA}"/>
              </a:ext>
            </a:extLst>
          </p:cNvPr>
          <p:cNvSpPr/>
          <p:nvPr/>
        </p:nvSpPr>
        <p:spPr>
          <a:xfrm>
            <a:off x="4996966" y="4479654"/>
            <a:ext cx="468000" cy="468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FF00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040EE3C7-0742-4F70-BFA3-C53185AAABCA}"/>
              </a:ext>
            </a:extLst>
          </p:cNvPr>
          <p:cNvCxnSpPr/>
          <p:nvPr/>
        </p:nvCxnSpPr>
        <p:spPr>
          <a:xfrm flipH="1">
            <a:off x="5571744" y="4687824"/>
            <a:ext cx="170688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814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4FA88D9-41AB-4912-A643-683B18891EE8}"/>
              </a:ext>
            </a:extLst>
          </p:cNvPr>
          <p:cNvSpPr/>
          <p:nvPr/>
        </p:nvSpPr>
        <p:spPr>
          <a:xfrm>
            <a:off x="4299857" y="1632857"/>
            <a:ext cx="3240000" cy="324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5D06C36-D0C6-41F4-87C7-DB2828946C58}"/>
              </a:ext>
            </a:extLst>
          </p:cNvPr>
          <p:cNvCxnSpPr>
            <a:cxnSpLocks/>
          </p:cNvCxnSpPr>
          <p:nvPr/>
        </p:nvCxnSpPr>
        <p:spPr>
          <a:xfrm>
            <a:off x="4299857" y="2714400"/>
            <a:ext cx="324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67B9C1B-6581-4CC1-84A4-9A3D0BC02D86}"/>
              </a:ext>
            </a:extLst>
          </p:cNvPr>
          <p:cNvCxnSpPr>
            <a:cxnSpLocks/>
          </p:cNvCxnSpPr>
          <p:nvPr/>
        </p:nvCxnSpPr>
        <p:spPr>
          <a:xfrm>
            <a:off x="4299857" y="3794400"/>
            <a:ext cx="324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F2FEC3D-03F4-4DCF-9C55-8C7D272EC5A6}"/>
              </a:ext>
            </a:extLst>
          </p:cNvPr>
          <p:cNvCxnSpPr>
            <a:cxnSpLocks/>
          </p:cNvCxnSpPr>
          <p:nvPr/>
        </p:nvCxnSpPr>
        <p:spPr>
          <a:xfrm>
            <a:off x="5378400" y="1632857"/>
            <a:ext cx="0" cy="324000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0C900EE-D1F6-4D2A-9F7D-53BAADCA56A0}"/>
              </a:ext>
            </a:extLst>
          </p:cNvPr>
          <p:cNvCxnSpPr>
            <a:cxnSpLocks/>
          </p:cNvCxnSpPr>
          <p:nvPr/>
        </p:nvCxnSpPr>
        <p:spPr>
          <a:xfrm>
            <a:off x="6458400" y="1632857"/>
            <a:ext cx="0" cy="324000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D2CBF80C-1036-4EDD-AD02-AC23E31A9948}"/>
              </a:ext>
            </a:extLst>
          </p:cNvPr>
          <p:cNvSpPr/>
          <p:nvPr/>
        </p:nvSpPr>
        <p:spPr>
          <a:xfrm>
            <a:off x="4996966" y="2338434"/>
            <a:ext cx="468000" cy="468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FF00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3FAD3E9-480D-4315-B056-DBD3264BBC97}"/>
              </a:ext>
            </a:extLst>
          </p:cNvPr>
          <p:cNvCxnSpPr>
            <a:cxnSpLocks/>
          </p:cNvCxnSpPr>
          <p:nvPr/>
        </p:nvCxnSpPr>
        <p:spPr>
          <a:xfrm flipV="1">
            <a:off x="5242560" y="2889504"/>
            <a:ext cx="0" cy="16316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102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4FA88D9-41AB-4912-A643-683B18891EE8}"/>
              </a:ext>
            </a:extLst>
          </p:cNvPr>
          <p:cNvSpPr/>
          <p:nvPr/>
        </p:nvSpPr>
        <p:spPr>
          <a:xfrm>
            <a:off x="4299857" y="1632857"/>
            <a:ext cx="3240000" cy="324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5D06C36-D0C6-41F4-87C7-DB2828946C58}"/>
              </a:ext>
            </a:extLst>
          </p:cNvPr>
          <p:cNvCxnSpPr>
            <a:cxnSpLocks/>
          </p:cNvCxnSpPr>
          <p:nvPr/>
        </p:nvCxnSpPr>
        <p:spPr>
          <a:xfrm>
            <a:off x="4299857" y="2714400"/>
            <a:ext cx="324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67B9C1B-6581-4CC1-84A4-9A3D0BC02D86}"/>
              </a:ext>
            </a:extLst>
          </p:cNvPr>
          <p:cNvCxnSpPr>
            <a:cxnSpLocks/>
          </p:cNvCxnSpPr>
          <p:nvPr/>
        </p:nvCxnSpPr>
        <p:spPr>
          <a:xfrm>
            <a:off x="4299857" y="3794400"/>
            <a:ext cx="324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F2FEC3D-03F4-4DCF-9C55-8C7D272EC5A6}"/>
              </a:ext>
            </a:extLst>
          </p:cNvPr>
          <p:cNvCxnSpPr>
            <a:cxnSpLocks/>
          </p:cNvCxnSpPr>
          <p:nvPr/>
        </p:nvCxnSpPr>
        <p:spPr>
          <a:xfrm>
            <a:off x="5378400" y="1632857"/>
            <a:ext cx="0" cy="324000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0C900EE-D1F6-4D2A-9F7D-53BAADCA56A0}"/>
              </a:ext>
            </a:extLst>
          </p:cNvPr>
          <p:cNvCxnSpPr>
            <a:cxnSpLocks/>
          </p:cNvCxnSpPr>
          <p:nvPr/>
        </p:nvCxnSpPr>
        <p:spPr>
          <a:xfrm>
            <a:off x="6458400" y="1632857"/>
            <a:ext cx="0" cy="324000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4440B93D-AEB2-4823-9F9E-F52E69D3C9C0}"/>
              </a:ext>
            </a:extLst>
          </p:cNvPr>
          <p:cNvSpPr/>
          <p:nvPr/>
        </p:nvSpPr>
        <p:spPr>
          <a:xfrm>
            <a:off x="7146600" y="4477247"/>
            <a:ext cx="468000" cy="468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FF00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55072B9-F1B0-4290-8425-F8E41D6B49B8}"/>
              </a:ext>
            </a:extLst>
          </p:cNvPr>
          <p:cNvSpPr/>
          <p:nvPr/>
        </p:nvSpPr>
        <p:spPr>
          <a:xfrm>
            <a:off x="4996966" y="4479654"/>
            <a:ext cx="468000" cy="468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FF00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788AA5A-3798-439B-A45C-473595035310}"/>
              </a:ext>
            </a:extLst>
          </p:cNvPr>
          <p:cNvCxnSpPr>
            <a:cxnSpLocks/>
          </p:cNvCxnSpPr>
          <p:nvPr/>
        </p:nvCxnSpPr>
        <p:spPr>
          <a:xfrm flipH="1">
            <a:off x="5571744" y="4687824"/>
            <a:ext cx="149152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651CB708-C010-4283-ADCB-FD7514A0F533}"/>
              </a:ext>
            </a:extLst>
          </p:cNvPr>
          <p:cNvSpPr/>
          <p:nvPr/>
        </p:nvSpPr>
        <p:spPr>
          <a:xfrm>
            <a:off x="4996966" y="2338434"/>
            <a:ext cx="468000" cy="468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FF00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2B0E170-5A6E-444C-8C18-86457DEAD372}"/>
              </a:ext>
            </a:extLst>
          </p:cNvPr>
          <p:cNvCxnSpPr>
            <a:cxnSpLocks/>
          </p:cNvCxnSpPr>
          <p:nvPr/>
        </p:nvCxnSpPr>
        <p:spPr>
          <a:xfrm flipV="1">
            <a:off x="5242560" y="2889507"/>
            <a:ext cx="0" cy="14706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998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29CB5-E2DC-4684-B791-8DE63750C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 descr="黑暗里有星球&#10;&#10;描述已自动生成">
            <a:extLst>
              <a:ext uri="{FF2B5EF4-FFF2-40B4-BE49-F238E27FC236}">
                <a16:creationId xmlns:a16="http://schemas.microsoft.com/office/drawing/2014/main" id="{CCC62ABA-E87A-4B48-A537-EB9F204EE9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526884" y="1825625"/>
            <a:ext cx="7138231" cy="4351338"/>
          </a:xfrm>
        </p:spPr>
      </p:pic>
    </p:spTree>
    <p:extLst>
      <p:ext uri="{BB962C8B-B14F-4D97-AF65-F5344CB8AC3E}">
        <p14:creationId xmlns:p14="http://schemas.microsoft.com/office/powerpoint/2010/main" val="1656873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802AFF-B0EC-4620-BECE-C93C17569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 descr="黑暗里有星球&#10;&#10;描述已自动生成">
            <a:extLst>
              <a:ext uri="{FF2B5EF4-FFF2-40B4-BE49-F238E27FC236}">
                <a16:creationId xmlns:a16="http://schemas.microsoft.com/office/drawing/2014/main" id="{B278D3FF-4E2B-4E0F-B2DD-9480BDA2E9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876" y="5245990"/>
            <a:ext cx="994016" cy="605934"/>
          </a:xfrm>
        </p:spPr>
      </p:pic>
      <p:pic>
        <p:nvPicPr>
          <p:cNvPr id="7" name="图片 6" descr="图片包含 游戏机, 灯光&#10;&#10;描述已自动生成">
            <a:extLst>
              <a:ext uri="{FF2B5EF4-FFF2-40B4-BE49-F238E27FC236}">
                <a16:creationId xmlns:a16="http://schemas.microsoft.com/office/drawing/2014/main" id="{F9B892AF-DE65-4CFF-9CA8-3BEFC24A0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218" y="4001294"/>
            <a:ext cx="756775" cy="1244696"/>
          </a:xfrm>
          <a:prstGeom prst="rect">
            <a:avLst/>
          </a:prstGeom>
        </p:spPr>
      </p:pic>
      <p:pic>
        <p:nvPicPr>
          <p:cNvPr id="9" name="图片 8" descr="图片包含 游戏机, 灯光&#10;&#10;描述已自动生成">
            <a:extLst>
              <a:ext uri="{FF2B5EF4-FFF2-40B4-BE49-F238E27FC236}">
                <a16:creationId xmlns:a16="http://schemas.microsoft.com/office/drawing/2014/main" id="{16F0ED1D-7F8F-4121-AB7F-3647FB5F97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85" y="4072911"/>
            <a:ext cx="669689" cy="1101462"/>
          </a:xfrm>
          <a:prstGeom prst="rect">
            <a:avLst/>
          </a:prstGeom>
        </p:spPr>
      </p:pic>
      <p:pic>
        <p:nvPicPr>
          <p:cNvPr id="11" name="图片 10" descr="图片包含 游戏机&#10;&#10;描述已自动生成">
            <a:extLst>
              <a:ext uri="{FF2B5EF4-FFF2-40B4-BE49-F238E27FC236}">
                <a16:creationId xmlns:a16="http://schemas.microsoft.com/office/drawing/2014/main" id="{8356A9EA-608E-4C06-B784-288164FBA5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876" y="3283247"/>
            <a:ext cx="994015" cy="605687"/>
          </a:xfrm>
          <a:prstGeom prst="rect">
            <a:avLst/>
          </a:prstGeom>
        </p:spPr>
      </p:pic>
      <p:pic>
        <p:nvPicPr>
          <p:cNvPr id="13" name="图片 12" descr="图片包含 游戏机&#10;&#10;描述已自动生成">
            <a:extLst>
              <a:ext uri="{FF2B5EF4-FFF2-40B4-BE49-F238E27FC236}">
                <a16:creationId xmlns:a16="http://schemas.microsoft.com/office/drawing/2014/main" id="{DBA0B205-F8BD-4789-A8A3-3051ADCE5A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378" y="3888934"/>
            <a:ext cx="994015" cy="605687"/>
          </a:xfrm>
          <a:prstGeom prst="rect">
            <a:avLst/>
          </a:prstGeom>
        </p:spPr>
      </p:pic>
      <p:pic>
        <p:nvPicPr>
          <p:cNvPr id="14" name="内容占位符 4" descr="黑暗里有星球&#10;&#10;描述已自动生成">
            <a:extLst>
              <a:ext uri="{FF2B5EF4-FFF2-40B4-BE49-F238E27FC236}">
                <a16:creationId xmlns:a16="http://schemas.microsoft.com/office/drawing/2014/main" id="{1097F3FD-00F9-42C6-830D-A00BC8399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377" y="4640056"/>
            <a:ext cx="994016" cy="60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877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86313B-BD84-44BD-977C-FEC496088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rgbClr val="FAFAFA"/>
          </a:solidFill>
        </p:spPr>
        <p:txBody>
          <a:bodyPr/>
          <a:lstStyle/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en-US" altLang="zh-CN" sz="6600" b="1" spc="1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Click “Live View” or </a:t>
            </a:r>
          </a:p>
          <a:p>
            <a:pPr marL="0" indent="0" algn="ctr">
              <a:buNone/>
            </a:pPr>
            <a:r>
              <a:rPr lang="en-US" altLang="zh-CN" sz="6600" b="1" spc="1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Drag an Image Here</a:t>
            </a:r>
            <a:endParaRPr lang="zh-CN" altLang="en-US" sz="6600" b="1" spc="1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667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86313B-BD84-44BD-977C-FEC496088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rgbClr val="19232D"/>
          </a:solidFill>
        </p:spPr>
        <p:txBody>
          <a:bodyPr/>
          <a:lstStyle/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en-US" altLang="zh-CN" sz="6600" b="1" spc="1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Click “Live View” or </a:t>
            </a:r>
          </a:p>
          <a:p>
            <a:pPr marL="0" indent="0" algn="ctr">
              <a:buNone/>
            </a:pPr>
            <a:r>
              <a:rPr lang="en-US" altLang="zh-CN" sz="6600" b="1" spc="1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Drag an Image Here</a:t>
            </a:r>
            <a:endParaRPr lang="zh-CN" altLang="en-US" sz="6600" b="1" spc="1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513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20</Words>
  <Application>Microsoft Office PowerPoint</Application>
  <PresentationFormat>宽屏</PresentationFormat>
  <Paragraphs>12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Sir</dc:creator>
  <cp:lastModifiedBy>Jingxu Xie</cp:lastModifiedBy>
  <cp:revision>7</cp:revision>
  <dcterms:created xsi:type="dcterms:W3CDTF">2020-08-07T06:52:25Z</dcterms:created>
  <dcterms:modified xsi:type="dcterms:W3CDTF">2022-01-12T06:40:16Z</dcterms:modified>
</cp:coreProperties>
</file>