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59E"/>
    <a:srgbClr val="C1C1C1"/>
    <a:srgbClr val="297CD0"/>
    <a:srgbClr val="D2D2D2"/>
    <a:srgbClr val="0078D4"/>
    <a:srgbClr val="BC1948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DCC-BAD7-42A7-AFF0-303A05BB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2257-F838-430C-9EA9-8AE64B9A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56A8-42BD-4462-BFEC-F37D73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35C-8D14-4B17-8033-69C0EAA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84D3-023F-4151-87EA-6DD5FD2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5BA-8F2B-41FC-B331-48DF7DE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2CDA-2B74-4E0F-805A-0EFC730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F68-5A19-472D-94C9-1FF878E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438-6E71-4C5B-B513-561F2C2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9DC4-AE0A-4DB1-AD2F-412D9E4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C3FC-88CB-441C-80D0-70702C22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C93B-4862-4D0B-8D47-E145DF3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629-B85D-4587-A439-1D593B5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D3FF-2FBB-466F-8A0F-0A73F78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5F6-038B-417B-A59C-253C6E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421-A4F8-4858-8F5C-E3EDB31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2DF5-D611-4CFA-9F19-7A95E0E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02B-04EB-4DAA-A06F-03BD669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91D-77C2-4D97-BEB1-9BA10E1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1D0-581A-4678-9830-70396C1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AC4F-46CF-A586-B31C7E2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4A77-FB24-4F64-A2A5-B315BD51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A2A-77FD-4544-BB67-7BA41D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D445-7D60-4CBB-BBC0-536181E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6886-9CB6-4277-9BD7-ED9E677C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EF-9796-4F33-93D5-720504A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A9-E690-42D0-988D-BF3CD234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91693-52E7-471B-9F22-C722A25D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717-3321-47EA-ABA0-E20F8E8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568-490E-4659-84A1-FA96743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FCE-9E61-40C2-8DB5-7C835B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658C-47C3-4AB0-ACEB-BD3F07C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C8D2-BAB8-47F3-AFC8-93DEE9C6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19E8-8C92-4DCB-B625-465B4331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253D-3836-4CFD-8EFC-0CF227F0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C17B-8CB5-421E-812A-566D4F8F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3EEE-377D-475D-8F7E-A8F0766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F263-613A-4340-A6CD-8D96267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C1AC-E330-4623-B68D-6B9560A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629-5A46-4EE2-80AA-E6B2719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A01C-614E-488E-86CB-26C6F70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AFFD-94B1-4774-AED4-A37639D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F563-001C-45EC-BE7B-75EF8F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19955-4999-4C27-8CAD-A60F978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A9F6-E6EA-4416-B66E-0B8C9F1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ABAE-6197-452A-8AA7-52A73C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C1B-49A5-4CBF-8ADE-B9F6666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91E5-D070-4E7A-8CC6-CA8438A0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05F5-728C-412D-B279-6745CBDC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63CB-C178-4363-A0B7-FDB93544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C8F6-E4A7-4B87-A8C5-115877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49DE-49B6-4EF6-A9EF-3F3BD23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AA6B-5216-4C99-89E6-FBCFDD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2EF3-CE9E-4C4B-9150-0A533737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7E77-C33D-44E0-A047-2EC17AB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92FF-07A4-46B7-A686-290BE53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2447-F50B-4C76-B33A-8C56CB28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BA3-41A1-4A6F-811E-27E1516C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E4B7-1419-4925-884A-36C7393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4458-0DBE-45A3-8DED-785DE7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F9A1-4092-4435-9C4B-E871B3E5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460-FA18-4D24-9179-39CC65D8EBB0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5D0B-3E14-46D7-B208-DD8DA153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272-806E-4DD7-AC36-BC39CA5F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9D4270-F45C-4F01-94A7-6C6312CF85F1}"/>
              </a:ext>
            </a:extLst>
          </p:cNvPr>
          <p:cNvSpPr/>
          <p:nvPr/>
        </p:nvSpPr>
        <p:spPr>
          <a:xfrm>
            <a:off x="548605" y="5082254"/>
            <a:ext cx="5318430" cy="1564269"/>
          </a:xfrm>
          <a:prstGeom prst="roundRect">
            <a:avLst>
              <a:gd name="adj" fmla="val 709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0D8310-2AD4-4199-A091-92B2C7DA6C8A}"/>
              </a:ext>
            </a:extLst>
          </p:cNvPr>
          <p:cNvGrpSpPr/>
          <p:nvPr/>
        </p:nvGrpSpPr>
        <p:grpSpPr>
          <a:xfrm>
            <a:off x="6182590" y="5302762"/>
            <a:ext cx="643125" cy="931864"/>
            <a:chOff x="6182590" y="5302762"/>
            <a:chExt cx="643125" cy="931864"/>
          </a:xfrm>
          <a:noFill/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C5EB61-3832-4B0E-824C-DC2D30D80E8E}"/>
                </a:ext>
              </a:extLst>
            </p:cNvPr>
            <p:cNvSpPr/>
            <p:nvPr/>
          </p:nvSpPr>
          <p:spPr>
            <a:xfrm>
              <a:off x="6221410" y="5584111"/>
              <a:ext cx="556978" cy="556978"/>
            </a:xfrm>
            <a:prstGeom prst="roundRect">
              <a:avLst/>
            </a:prstGeom>
            <a:grpFill/>
            <a:ln w="38100">
              <a:solidFill>
                <a:srgbClr val="91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48796E-E51A-4DFA-A1DE-B3A08E0E2C67}"/>
                </a:ext>
              </a:extLst>
            </p:cNvPr>
            <p:cNvCxnSpPr/>
            <p:nvPr/>
          </p:nvCxnSpPr>
          <p:spPr>
            <a:xfrm flipH="1">
              <a:off x="6212986" y="5700503"/>
              <a:ext cx="565402" cy="0"/>
            </a:xfrm>
            <a:prstGeom prst="line">
              <a:avLst/>
            </a:prstGeom>
            <a:grpFill/>
            <a:ln w="38100">
              <a:solidFill>
                <a:srgbClr val="9195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22542-484B-4D3B-9196-27DCE8B02D1F}"/>
                </a:ext>
              </a:extLst>
            </p:cNvPr>
            <p:cNvSpPr txBox="1"/>
            <p:nvPr/>
          </p:nvSpPr>
          <p:spPr>
            <a:xfrm>
              <a:off x="6182590" y="5302762"/>
              <a:ext cx="643125" cy="769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91959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…</a:t>
              </a:r>
              <a:endParaRPr lang="en-US" sz="4400" b="1" dirty="0">
                <a:solidFill>
                  <a:srgbClr val="9195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4836EB-6F8A-4EA4-BF8D-878147660A37}"/>
                </a:ext>
              </a:extLst>
            </p:cNvPr>
            <p:cNvSpPr txBox="1"/>
            <p:nvPr/>
          </p:nvSpPr>
          <p:spPr>
            <a:xfrm>
              <a:off x="6199522" y="5465185"/>
              <a:ext cx="457176" cy="769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rgbClr val="91959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..</a:t>
              </a:r>
              <a:endParaRPr lang="en-US" sz="4400" b="1" dirty="0">
                <a:solidFill>
                  <a:srgbClr val="9195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24E642-C185-4F1B-81A7-71BCFE751FE4}"/>
              </a:ext>
            </a:extLst>
          </p:cNvPr>
          <p:cNvGrpSpPr/>
          <p:nvPr/>
        </p:nvGrpSpPr>
        <p:grpSpPr>
          <a:xfrm>
            <a:off x="7181672" y="5587711"/>
            <a:ext cx="556978" cy="553378"/>
            <a:chOff x="7181672" y="5587711"/>
            <a:chExt cx="556978" cy="553378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830116A0-CE1C-436C-AA1E-EC278594808D}"/>
                </a:ext>
              </a:extLst>
            </p:cNvPr>
            <p:cNvSpPr/>
            <p:nvPr/>
          </p:nvSpPr>
          <p:spPr>
            <a:xfrm flipV="1">
              <a:off x="7181672" y="5853505"/>
              <a:ext cx="556978" cy="287584"/>
            </a:xfrm>
            <a:custGeom>
              <a:avLst/>
              <a:gdLst>
                <a:gd name="connsiteX0" fmla="*/ 0 w 556978"/>
                <a:gd name="connsiteY0" fmla="*/ 274884 h 274884"/>
                <a:gd name="connsiteX1" fmla="*/ 68721 w 556978"/>
                <a:gd name="connsiteY1" fmla="*/ 0 h 274884"/>
                <a:gd name="connsiteX2" fmla="*/ 488257 w 556978"/>
                <a:gd name="connsiteY2" fmla="*/ 0 h 274884"/>
                <a:gd name="connsiteX3" fmla="*/ 556978 w 556978"/>
                <a:gd name="connsiteY3" fmla="*/ 274884 h 274884"/>
                <a:gd name="connsiteX4" fmla="*/ 0 w 556978"/>
                <a:gd name="connsiteY4" fmla="*/ 274884 h 274884"/>
                <a:gd name="connsiteX0" fmla="*/ 0 w 556978"/>
                <a:gd name="connsiteY0" fmla="*/ 287584 h 287584"/>
                <a:gd name="connsiteX1" fmla="*/ 199955 w 556978"/>
                <a:gd name="connsiteY1" fmla="*/ 0 h 287584"/>
                <a:gd name="connsiteX2" fmla="*/ 488257 w 556978"/>
                <a:gd name="connsiteY2" fmla="*/ 12700 h 287584"/>
                <a:gd name="connsiteX3" fmla="*/ 556978 w 556978"/>
                <a:gd name="connsiteY3" fmla="*/ 287584 h 287584"/>
                <a:gd name="connsiteX4" fmla="*/ 0 w 556978"/>
                <a:gd name="connsiteY4" fmla="*/ 287584 h 287584"/>
                <a:gd name="connsiteX0" fmla="*/ 0 w 556978"/>
                <a:gd name="connsiteY0" fmla="*/ 287584 h 287584"/>
                <a:gd name="connsiteX1" fmla="*/ 199955 w 556978"/>
                <a:gd name="connsiteY1" fmla="*/ 0 h 287584"/>
                <a:gd name="connsiteX2" fmla="*/ 365490 w 556978"/>
                <a:gd name="connsiteY2" fmla="*/ 12700 h 287584"/>
                <a:gd name="connsiteX3" fmla="*/ 556978 w 556978"/>
                <a:gd name="connsiteY3" fmla="*/ 287584 h 287584"/>
                <a:gd name="connsiteX4" fmla="*/ 0 w 556978"/>
                <a:gd name="connsiteY4" fmla="*/ 287584 h 287584"/>
                <a:gd name="connsiteX0" fmla="*/ 0 w 556978"/>
                <a:gd name="connsiteY0" fmla="*/ 291817 h 291817"/>
                <a:gd name="connsiteX1" fmla="*/ 199955 w 556978"/>
                <a:gd name="connsiteY1" fmla="*/ 4233 h 291817"/>
                <a:gd name="connsiteX2" fmla="*/ 369723 w 556978"/>
                <a:gd name="connsiteY2" fmla="*/ 0 h 291817"/>
                <a:gd name="connsiteX3" fmla="*/ 556978 w 556978"/>
                <a:gd name="connsiteY3" fmla="*/ 291817 h 291817"/>
                <a:gd name="connsiteX4" fmla="*/ 0 w 556978"/>
                <a:gd name="connsiteY4" fmla="*/ 291817 h 291817"/>
                <a:gd name="connsiteX0" fmla="*/ 0 w 556978"/>
                <a:gd name="connsiteY0" fmla="*/ 287584 h 287584"/>
                <a:gd name="connsiteX1" fmla="*/ 199955 w 556978"/>
                <a:gd name="connsiteY1" fmla="*/ 0 h 287584"/>
                <a:gd name="connsiteX2" fmla="*/ 368665 w 556978"/>
                <a:gd name="connsiteY2" fmla="*/ 0 h 287584"/>
                <a:gd name="connsiteX3" fmla="*/ 556978 w 556978"/>
                <a:gd name="connsiteY3" fmla="*/ 287584 h 287584"/>
                <a:gd name="connsiteX4" fmla="*/ 0 w 556978"/>
                <a:gd name="connsiteY4" fmla="*/ 287584 h 287584"/>
                <a:gd name="connsiteX0" fmla="*/ 0 w 556978"/>
                <a:gd name="connsiteY0" fmla="*/ 287584 h 287584"/>
                <a:gd name="connsiteX1" fmla="*/ 127532 w 556978"/>
                <a:gd name="connsiteY1" fmla="*/ 102088 h 287584"/>
                <a:gd name="connsiteX2" fmla="*/ 199955 w 556978"/>
                <a:gd name="connsiteY2" fmla="*/ 0 h 287584"/>
                <a:gd name="connsiteX3" fmla="*/ 368665 w 556978"/>
                <a:gd name="connsiteY3" fmla="*/ 0 h 287584"/>
                <a:gd name="connsiteX4" fmla="*/ 556978 w 556978"/>
                <a:gd name="connsiteY4" fmla="*/ 287584 h 287584"/>
                <a:gd name="connsiteX5" fmla="*/ 0 w 556978"/>
                <a:gd name="connsiteY5" fmla="*/ 287584 h 287584"/>
                <a:gd name="connsiteX0" fmla="*/ 0 w 556978"/>
                <a:gd name="connsiteY0" fmla="*/ 287584 h 287584"/>
                <a:gd name="connsiteX1" fmla="*/ 127532 w 556978"/>
                <a:gd name="connsiteY1" fmla="*/ 102088 h 287584"/>
                <a:gd name="connsiteX2" fmla="*/ 199955 w 556978"/>
                <a:gd name="connsiteY2" fmla="*/ 0 h 287584"/>
                <a:gd name="connsiteX3" fmla="*/ 368665 w 556978"/>
                <a:gd name="connsiteY3" fmla="*/ 0 h 287584"/>
                <a:gd name="connsiteX4" fmla="*/ 433390 w 556978"/>
                <a:gd name="connsiteY4" fmla="*/ 99971 h 287584"/>
                <a:gd name="connsiteX5" fmla="*/ 556978 w 556978"/>
                <a:gd name="connsiteY5" fmla="*/ 287584 h 287584"/>
                <a:gd name="connsiteX6" fmla="*/ 0 w 556978"/>
                <a:gd name="connsiteY6" fmla="*/ 287584 h 287584"/>
                <a:gd name="connsiteX0" fmla="*/ 0 w 556978"/>
                <a:gd name="connsiteY0" fmla="*/ 287584 h 287584"/>
                <a:gd name="connsiteX1" fmla="*/ 195266 w 556978"/>
                <a:gd name="connsiteY1" fmla="*/ 105263 h 287584"/>
                <a:gd name="connsiteX2" fmla="*/ 199955 w 556978"/>
                <a:gd name="connsiteY2" fmla="*/ 0 h 287584"/>
                <a:gd name="connsiteX3" fmla="*/ 368665 w 556978"/>
                <a:gd name="connsiteY3" fmla="*/ 0 h 287584"/>
                <a:gd name="connsiteX4" fmla="*/ 433390 w 556978"/>
                <a:gd name="connsiteY4" fmla="*/ 99971 h 287584"/>
                <a:gd name="connsiteX5" fmla="*/ 556978 w 556978"/>
                <a:gd name="connsiteY5" fmla="*/ 287584 h 287584"/>
                <a:gd name="connsiteX6" fmla="*/ 0 w 556978"/>
                <a:gd name="connsiteY6" fmla="*/ 287584 h 287584"/>
                <a:gd name="connsiteX0" fmla="*/ 0 w 556978"/>
                <a:gd name="connsiteY0" fmla="*/ 287584 h 287584"/>
                <a:gd name="connsiteX1" fmla="*/ 195266 w 556978"/>
                <a:gd name="connsiteY1" fmla="*/ 105263 h 287584"/>
                <a:gd name="connsiteX2" fmla="*/ 199955 w 556978"/>
                <a:gd name="connsiteY2" fmla="*/ 0 h 287584"/>
                <a:gd name="connsiteX3" fmla="*/ 368665 w 556978"/>
                <a:gd name="connsiteY3" fmla="*/ 0 h 287584"/>
                <a:gd name="connsiteX4" fmla="*/ 373065 w 556978"/>
                <a:gd name="connsiteY4" fmla="*/ 107379 h 287584"/>
                <a:gd name="connsiteX5" fmla="*/ 556978 w 556978"/>
                <a:gd name="connsiteY5" fmla="*/ 287584 h 287584"/>
                <a:gd name="connsiteX6" fmla="*/ 0 w 556978"/>
                <a:gd name="connsiteY6" fmla="*/ 287584 h 28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978" h="287584">
                  <a:moveTo>
                    <a:pt x="0" y="287584"/>
                  </a:moveTo>
                  <a:lnTo>
                    <a:pt x="195266" y="105263"/>
                  </a:lnTo>
                  <a:lnTo>
                    <a:pt x="199955" y="0"/>
                  </a:lnTo>
                  <a:lnTo>
                    <a:pt x="368665" y="0"/>
                  </a:lnTo>
                  <a:lnTo>
                    <a:pt x="373065" y="107379"/>
                  </a:lnTo>
                  <a:lnTo>
                    <a:pt x="556978" y="287584"/>
                  </a:lnTo>
                  <a:lnTo>
                    <a:pt x="0" y="287584"/>
                  </a:lnTo>
                  <a:close/>
                </a:path>
              </a:pathLst>
            </a:custGeom>
            <a:noFill/>
            <a:ln w="38100">
              <a:solidFill>
                <a:srgbClr val="91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FEC772-E2AE-482E-B1C6-CB517BA66A6F}"/>
                </a:ext>
              </a:extLst>
            </p:cNvPr>
            <p:cNvGrpSpPr/>
            <p:nvPr/>
          </p:nvGrpSpPr>
          <p:grpSpPr>
            <a:xfrm>
              <a:off x="7331573" y="5587711"/>
              <a:ext cx="257176" cy="232649"/>
              <a:chOff x="8488208" y="5584111"/>
              <a:chExt cx="257176" cy="232649"/>
            </a:xfrm>
          </p:grpSpPr>
          <p:sp>
            <p:nvSpPr>
              <p:cNvPr id="43" name="Trapezoid 41">
                <a:extLst>
                  <a:ext uri="{FF2B5EF4-FFF2-40B4-BE49-F238E27FC236}">
                    <a16:creationId xmlns:a16="http://schemas.microsoft.com/office/drawing/2014/main" id="{DC266CC6-FEFA-4788-AC57-15688C5414AC}"/>
                  </a:ext>
                </a:extLst>
              </p:cNvPr>
              <p:cNvSpPr/>
              <p:nvPr/>
            </p:nvSpPr>
            <p:spPr>
              <a:xfrm flipV="1">
                <a:off x="8557451" y="5584111"/>
                <a:ext cx="118691" cy="116392"/>
              </a:xfrm>
              <a:prstGeom prst="ellipse">
                <a:avLst/>
              </a:prstGeom>
              <a:noFill/>
              <a:ln w="38100">
                <a:solidFill>
                  <a:srgbClr val="9195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Double Bracket 17">
                <a:extLst>
                  <a:ext uri="{FF2B5EF4-FFF2-40B4-BE49-F238E27FC236}">
                    <a16:creationId xmlns:a16="http://schemas.microsoft.com/office/drawing/2014/main" id="{D59D47A7-5195-4A97-A5B4-16F2A4E67EB5}"/>
                  </a:ext>
                </a:extLst>
              </p:cNvPr>
              <p:cNvSpPr/>
              <p:nvPr/>
            </p:nvSpPr>
            <p:spPr>
              <a:xfrm rot="5400000">
                <a:off x="8586555" y="5657931"/>
                <a:ext cx="60482" cy="257176"/>
              </a:xfrm>
              <a:custGeom>
                <a:avLst/>
                <a:gdLst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464146 w 556978"/>
                  <a:gd name="connsiteY2" fmla="*/ 0 h 601470"/>
                  <a:gd name="connsiteX3" fmla="*/ 556978 w 556978"/>
                  <a:gd name="connsiteY3" fmla="*/ 92832 h 601470"/>
                  <a:gd name="connsiteX4" fmla="*/ 556978 w 556978"/>
                  <a:gd name="connsiteY4" fmla="*/ 508638 h 601470"/>
                  <a:gd name="connsiteX5" fmla="*/ 464146 w 556978"/>
                  <a:gd name="connsiteY5" fmla="*/ 601470 h 601470"/>
                  <a:gd name="connsiteX6" fmla="*/ 92832 w 556978"/>
                  <a:gd name="connsiteY6" fmla="*/ 601470 h 601470"/>
                  <a:gd name="connsiteX7" fmla="*/ 0 w 556978"/>
                  <a:gd name="connsiteY7" fmla="*/ 508638 h 601470"/>
                  <a:gd name="connsiteX8" fmla="*/ 0 w 556978"/>
                  <a:gd name="connsiteY8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4" fmla="*/ 464146 w 556978"/>
                  <a:gd name="connsiteY4" fmla="*/ 0 h 601470"/>
                  <a:gd name="connsiteX5" fmla="*/ 556978 w 556978"/>
                  <a:gd name="connsiteY5" fmla="*/ 92832 h 601470"/>
                  <a:gd name="connsiteX6" fmla="*/ 556978 w 556978"/>
                  <a:gd name="connsiteY6" fmla="*/ 508638 h 601470"/>
                  <a:gd name="connsiteX7" fmla="*/ 464146 w 556978"/>
                  <a:gd name="connsiteY7" fmla="*/ 601470 h 601470"/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464146 w 556978"/>
                  <a:gd name="connsiteY2" fmla="*/ 0 h 601470"/>
                  <a:gd name="connsiteX3" fmla="*/ 556978 w 556978"/>
                  <a:gd name="connsiteY3" fmla="*/ 92832 h 601470"/>
                  <a:gd name="connsiteX4" fmla="*/ 556978 w 556978"/>
                  <a:gd name="connsiteY4" fmla="*/ 508638 h 601470"/>
                  <a:gd name="connsiteX5" fmla="*/ 464146 w 556978"/>
                  <a:gd name="connsiteY5" fmla="*/ 601470 h 601470"/>
                  <a:gd name="connsiteX6" fmla="*/ 92832 w 556978"/>
                  <a:gd name="connsiteY6" fmla="*/ 601470 h 601470"/>
                  <a:gd name="connsiteX7" fmla="*/ 0 w 556978"/>
                  <a:gd name="connsiteY7" fmla="*/ 508638 h 601470"/>
                  <a:gd name="connsiteX8" fmla="*/ 0 w 556978"/>
                  <a:gd name="connsiteY8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4" fmla="*/ 464146 w 556978"/>
                  <a:gd name="connsiteY4" fmla="*/ 0 h 601470"/>
                  <a:gd name="connsiteX5" fmla="*/ 556978 w 556978"/>
                  <a:gd name="connsiteY5" fmla="*/ 92832 h 601470"/>
                  <a:gd name="connsiteX6" fmla="*/ 556978 w 556978"/>
                  <a:gd name="connsiteY6" fmla="*/ 508638 h 601470"/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464146 w 556978"/>
                  <a:gd name="connsiteY2" fmla="*/ 0 h 601470"/>
                  <a:gd name="connsiteX3" fmla="*/ 556978 w 556978"/>
                  <a:gd name="connsiteY3" fmla="*/ 92832 h 601470"/>
                  <a:gd name="connsiteX4" fmla="*/ 556978 w 556978"/>
                  <a:gd name="connsiteY4" fmla="*/ 508638 h 601470"/>
                  <a:gd name="connsiteX5" fmla="*/ 464146 w 556978"/>
                  <a:gd name="connsiteY5" fmla="*/ 601470 h 601470"/>
                  <a:gd name="connsiteX6" fmla="*/ 92832 w 556978"/>
                  <a:gd name="connsiteY6" fmla="*/ 601470 h 601470"/>
                  <a:gd name="connsiteX7" fmla="*/ 0 w 556978"/>
                  <a:gd name="connsiteY7" fmla="*/ 508638 h 601470"/>
                  <a:gd name="connsiteX8" fmla="*/ 0 w 556978"/>
                  <a:gd name="connsiteY8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4" fmla="*/ 464146 w 556978"/>
                  <a:gd name="connsiteY4" fmla="*/ 0 h 601470"/>
                  <a:gd name="connsiteX5" fmla="*/ 556978 w 556978"/>
                  <a:gd name="connsiteY5" fmla="*/ 92832 h 601470"/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464146 w 556978"/>
                  <a:gd name="connsiteY2" fmla="*/ 0 h 601470"/>
                  <a:gd name="connsiteX3" fmla="*/ 556978 w 556978"/>
                  <a:gd name="connsiteY3" fmla="*/ 92832 h 601470"/>
                  <a:gd name="connsiteX4" fmla="*/ 556978 w 556978"/>
                  <a:gd name="connsiteY4" fmla="*/ 508638 h 601470"/>
                  <a:gd name="connsiteX5" fmla="*/ 464146 w 556978"/>
                  <a:gd name="connsiteY5" fmla="*/ 601470 h 601470"/>
                  <a:gd name="connsiteX6" fmla="*/ 92832 w 556978"/>
                  <a:gd name="connsiteY6" fmla="*/ 601470 h 601470"/>
                  <a:gd name="connsiteX7" fmla="*/ 0 w 556978"/>
                  <a:gd name="connsiteY7" fmla="*/ 508638 h 601470"/>
                  <a:gd name="connsiteX8" fmla="*/ 0 w 556978"/>
                  <a:gd name="connsiteY8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556978 w 556978"/>
                  <a:gd name="connsiteY2" fmla="*/ 92832 h 601470"/>
                  <a:gd name="connsiteX3" fmla="*/ 556978 w 556978"/>
                  <a:gd name="connsiteY3" fmla="*/ 508638 h 601470"/>
                  <a:gd name="connsiteX4" fmla="*/ 464146 w 556978"/>
                  <a:gd name="connsiteY4" fmla="*/ 601470 h 601470"/>
                  <a:gd name="connsiteX5" fmla="*/ 92832 w 556978"/>
                  <a:gd name="connsiteY5" fmla="*/ 601470 h 601470"/>
                  <a:gd name="connsiteX6" fmla="*/ 0 w 556978"/>
                  <a:gd name="connsiteY6" fmla="*/ 508638 h 601470"/>
                  <a:gd name="connsiteX7" fmla="*/ 0 w 556978"/>
                  <a:gd name="connsiteY7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0" fmla="*/ 0 w 556978"/>
                  <a:gd name="connsiteY0" fmla="*/ 92832 h 601470"/>
                  <a:gd name="connsiteX1" fmla="*/ 92832 w 556978"/>
                  <a:gd name="connsiteY1" fmla="*/ 0 h 601470"/>
                  <a:gd name="connsiteX2" fmla="*/ 556978 w 556978"/>
                  <a:gd name="connsiteY2" fmla="*/ 508638 h 601470"/>
                  <a:gd name="connsiteX3" fmla="*/ 464146 w 556978"/>
                  <a:gd name="connsiteY3" fmla="*/ 601470 h 601470"/>
                  <a:gd name="connsiteX4" fmla="*/ 92832 w 556978"/>
                  <a:gd name="connsiteY4" fmla="*/ 601470 h 601470"/>
                  <a:gd name="connsiteX5" fmla="*/ 0 w 556978"/>
                  <a:gd name="connsiteY5" fmla="*/ 508638 h 601470"/>
                  <a:gd name="connsiteX6" fmla="*/ 0 w 556978"/>
                  <a:gd name="connsiteY6" fmla="*/ 92832 h 601470"/>
                  <a:gd name="connsiteX0" fmla="*/ 92832 w 556978"/>
                  <a:gd name="connsiteY0" fmla="*/ 601470 h 601470"/>
                  <a:gd name="connsiteX1" fmla="*/ 0 w 556978"/>
                  <a:gd name="connsiteY1" fmla="*/ 508638 h 601470"/>
                  <a:gd name="connsiteX2" fmla="*/ 0 w 556978"/>
                  <a:gd name="connsiteY2" fmla="*/ 92832 h 601470"/>
                  <a:gd name="connsiteX3" fmla="*/ 92832 w 556978"/>
                  <a:gd name="connsiteY3" fmla="*/ 0 h 601470"/>
                  <a:gd name="connsiteX0" fmla="*/ 0 w 464146"/>
                  <a:gd name="connsiteY0" fmla="*/ 92832 h 601470"/>
                  <a:gd name="connsiteX1" fmla="*/ 92832 w 464146"/>
                  <a:gd name="connsiteY1" fmla="*/ 0 h 601470"/>
                  <a:gd name="connsiteX2" fmla="*/ 464146 w 464146"/>
                  <a:gd name="connsiteY2" fmla="*/ 601470 h 601470"/>
                  <a:gd name="connsiteX3" fmla="*/ 92832 w 464146"/>
                  <a:gd name="connsiteY3" fmla="*/ 601470 h 601470"/>
                  <a:gd name="connsiteX4" fmla="*/ 0 w 464146"/>
                  <a:gd name="connsiteY4" fmla="*/ 508638 h 601470"/>
                  <a:gd name="connsiteX5" fmla="*/ 0 w 464146"/>
                  <a:gd name="connsiteY5" fmla="*/ 92832 h 601470"/>
                  <a:gd name="connsiteX0" fmla="*/ 92832 w 464146"/>
                  <a:gd name="connsiteY0" fmla="*/ 601470 h 601470"/>
                  <a:gd name="connsiteX1" fmla="*/ 0 w 464146"/>
                  <a:gd name="connsiteY1" fmla="*/ 508638 h 601470"/>
                  <a:gd name="connsiteX2" fmla="*/ 0 w 464146"/>
                  <a:gd name="connsiteY2" fmla="*/ 92832 h 601470"/>
                  <a:gd name="connsiteX3" fmla="*/ 92832 w 464146"/>
                  <a:gd name="connsiteY3" fmla="*/ 0 h 601470"/>
                  <a:gd name="connsiteX0" fmla="*/ 0 w 92832"/>
                  <a:gd name="connsiteY0" fmla="*/ 92832 h 601470"/>
                  <a:gd name="connsiteX1" fmla="*/ 92832 w 92832"/>
                  <a:gd name="connsiteY1" fmla="*/ 0 h 601470"/>
                  <a:gd name="connsiteX2" fmla="*/ 92832 w 92832"/>
                  <a:gd name="connsiteY2" fmla="*/ 601470 h 601470"/>
                  <a:gd name="connsiteX3" fmla="*/ 0 w 92832"/>
                  <a:gd name="connsiteY3" fmla="*/ 508638 h 601470"/>
                  <a:gd name="connsiteX4" fmla="*/ 0 w 92832"/>
                  <a:gd name="connsiteY4" fmla="*/ 92832 h 601470"/>
                  <a:gd name="connsiteX0" fmla="*/ 92832 w 92832"/>
                  <a:gd name="connsiteY0" fmla="*/ 601470 h 601470"/>
                  <a:gd name="connsiteX1" fmla="*/ 0 w 92832"/>
                  <a:gd name="connsiteY1" fmla="*/ 508638 h 601470"/>
                  <a:gd name="connsiteX2" fmla="*/ 0 w 92832"/>
                  <a:gd name="connsiteY2" fmla="*/ 92832 h 601470"/>
                  <a:gd name="connsiteX3" fmla="*/ 92832 w 92832"/>
                  <a:gd name="connsiteY3" fmla="*/ 0 h 601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832" h="601470" stroke="0" extrusionOk="0">
                    <a:moveTo>
                      <a:pt x="0" y="92832"/>
                    </a:moveTo>
                    <a:cubicBezTo>
                      <a:pt x="0" y="41562"/>
                      <a:pt x="41562" y="0"/>
                      <a:pt x="92832" y="0"/>
                    </a:cubicBezTo>
                    <a:lnTo>
                      <a:pt x="92832" y="601470"/>
                    </a:lnTo>
                    <a:cubicBezTo>
                      <a:pt x="41562" y="601470"/>
                      <a:pt x="0" y="559908"/>
                      <a:pt x="0" y="508638"/>
                    </a:cubicBezTo>
                    <a:lnTo>
                      <a:pt x="0" y="92832"/>
                    </a:lnTo>
                    <a:close/>
                  </a:path>
                  <a:path w="92832" h="601470" fill="none">
                    <a:moveTo>
                      <a:pt x="92832" y="601470"/>
                    </a:moveTo>
                    <a:cubicBezTo>
                      <a:pt x="41562" y="601470"/>
                      <a:pt x="0" y="559908"/>
                      <a:pt x="0" y="508638"/>
                    </a:cubicBezTo>
                    <a:lnTo>
                      <a:pt x="0" y="92832"/>
                    </a:lnTo>
                    <a:cubicBezTo>
                      <a:pt x="0" y="41562"/>
                      <a:pt x="41562" y="0"/>
                      <a:pt x="92832" y="0"/>
                    </a:cubicBezTo>
                  </a:path>
                </a:pathLst>
              </a:custGeom>
              <a:noFill/>
              <a:ln w="38100">
                <a:solidFill>
                  <a:srgbClr val="9195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8A179DF1-AD4E-4756-8A41-E888F89E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34" y="5584110"/>
            <a:ext cx="699163" cy="571917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894D6506-AC7B-4C89-AD32-45B315D9CE48}"/>
              </a:ext>
            </a:extLst>
          </p:cNvPr>
          <p:cNvGrpSpPr/>
          <p:nvPr/>
        </p:nvGrpSpPr>
        <p:grpSpPr>
          <a:xfrm>
            <a:off x="145576" y="197129"/>
            <a:ext cx="12046424" cy="4938977"/>
            <a:chOff x="145576" y="197129"/>
            <a:chExt cx="12046424" cy="493897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8EF7AB-73DF-4035-872B-9FDA4AEB6F2B}"/>
                </a:ext>
              </a:extLst>
            </p:cNvPr>
            <p:cNvSpPr/>
            <p:nvPr/>
          </p:nvSpPr>
          <p:spPr>
            <a:xfrm>
              <a:off x="145576" y="197129"/>
              <a:ext cx="12046424" cy="4938977"/>
            </a:xfrm>
            <a:prstGeom prst="roundRect">
              <a:avLst>
                <a:gd name="adj" fmla="val 2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1A3BCBA-7E93-43A5-B611-405F0907573C}"/>
                </a:ext>
              </a:extLst>
            </p:cNvPr>
            <p:cNvSpPr/>
            <p:nvPr/>
          </p:nvSpPr>
          <p:spPr>
            <a:xfrm>
              <a:off x="9415786" y="313900"/>
              <a:ext cx="2676130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EFB235-9D03-4235-86DA-D22A1C6EE991}"/>
                </a:ext>
              </a:extLst>
            </p:cNvPr>
            <p:cNvSpPr/>
            <p:nvPr/>
          </p:nvSpPr>
          <p:spPr>
            <a:xfrm>
              <a:off x="4593764" y="312749"/>
              <a:ext cx="2184624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03C9AD-67ED-421A-830B-7218373AC4B0}"/>
                </a:ext>
              </a:extLst>
            </p:cNvPr>
            <p:cNvSpPr/>
            <p:nvPr/>
          </p:nvSpPr>
          <p:spPr>
            <a:xfrm>
              <a:off x="250209" y="313900"/>
              <a:ext cx="1662855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78A5B-1978-4A2D-A9D1-656C2F3B8691}"/>
                </a:ext>
              </a:extLst>
            </p:cNvPr>
            <p:cNvSpPr txBox="1"/>
            <p:nvPr/>
          </p:nvSpPr>
          <p:spPr>
            <a:xfrm>
              <a:off x="2038142" y="1922860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4EC10-170C-4002-8158-2D8F1DDA269B}"/>
                </a:ext>
              </a:extLst>
            </p:cNvPr>
            <p:cNvSpPr txBox="1"/>
            <p:nvPr/>
          </p:nvSpPr>
          <p:spPr>
            <a:xfrm>
              <a:off x="2038142" y="1197412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 meetings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2D446E-F44A-45B7-BBB8-EA89FDF43F64}"/>
                </a:ext>
              </a:extLst>
            </p:cNvPr>
            <p:cNvSpPr txBox="1"/>
            <p:nvPr/>
          </p:nvSpPr>
          <p:spPr>
            <a:xfrm>
              <a:off x="2038142" y="335973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Leadership townhall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5D04F1-0839-4DF7-B74E-B8308A9FDF9F}"/>
                </a:ext>
              </a:extLst>
            </p:cNvPr>
            <p:cNvSpPr txBox="1"/>
            <p:nvPr/>
          </p:nvSpPr>
          <p:spPr>
            <a:xfrm>
              <a:off x="2038143" y="2653112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Virtual conferences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F80D3-FF35-4786-8D4E-A5EA904BDA3F}"/>
                </a:ext>
              </a:extLst>
            </p:cNvPr>
            <p:cNvSpPr txBox="1"/>
            <p:nvPr/>
          </p:nvSpPr>
          <p:spPr>
            <a:xfrm>
              <a:off x="2038142" y="417036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broadcasts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E1E57-587F-4903-8EBE-A23A5C0208D6}"/>
                </a:ext>
              </a:extLst>
            </p:cNvPr>
            <p:cNvSpPr txBox="1"/>
            <p:nvPr/>
          </p:nvSpPr>
          <p:spPr>
            <a:xfrm>
              <a:off x="6888326" y="1197412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1,000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44A36-2259-404A-A080-C6F7D857CFCB}"/>
                </a:ext>
              </a:extLst>
            </p:cNvPr>
            <p:cNvSpPr txBox="1"/>
            <p:nvPr/>
          </p:nvSpPr>
          <p:spPr>
            <a:xfrm>
              <a:off x="6888326" y="416445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100,000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857491-1AE8-4957-8834-763414EA983F}"/>
                </a:ext>
              </a:extLst>
            </p:cNvPr>
            <p:cNvSpPr txBox="1"/>
            <p:nvPr/>
          </p:nvSpPr>
          <p:spPr>
            <a:xfrm>
              <a:off x="282388" y="1197412"/>
              <a:ext cx="1617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Simple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F6761-95A7-470F-B718-4D1A7A2648F9}"/>
                </a:ext>
              </a:extLst>
            </p:cNvPr>
            <p:cNvSpPr txBox="1"/>
            <p:nvPr/>
          </p:nvSpPr>
          <p:spPr>
            <a:xfrm>
              <a:off x="282388" y="4164457"/>
              <a:ext cx="16176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Complex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123788B-3BF5-4971-9B27-D89315DFF9B0}"/>
                </a:ext>
              </a:extLst>
            </p:cNvPr>
            <p:cNvSpPr/>
            <p:nvPr/>
          </p:nvSpPr>
          <p:spPr>
            <a:xfrm>
              <a:off x="834673" y="1683516"/>
              <a:ext cx="513084" cy="2480940"/>
            </a:xfrm>
            <a:prstGeom prst="downArrow">
              <a:avLst/>
            </a:prstGeom>
            <a:gradFill>
              <a:gsLst>
                <a:gs pos="18000">
                  <a:srgbClr val="7B83EB"/>
                </a:gs>
                <a:gs pos="49000">
                  <a:srgbClr val="0078D4"/>
                </a:gs>
                <a:gs pos="82000">
                  <a:srgbClr val="BC194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FB7C2A-9F76-4137-AAE0-6958951B438A}"/>
                </a:ext>
              </a:extLst>
            </p:cNvPr>
            <p:cNvSpPr txBox="1"/>
            <p:nvPr/>
          </p:nvSpPr>
          <p:spPr>
            <a:xfrm>
              <a:off x="250209" y="389183"/>
              <a:ext cx="1649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Complexity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A08DE-EB63-4583-B436-45494A1BD619}"/>
                </a:ext>
              </a:extLst>
            </p:cNvPr>
            <p:cNvSpPr txBox="1"/>
            <p:nvPr/>
          </p:nvSpPr>
          <p:spPr>
            <a:xfrm>
              <a:off x="2038142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vent scenario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EE0359-4F96-4974-B2A7-02EA42A78F2E}"/>
                </a:ext>
              </a:extLst>
            </p:cNvPr>
            <p:cNvSpPr txBox="1"/>
            <p:nvPr/>
          </p:nvSpPr>
          <p:spPr>
            <a:xfrm>
              <a:off x="4455664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Production level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20AE1D-773C-410E-8527-D9D33690397A}"/>
                </a:ext>
              </a:extLst>
            </p:cNvPr>
            <p:cNvSpPr txBox="1"/>
            <p:nvPr/>
          </p:nvSpPr>
          <p:spPr>
            <a:xfrm>
              <a:off x="688832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Attendees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2BB1FA-7C52-4C40-B411-4B42F73ED3A1}"/>
                </a:ext>
              </a:extLst>
            </p:cNvPr>
            <p:cNvSpPr txBox="1"/>
            <p:nvPr/>
          </p:nvSpPr>
          <p:spPr>
            <a:xfrm>
              <a:off x="954760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E82C39-430B-42C1-8F88-25BB323F2A3E}"/>
                </a:ext>
              </a:extLst>
            </p:cNvPr>
            <p:cNvSpPr txBox="1"/>
            <p:nvPr/>
          </p:nvSpPr>
          <p:spPr>
            <a:xfrm>
              <a:off x="4455664" y="1053454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Webcams or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screen share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81560-CE46-4EBA-AECC-B1C89D39610C}"/>
                </a:ext>
              </a:extLst>
            </p:cNvPr>
            <p:cNvSpPr txBox="1"/>
            <p:nvPr/>
          </p:nvSpPr>
          <p:spPr>
            <a:xfrm>
              <a:off x="4455664" y="268325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Could be 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A7302-0C8A-4A43-9681-466D42F2943D}"/>
                </a:ext>
              </a:extLst>
            </p:cNvPr>
            <p:cNvSpPr txBox="1"/>
            <p:nvPr/>
          </p:nvSpPr>
          <p:spPr>
            <a:xfrm>
              <a:off x="4455664" y="3887456"/>
              <a:ext cx="24175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E13164-3117-4121-BCAD-9D1C0FE12362}"/>
                </a:ext>
              </a:extLst>
            </p:cNvPr>
            <p:cNvSpPr txBox="1"/>
            <p:nvPr/>
          </p:nvSpPr>
          <p:spPr>
            <a:xfrm>
              <a:off x="9931986" y="1187144"/>
              <a:ext cx="22099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Schedule meeting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E06BBA-9D39-4B96-91E0-02F9F58974F1}"/>
                </a:ext>
              </a:extLst>
            </p:cNvPr>
            <p:cNvSpPr txBox="1"/>
            <p:nvPr/>
          </p:nvSpPr>
          <p:spPr>
            <a:xfrm>
              <a:off x="9921512" y="2715703"/>
              <a:ext cx="1988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6023BF-1DC3-48F0-BB53-FF198B522D9E}"/>
                </a:ext>
              </a:extLst>
            </p:cNvPr>
            <p:cNvSpPr txBox="1"/>
            <p:nvPr/>
          </p:nvSpPr>
          <p:spPr>
            <a:xfrm>
              <a:off x="9921512" y="4164455"/>
              <a:ext cx="1988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Live event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EB829F-E3C1-4035-A19B-664656AD2792}"/>
                </a:ext>
              </a:extLst>
            </p:cNvPr>
            <p:cNvSpPr txBox="1"/>
            <p:nvPr/>
          </p:nvSpPr>
          <p:spPr>
            <a:xfrm>
              <a:off x="6888326" y="2684594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20,000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34BC65-750E-4C28-992C-7B664ACA9915}"/>
                </a:ext>
              </a:extLst>
            </p:cNvPr>
            <p:cNvSpPr txBox="1"/>
            <p:nvPr/>
          </p:nvSpPr>
          <p:spPr>
            <a:xfrm>
              <a:off x="5638800" y="2971800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C5E1B1C-925A-4DB6-B786-A5918B93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5786" y="994488"/>
              <a:ext cx="635129" cy="754643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21BC009-9343-4328-B961-87CB24F4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6136" y="2710264"/>
              <a:ext cx="354428" cy="317991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43D3F36-40D1-48D7-B825-23E7E6D86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0983" y="4197380"/>
              <a:ext cx="371004" cy="303482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23F18F-10F6-457E-86CB-C77D75496746}"/>
              </a:ext>
            </a:extLst>
          </p:cNvPr>
          <p:cNvGrpSpPr/>
          <p:nvPr/>
        </p:nvGrpSpPr>
        <p:grpSpPr>
          <a:xfrm>
            <a:off x="1706296" y="5516595"/>
            <a:ext cx="778771" cy="769441"/>
            <a:chOff x="1706296" y="5516595"/>
            <a:chExt cx="778771" cy="76944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6487D91-F672-4D45-BC35-3381567FD4C3}"/>
                </a:ext>
              </a:extLst>
            </p:cNvPr>
            <p:cNvSpPr/>
            <p:nvPr/>
          </p:nvSpPr>
          <p:spPr>
            <a:xfrm>
              <a:off x="1706296" y="5516595"/>
              <a:ext cx="778771" cy="7694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C6D23B5-B903-4495-BCBB-13BA0439B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919" t="22308" r="15404" b="20583"/>
            <a:stretch/>
          </p:blipFill>
          <p:spPr>
            <a:xfrm>
              <a:off x="1706296" y="5516595"/>
              <a:ext cx="778771" cy="769441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54328D-7BE4-4E66-A575-CD6078F20106}"/>
              </a:ext>
            </a:extLst>
          </p:cNvPr>
          <p:cNvGrpSpPr/>
          <p:nvPr/>
        </p:nvGrpSpPr>
        <p:grpSpPr>
          <a:xfrm>
            <a:off x="2857516" y="5516595"/>
            <a:ext cx="778771" cy="769441"/>
            <a:chOff x="2857516" y="5516595"/>
            <a:chExt cx="778771" cy="769441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BA90BE4-3501-420F-AEC4-EE93B67181BD}"/>
                </a:ext>
              </a:extLst>
            </p:cNvPr>
            <p:cNvSpPr/>
            <p:nvPr/>
          </p:nvSpPr>
          <p:spPr>
            <a:xfrm>
              <a:off x="2857516" y="5516595"/>
              <a:ext cx="778771" cy="7694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356812D-70D9-47B8-8084-1695B3D7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0738" y="5608681"/>
              <a:ext cx="652329" cy="585267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1B6A73-D6AE-4064-8DD9-6E1BD9862087}"/>
              </a:ext>
            </a:extLst>
          </p:cNvPr>
          <p:cNvGrpSpPr/>
          <p:nvPr/>
        </p:nvGrpSpPr>
        <p:grpSpPr>
          <a:xfrm>
            <a:off x="4056045" y="5516595"/>
            <a:ext cx="778771" cy="769441"/>
            <a:chOff x="4056045" y="5516595"/>
            <a:chExt cx="778771" cy="76944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E77556D-1C2D-4D2C-8668-A070BA4DAF75}"/>
                </a:ext>
              </a:extLst>
            </p:cNvPr>
            <p:cNvSpPr/>
            <p:nvPr/>
          </p:nvSpPr>
          <p:spPr>
            <a:xfrm>
              <a:off x="4056045" y="5516595"/>
              <a:ext cx="778771" cy="76944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9BC291A-E2F3-4DF4-BE56-CCF74A914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850" y="5608681"/>
              <a:ext cx="699163" cy="57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9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628AB-FE14-4EF9-88ED-0ED730E910F4}"/>
              </a:ext>
            </a:extLst>
          </p:cNvPr>
          <p:cNvGrpSpPr/>
          <p:nvPr/>
        </p:nvGrpSpPr>
        <p:grpSpPr>
          <a:xfrm>
            <a:off x="553059" y="529147"/>
            <a:ext cx="1441171" cy="1360662"/>
            <a:chOff x="553059" y="529147"/>
            <a:chExt cx="1441171" cy="136066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11A22D-60F4-496E-90DA-8ABEFBB7E2AD}"/>
                </a:ext>
              </a:extLst>
            </p:cNvPr>
            <p:cNvSpPr/>
            <p:nvPr/>
          </p:nvSpPr>
          <p:spPr>
            <a:xfrm>
              <a:off x="60620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113BFD-E250-4244-9357-38BD50AF92A9}"/>
                </a:ext>
              </a:extLst>
            </p:cNvPr>
            <p:cNvGrpSpPr/>
            <p:nvPr/>
          </p:nvGrpSpPr>
          <p:grpSpPr>
            <a:xfrm>
              <a:off x="553059" y="853774"/>
              <a:ext cx="1441171" cy="907997"/>
              <a:chOff x="1785409" y="800280"/>
              <a:chExt cx="1441171" cy="907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06F553-5A78-4F49-B48B-5443F40B2CE3}"/>
                  </a:ext>
                </a:extLst>
              </p:cNvPr>
              <p:cNvGrpSpPr/>
              <p:nvPr/>
            </p:nvGrpSpPr>
            <p:grpSpPr>
              <a:xfrm>
                <a:off x="2107672" y="800280"/>
                <a:ext cx="800099" cy="532134"/>
                <a:chOff x="2107672" y="800280"/>
                <a:chExt cx="800099" cy="532134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AF62C9A-D41B-44F7-AC8E-E1CD7A82E29A}"/>
                    </a:ext>
                  </a:extLst>
                </p:cNvPr>
                <p:cNvSpPr/>
                <p:nvPr/>
              </p:nvSpPr>
              <p:spPr>
                <a:xfrm>
                  <a:off x="2293749" y="1120169"/>
                  <a:ext cx="424492" cy="212245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E1B60DA-DE76-441B-95FC-6FDE79988152}"/>
                    </a:ext>
                  </a:extLst>
                </p:cNvPr>
                <p:cNvSpPr/>
                <p:nvPr/>
              </p:nvSpPr>
              <p:spPr>
                <a:xfrm>
                  <a:off x="2399872" y="901392"/>
                  <a:ext cx="212246" cy="212246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587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DF6458B-7D7C-438D-B8D4-E090DF93723E}"/>
                    </a:ext>
                  </a:extLst>
                </p:cNvPr>
                <p:cNvGrpSpPr/>
                <p:nvPr/>
              </p:nvGrpSpPr>
              <p:grpSpPr>
                <a:xfrm>
                  <a:off x="2107672" y="800280"/>
                  <a:ext cx="800099" cy="365760"/>
                  <a:chOff x="2107672" y="2120624"/>
                  <a:chExt cx="800099" cy="365760"/>
                </a:xfrm>
                <a:solidFill>
                  <a:srgbClr val="C1C1C1"/>
                </a:solidFill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014F890-2575-49B2-AA09-BEF728F73F69}"/>
                      </a:ext>
                    </a:extLst>
                  </p:cNvPr>
                  <p:cNvSpPr/>
                  <p:nvPr/>
                </p:nvSpPr>
                <p:spPr>
                  <a:xfrm>
                    <a:off x="21933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5A112D4-E1A9-4E40-A908-B7DBC05309DA}"/>
                      </a:ext>
                    </a:extLst>
                  </p:cNvPr>
                  <p:cNvSpPr/>
                  <p:nvPr/>
                </p:nvSpPr>
                <p:spPr>
                  <a:xfrm>
                    <a:off x="26505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952BF8D0-2B36-4F43-AD11-4DB14B63B8BD}"/>
                      </a:ext>
                    </a:extLst>
                  </p:cNvPr>
                  <p:cNvSpPr/>
                  <p:nvPr/>
                </p:nvSpPr>
                <p:spPr>
                  <a:xfrm>
                    <a:off x="2597257" y="2314934"/>
                    <a:ext cx="310514" cy="171450"/>
                  </a:xfrm>
                  <a:custGeom>
                    <a:avLst/>
                    <a:gdLst>
                      <a:gd name="connsiteX0" fmla="*/ 293370 w 310514"/>
                      <a:gd name="connsiteY0" fmla="*/ 51435 h 171450"/>
                      <a:gd name="connsiteX1" fmla="*/ 209550 w 310514"/>
                      <a:gd name="connsiteY1" fmla="*/ 11430 h 171450"/>
                      <a:gd name="connsiteX2" fmla="*/ 139065 w 310514"/>
                      <a:gd name="connsiteY2" fmla="*/ 0 h 171450"/>
                      <a:gd name="connsiteX3" fmla="*/ 68580 w 310514"/>
                      <a:gd name="connsiteY3" fmla="*/ 11430 h 171450"/>
                      <a:gd name="connsiteX4" fmla="*/ 34290 w 310514"/>
                      <a:gd name="connsiteY4" fmla="*/ 24765 h 171450"/>
                      <a:gd name="connsiteX5" fmla="*/ 34290 w 310514"/>
                      <a:gd name="connsiteY5" fmla="*/ 26670 h 171450"/>
                      <a:gd name="connsiteX6" fmla="*/ 0 w 310514"/>
                      <a:gd name="connsiteY6" fmla="*/ 110490 h 171450"/>
                      <a:gd name="connsiteX7" fmla="*/ 87630 w 310514"/>
                      <a:gd name="connsiteY7" fmla="*/ 154305 h 171450"/>
                      <a:gd name="connsiteX8" fmla="*/ 102870 w 310514"/>
                      <a:gd name="connsiteY8" fmla="*/ 171450 h 171450"/>
                      <a:gd name="connsiteX9" fmla="*/ 310515 w 310514"/>
                      <a:gd name="connsiteY9" fmla="*/ 171450 h 171450"/>
                      <a:gd name="connsiteX10" fmla="*/ 310515 w 310514"/>
                      <a:gd name="connsiteY10" fmla="*/ 85725 h 171450"/>
                      <a:gd name="connsiteX11" fmla="*/ 293370 w 310514"/>
                      <a:gd name="connsiteY11" fmla="*/ 5143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0514" h="171450">
                        <a:moveTo>
                          <a:pt x="293370" y="51435"/>
                        </a:moveTo>
                        <a:cubicBezTo>
                          <a:pt x="270510" y="32385"/>
                          <a:pt x="240030" y="19050"/>
                          <a:pt x="209550" y="11430"/>
                        </a:cubicBezTo>
                        <a:cubicBezTo>
                          <a:pt x="188595" y="5715"/>
                          <a:pt x="163830" y="0"/>
                          <a:pt x="139065" y="0"/>
                        </a:cubicBezTo>
                        <a:cubicBezTo>
                          <a:pt x="116205" y="0"/>
                          <a:pt x="91440" y="3810"/>
                          <a:pt x="68580" y="11430"/>
                        </a:cubicBezTo>
                        <a:cubicBezTo>
                          <a:pt x="57150" y="15240"/>
                          <a:pt x="45720" y="19050"/>
                          <a:pt x="34290" y="24765"/>
                        </a:cubicBezTo>
                        <a:lnTo>
                          <a:pt x="34290" y="26670"/>
                        </a:lnTo>
                        <a:cubicBezTo>
                          <a:pt x="34290" y="59055"/>
                          <a:pt x="20955" y="89535"/>
                          <a:pt x="0" y="110490"/>
                        </a:cubicBezTo>
                        <a:cubicBezTo>
                          <a:pt x="36195" y="121920"/>
                          <a:pt x="64770" y="137160"/>
                          <a:pt x="87630" y="154305"/>
                        </a:cubicBezTo>
                        <a:cubicBezTo>
                          <a:pt x="93345" y="160020"/>
                          <a:pt x="99060" y="163830"/>
                          <a:pt x="102870" y="171450"/>
                        </a:cubicBezTo>
                        <a:lnTo>
                          <a:pt x="310515" y="171450"/>
                        </a:lnTo>
                        <a:lnTo>
                          <a:pt x="310515" y="85725"/>
                        </a:lnTo>
                        <a:cubicBezTo>
                          <a:pt x="310515" y="72390"/>
                          <a:pt x="304800" y="59055"/>
                          <a:pt x="293370" y="5143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610BE33-8DE8-4523-9E79-BABADAF2CC88}"/>
                      </a:ext>
                    </a:extLst>
                  </p:cNvPr>
                  <p:cNvSpPr/>
                  <p:nvPr/>
                </p:nvSpPr>
                <p:spPr>
                  <a:xfrm>
                    <a:off x="2107672" y="2314934"/>
                    <a:ext cx="310514" cy="171450"/>
                  </a:xfrm>
                  <a:custGeom>
                    <a:avLst/>
                    <a:gdLst>
                      <a:gd name="connsiteX0" fmla="*/ 222885 w 310514"/>
                      <a:gd name="connsiteY0" fmla="*/ 154305 h 171450"/>
                      <a:gd name="connsiteX1" fmla="*/ 222885 w 310514"/>
                      <a:gd name="connsiteY1" fmla="*/ 154305 h 171450"/>
                      <a:gd name="connsiteX2" fmla="*/ 310515 w 310514"/>
                      <a:gd name="connsiteY2" fmla="*/ 110490 h 171450"/>
                      <a:gd name="connsiteX3" fmla="*/ 276225 w 310514"/>
                      <a:gd name="connsiteY3" fmla="*/ 26670 h 171450"/>
                      <a:gd name="connsiteX4" fmla="*/ 276225 w 310514"/>
                      <a:gd name="connsiteY4" fmla="*/ 22860 h 171450"/>
                      <a:gd name="connsiteX5" fmla="*/ 241935 w 310514"/>
                      <a:gd name="connsiteY5" fmla="*/ 11430 h 171450"/>
                      <a:gd name="connsiteX6" fmla="*/ 171450 w 310514"/>
                      <a:gd name="connsiteY6" fmla="*/ 0 h 171450"/>
                      <a:gd name="connsiteX7" fmla="*/ 100965 w 310514"/>
                      <a:gd name="connsiteY7" fmla="*/ 11430 h 171450"/>
                      <a:gd name="connsiteX8" fmla="*/ 17145 w 310514"/>
                      <a:gd name="connsiteY8" fmla="*/ 51435 h 171450"/>
                      <a:gd name="connsiteX9" fmla="*/ 0 w 310514"/>
                      <a:gd name="connsiteY9" fmla="*/ 85725 h 171450"/>
                      <a:gd name="connsiteX10" fmla="*/ 0 w 310514"/>
                      <a:gd name="connsiteY10" fmla="*/ 171450 h 171450"/>
                      <a:gd name="connsiteX11" fmla="*/ 205740 w 310514"/>
                      <a:gd name="connsiteY11" fmla="*/ 171450 h 171450"/>
                      <a:gd name="connsiteX12" fmla="*/ 222885 w 310514"/>
                      <a:gd name="connsiteY12" fmla="*/ 15430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0514" h="171450">
                        <a:moveTo>
                          <a:pt x="222885" y="154305"/>
                        </a:moveTo>
                        <a:lnTo>
                          <a:pt x="222885" y="154305"/>
                        </a:lnTo>
                        <a:cubicBezTo>
                          <a:pt x="249555" y="135255"/>
                          <a:pt x="280035" y="120015"/>
                          <a:pt x="310515" y="110490"/>
                        </a:cubicBezTo>
                        <a:cubicBezTo>
                          <a:pt x="289560" y="87630"/>
                          <a:pt x="276225" y="59055"/>
                          <a:pt x="276225" y="26670"/>
                        </a:cubicBezTo>
                        <a:cubicBezTo>
                          <a:pt x="276225" y="24765"/>
                          <a:pt x="276225" y="24765"/>
                          <a:pt x="276225" y="22860"/>
                        </a:cubicBezTo>
                        <a:cubicBezTo>
                          <a:pt x="264795" y="19050"/>
                          <a:pt x="253365" y="13335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20955"/>
                          <a:pt x="41910" y="34290"/>
                          <a:pt x="17145" y="51435"/>
                        </a:cubicBezTo>
                        <a:cubicBezTo>
                          <a:pt x="5715" y="59055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205740" y="171450"/>
                        </a:lnTo>
                        <a:cubicBezTo>
                          <a:pt x="211455" y="163830"/>
                          <a:pt x="215265" y="160020"/>
                          <a:pt x="222885" y="15430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DBBBFF-2020-4EDB-B5D4-106DFD6D8976}"/>
                  </a:ext>
                </a:extLst>
              </p:cNvPr>
              <p:cNvSpPr txBox="1"/>
              <p:nvPr/>
            </p:nvSpPr>
            <p:spPr>
              <a:xfrm>
                <a:off x="1785409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51C377-E469-4714-9F75-E60F18D6CE7B}"/>
              </a:ext>
            </a:extLst>
          </p:cNvPr>
          <p:cNvGrpSpPr/>
          <p:nvPr/>
        </p:nvGrpSpPr>
        <p:grpSpPr>
          <a:xfrm>
            <a:off x="2430848" y="529147"/>
            <a:ext cx="1441171" cy="1360662"/>
            <a:chOff x="2430848" y="529147"/>
            <a:chExt cx="1441171" cy="136066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176AB13-80D9-47B9-808F-A4AC64D7651D}"/>
                </a:ext>
              </a:extLst>
            </p:cNvPr>
            <p:cNvSpPr/>
            <p:nvPr/>
          </p:nvSpPr>
          <p:spPr>
            <a:xfrm>
              <a:off x="247322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E2C4F7-413E-4B64-B152-808031EA9845}"/>
                </a:ext>
              </a:extLst>
            </p:cNvPr>
            <p:cNvGrpSpPr/>
            <p:nvPr/>
          </p:nvGrpSpPr>
          <p:grpSpPr>
            <a:xfrm>
              <a:off x="2430848" y="682255"/>
              <a:ext cx="1441171" cy="1079516"/>
              <a:chOff x="2414927" y="628761"/>
              <a:chExt cx="1441171" cy="107951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5758FC6-2B60-42DB-B008-B7A9081E0BD4}"/>
                  </a:ext>
                </a:extLst>
              </p:cNvPr>
              <p:cNvGrpSpPr/>
              <p:nvPr/>
            </p:nvGrpSpPr>
            <p:grpSpPr>
              <a:xfrm>
                <a:off x="2789661" y="628761"/>
                <a:ext cx="691715" cy="710184"/>
                <a:chOff x="3874150" y="2012419"/>
                <a:chExt cx="691715" cy="710184"/>
              </a:xfrm>
            </p:grpSpPr>
            <p:sp>
              <p:nvSpPr>
                <p:cNvPr id="41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343542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948254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297250" y="2517054"/>
                  <a:ext cx="268615" cy="148399"/>
                </a:xfrm>
                <a:custGeom>
                  <a:avLst/>
                  <a:gdLst>
                    <a:gd name="connsiteX0" fmla="*/ 253746 w 268615"/>
                    <a:gd name="connsiteY0" fmla="*/ 44101 h 148399"/>
                    <a:gd name="connsiteX1" fmla="*/ 181356 w 268615"/>
                    <a:gd name="connsiteY1" fmla="*/ 9525 h 148399"/>
                    <a:gd name="connsiteX2" fmla="*/ 120396 w 268615"/>
                    <a:gd name="connsiteY2" fmla="*/ 0 h 148399"/>
                    <a:gd name="connsiteX3" fmla="*/ 59436 w 268615"/>
                    <a:gd name="connsiteY3" fmla="*/ 9525 h 148399"/>
                    <a:gd name="connsiteX4" fmla="*/ 3429 w 268615"/>
                    <a:gd name="connsiteY4" fmla="*/ 33529 h 148399"/>
                    <a:gd name="connsiteX5" fmla="*/ 0 w 268615"/>
                    <a:gd name="connsiteY5" fmla="*/ 37434 h 148399"/>
                    <a:gd name="connsiteX6" fmla="*/ 76200 w 268615"/>
                    <a:gd name="connsiteY6" fmla="*/ 75534 h 148399"/>
                    <a:gd name="connsiteX7" fmla="*/ 104108 w 268615"/>
                    <a:gd name="connsiteY7" fmla="*/ 131446 h 148399"/>
                    <a:gd name="connsiteX8" fmla="*/ 104108 w 268615"/>
                    <a:gd name="connsiteY8" fmla="*/ 148400 h 148399"/>
                    <a:gd name="connsiteX9" fmla="*/ 268605 w 268615"/>
                    <a:gd name="connsiteY9" fmla="*/ 148400 h 148399"/>
                    <a:gd name="connsiteX10" fmla="*/ 268605 w 268615"/>
                    <a:gd name="connsiteY10" fmla="*/ 73819 h 148399"/>
                    <a:gd name="connsiteX11" fmla="*/ 253746 w 268615"/>
                    <a:gd name="connsiteY11" fmla="*/ 44101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615" h="148399">
                      <a:moveTo>
                        <a:pt x="253746" y="44101"/>
                      </a:moveTo>
                      <a:cubicBezTo>
                        <a:pt x="232401" y="27476"/>
                        <a:pt x="207702" y="15681"/>
                        <a:pt x="181356" y="9525"/>
                      </a:cubicBezTo>
                      <a:cubicBezTo>
                        <a:pt x="161530" y="3742"/>
                        <a:pt x="141041" y="541"/>
                        <a:pt x="120396" y="0"/>
                      </a:cubicBezTo>
                      <a:cubicBezTo>
                        <a:pt x="99702" y="-45"/>
                        <a:pt x="79130" y="3169"/>
                        <a:pt x="59436" y="9525"/>
                      </a:cubicBezTo>
                      <a:cubicBezTo>
                        <a:pt x="39707" y="14783"/>
                        <a:pt x="20843" y="22868"/>
                        <a:pt x="3429" y="33529"/>
                      </a:cubicBezTo>
                      <a:cubicBezTo>
                        <a:pt x="2286" y="34862"/>
                        <a:pt x="1238" y="36196"/>
                        <a:pt x="0" y="37434"/>
                      </a:cubicBezTo>
                      <a:cubicBezTo>
                        <a:pt x="27701" y="44889"/>
                        <a:pt x="53615" y="57847"/>
                        <a:pt x="76200" y="75534"/>
                      </a:cubicBezTo>
                      <a:cubicBezTo>
                        <a:pt x="94021" y="88541"/>
                        <a:pt x="104425" y="109385"/>
                        <a:pt x="104108" y="131446"/>
                      </a:cubicBezTo>
                      <a:lnTo>
                        <a:pt x="104108" y="148400"/>
                      </a:lnTo>
                      <a:lnTo>
                        <a:pt x="268605" y="148400"/>
                      </a:lnTo>
                      <a:lnTo>
                        <a:pt x="268605" y="73819"/>
                      </a:lnTo>
                      <a:cubicBezTo>
                        <a:pt x="268892" y="62061"/>
                        <a:pt x="263324" y="50927"/>
                        <a:pt x="253746" y="4410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874150" y="2517054"/>
                  <a:ext cx="268605" cy="148399"/>
                </a:xfrm>
                <a:custGeom>
                  <a:avLst/>
                  <a:gdLst>
                    <a:gd name="connsiteX0" fmla="*/ 164687 w 268605"/>
                    <a:gd name="connsiteY0" fmla="*/ 131445 h 148399"/>
                    <a:gd name="connsiteX1" fmla="*/ 191357 w 268605"/>
                    <a:gd name="connsiteY1" fmla="*/ 76486 h 148399"/>
                    <a:gd name="connsiteX2" fmla="*/ 192500 w 268605"/>
                    <a:gd name="connsiteY2" fmla="*/ 75534 h 148399"/>
                    <a:gd name="connsiteX3" fmla="*/ 193739 w 268605"/>
                    <a:gd name="connsiteY3" fmla="*/ 74676 h 148399"/>
                    <a:gd name="connsiteX4" fmla="*/ 268605 w 268605"/>
                    <a:gd name="connsiteY4" fmla="*/ 37529 h 148399"/>
                    <a:gd name="connsiteX5" fmla="*/ 263176 w 268605"/>
                    <a:gd name="connsiteY5" fmla="*/ 31338 h 148399"/>
                    <a:gd name="connsiteX6" fmla="*/ 209550 w 268605"/>
                    <a:gd name="connsiteY6" fmla="*/ 9525 h 148399"/>
                    <a:gd name="connsiteX7" fmla="*/ 148590 w 268605"/>
                    <a:gd name="connsiteY7" fmla="*/ 0 h 148399"/>
                    <a:gd name="connsiteX8" fmla="*/ 87630 w 268605"/>
                    <a:gd name="connsiteY8" fmla="*/ 9525 h 148399"/>
                    <a:gd name="connsiteX9" fmla="*/ 15240 w 268605"/>
                    <a:gd name="connsiteY9" fmla="*/ 44101 h 148399"/>
                    <a:gd name="connsiteX10" fmla="*/ 0 w 268605"/>
                    <a:gd name="connsiteY10" fmla="*/ 73819 h 148399"/>
                    <a:gd name="connsiteX11" fmla="*/ 0 w 268605"/>
                    <a:gd name="connsiteY11" fmla="*/ 148400 h 148399"/>
                    <a:gd name="connsiteX12" fmla="*/ 164687 w 268605"/>
                    <a:gd name="connsiteY12" fmla="*/ 148400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8605" h="148399">
                      <a:moveTo>
                        <a:pt x="164687" y="131445"/>
                      </a:moveTo>
                      <a:cubicBezTo>
                        <a:pt x="164708" y="110012"/>
                        <a:pt x="174533" y="89766"/>
                        <a:pt x="191357" y="76486"/>
                      </a:cubicBezTo>
                      <a:lnTo>
                        <a:pt x="192500" y="75534"/>
                      </a:lnTo>
                      <a:lnTo>
                        <a:pt x="193739" y="74676"/>
                      </a:lnTo>
                      <a:cubicBezTo>
                        <a:pt x="216581" y="58427"/>
                        <a:pt x="241848" y="45890"/>
                        <a:pt x="268605" y="37529"/>
                      </a:cubicBezTo>
                      <a:cubicBezTo>
                        <a:pt x="266700" y="35529"/>
                        <a:pt x="264986" y="33433"/>
                        <a:pt x="263176" y="31338"/>
                      </a:cubicBezTo>
                      <a:cubicBezTo>
                        <a:pt x="246437" y="21538"/>
                        <a:pt x="228377" y="14193"/>
                        <a:pt x="209550" y="9525"/>
                      </a:cubicBezTo>
                      <a:cubicBezTo>
                        <a:pt x="189726" y="3734"/>
                        <a:pt x="169235" y="532"/>
                        <a:pt x="148590" y="0"/>
                      </a:cubicBezTo>
                      <a:cubicBezTo>
                        <a:pt x="127896" y="-39"/>
                        <a:pt x="107326" y="3176"/>
                        <a:pt x="87630" y="9525"/>
                      </a:cubicBezTo>
                      <a:cubicBezTo>
                        <a:pt x="61651" y="16693"/>
                        <a:pt x="37144" y="28399"/>
                        <a:pt x="15240" y="44101"/>
                      </a:cubicBezTo>
                      <a:cubicBezTo>
                        <a:pt x="5858" y="51134"/>
                        <a:pt x="236" y="62096"/>
                        <a:pt x="0" y="73819"/>
                      </a:cubicBezTo>
                      <a:lnTo>
                        <a:pt x="0" y="148400"/>
                      </a:lnTo>
                      <a:lnTo>
                        <a:pt x="164687" y="14840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702E15D-4C94-4B17-9573-92F7D6D9A18F}"/>
                    </a:ext>
                  </a:extLst>
                </p:cNvPr>
                <p:cNvGrpSpPr/>
                <p:nvPr/>
              </p:nvGrpSpPr>
              <p:grpSpPr>
                <a:xfrm>
                  <a:off x="4071793" y="2012419"/>
                  <a:ext cx="296430" cy="710184"/>
                  <a:chOff x="4071793" y="2012419"/>
                  <a:chExt cx="296430" cy="710184"/>
                </a:xfrm>
                <a:solidFill>
                  <a:srgbClr val="0078D4"/>
                </a:solidFill>
              </p:grpSpPr>
              <p:sp>
                <p:nvSpPr>
                  <p:cNvPr id="37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64090" y="2284930"/>
                    <a:ext cx="112490" cy="28575"/>
                  </a:xfrm>
                  <a:custGeom>
                    <a:avLst/>
                    <a:gdLst>
                      <a:gd name="connsiteX0" fmla="*/ 98203 w 112490"/>
                      <a:gd name="connsiteY0" fmla="*/ 0 h 28575"/>
                      <a:gd name="connsiteX1" fmla="*/ 14288 w 112490"/>
                      <a:gd name="connsiteY1" fmla="*/ 0 h 28575"/>
                      <a:gd name="connsiteX2" fmla="*/ 0 w 112490"/>
                      <a:gd name="connsiteY2" fmla="*/ 14288 h 28575"/>
                      <a:gd name="connsiteX3" fmla="*/ 14288 w 112490"/>
                      <a:gd name="connsiteY3" fmla="*/ 28575 h 28575"/>
                      <a:gd name="connsiteX4" fmla="*/ 98203 w 112490"/>
                      <a:gd name="connsiteY4" fmla="*/ 28575 h 28575"/>
                      <a:gd name="connsiteX5" fmla="*/ 112490 w 112490"/>
                      <a:gd name="connsiteY5" fmla="*/ 14288 h 28575"/>
                      <a:gd name="connsiteX6" fmla="*/ 98203 w 112490"/>
                      <a:gd name="connsiteY6" fmla="*/ 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90" h="28575">
                        <a:moveTo>
                          <a:pt x="98203" y="0"/>
                        </a:moveTo>
                        <a:lnTo>
                          <a:pt x="14288" y="0"/>
                        </a:lnTo>
                        <a:cubicBezTo>
                          <a:pt x="6397" y="0"/>
                          <a:pt x="0" y="6397"/>
                          <a:pt x="0" y="14288"/>
                        </a:cubicBezTo>
                        <a:cubicBezTo>
                          <a:pt x="0" y="22178"/>
                          <a:pt x="6397" y="28575"/>
                          <a:pt x="14288" y="28575"/>
                        </a:cubicBezTo>
                        <a:lnTo>
                          <a:pt x="98203" y="28575"/>
                        </a:lnTo>
                        <a:cubicBezTo>
                          <a:pt x="106093" y="28575"/>
                          <a:pt x="112490" y="22178"/>
                          <a:pt x="112490" y="14288"/>
                        </a:cubicBezTo>
                        <a:cubicBezTo>
                          <a:pt x="112490" y="6397"/>
                          <a:pt x="106093" y="0"/>
                          <a:pt x="9820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89903" y="2332079"/>
                    <a:ext cx="60864" cy="28575"/>
                  </a:xfrm>
                  <a:custGeom>
                    <a:avLst/>
                    <a:gdLst>
                      <a:gd name="connsiteX0" fmla="*/ 30385 w 60864"/>
                      <a:gd name="connsiteY0" fmla="*/ 28575 h 28575"/>
                      <a:gd name="connsiteX1" fmla="*/ 60865 w 60864"/>
                      <a:gd name="connsiteY1" fmla="*/ 0 h 28575"/>
                      <a:gd name="connsiteX2" fmla="*/ 0 w 60864"/>
                      <a:gd name="connsiteY2" fmla="*/ 0 h 28575"/>
                      <a:gd name="connsiteX3" fmla="*/ 30385 w 60864"/>
                      <a:gd name="connsiteY3" fmla="*/ 28575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864" h="28575">
                        <a:moveTo>
                          <a:pt x="30385" y="28575"/>
                        </a:moveTo>
                        <a:cubicBezTo>
                          <a:pt x="46483" y="28560"/>
                          <a:pt x="59811" y="16064"/>
                          <a:pt x="60865" y="0"/>
                        </a:cubicBezTo>
                        <a:lnTo>
                          <a:pt x="0" y="0"/>
                        </a:lnTo>
                        <a:cubicBezTo>
                          <a:pt x="1005" y="16049"/>
                          <a:pt x="14305" y="28556"/>
                          <a:pt x="30385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098559" y="2012419"/>
                    <a:ext cx="243554" cy="253460"/>
                  </a:xfrm>
                  <a:custGeom>
                    <a:avLst/>
                    <a:gdLst>
                      <a:gd name="connsiteX0" fmla="*/ 121729 w 243554"/>
                      <a:gd name="connsiteY0" fmla="*/ 0 h 253460"/>
                      <a:gd name="connsiteX1" fmla="*/ 121729 w 243554"/>
                      <a:gd name="connsiteY1" fmla="*/ 0 h 253460"/>
                      <a:gd name="connsiteX2" fmla="*/ 0 w 243554"/>
                      <a:gd name="connsiteY2" fmla="*/ 120396 h 253460"/>
                      <a:gd name="connsiteX3" fmla="*/ 0 w 243554"/>
                      <a:gd name="connsiteY3" fmla="*/ 124587 h 253460"/>
                      <a:gd name="connsiteX4" fmla="*/ 8477 w 243554"/>
                      <a:gd name="connsiteY4" fmla="*/ 167259 h 253460"/>
                      <a:gd name="connsiteX5" fmla="*/ 29623 w 243554"/>
                      <a:gd name="connsiteY5" fmla="*/ 201930 h 253460"/>
                      <a:gd name="connsiteX6" fmla="*/ 58198 w 243554"/>
                      <a:gd name="connsiteY6" fmla="*/ 248222 h 253460"/>
                      <a:gd name="connsiteX7" fmla="*/ 66580 w 243554"/>
                      <a:gd name="connsiteY7" fmla="*/ 253460 h 253460"/>
                      <a:gd name="connsiteX8" fmla="*/ 177070 w 243554"/>
                      <a:gd name="connsiteY8" fmla="*/ 253460 h 253460"/>
                      <a:gd name="connsiteX9" fmla="*/ 185452 w 243554"/>
                      <a:gd name="connsiteY9" fmla="*/ 248222 h 253460"/>
                      <a:gd name="connsiteX10" fmla="*/ 214027 w 243554"/>
                      <a:gd name="connsiteY10" fmla="*/ 201930 h 253460"/>
                      <a:gd name="connsiteX11" fmla="*/ 235077 w 243554"/>
                      <a:gd name="connsiteY11" fmla="*/ 167259 h 253460"/>
                      <a:gd name="connsiteX12" fmla="*/ 243554 w 243554"/>
                      <a:gd name="connsiteY12" fmla="*/ 125063 h 253460"/>
                      <a:gd name="connsiteX13" fmla="*/ 243554 w 243554"/>
                      <a:gd name="connsiteY13" fmla="*/ 120872 h 253460"/>
                      <a:gd name="connsiteX14" fmla="*/ 121729 w 243554"/>
                      <a:gd name="connsiteY14" fmla="*/ 0 h 253460"/>
                      <a:gd name="connsiteX15" fmla="*/ 215455 w 243554"/>
                      <a:gd name="connsiteY15" fmla="*/ 123825 h 253460"/>
                      <a:gd name="connsiteX16" fmla="*/ 208788 w 243554"/>
                      <a:gd name="connsiteY16" fmla="*/ 156686 h 253460"/>
                      <a:gd name="connsiteX17" fmla="*/ 192881 w 243554"/>
                      <a:gd name="connsiteY17" fmla="*/ 182404 h 253460"/>
                      <a:gd name="connsiteX18" fmla="*/ 165544 w 243554"/>
                      <a:gd name="connsiteY18" fmla="*/ 224600 h 253460"/>
                      <a:gd name="connsiteX19" fmla="*/ 78010 w 243554"/>
                      <a:gd name="connsiteY19" fmla="*/ 224600 h 253460"/>
                      <a:gd name="connsiteX20" fmla="*/ 50578 w 243554"/>
                      <a:gd name="connsiteY20" fmla="*/ 182404 h 253460"/>
                      <a:gd name="connsiteX21" fmla="*/ 34766 w 243554"/>
                      <a:gd name="connsiteY21" fmla="*/ 156686 h 253460"/>
                      <a:gd name="connsiteX22" fmla="*/ 28099 w 243554"/>
                      <a:gd name="connsiteY22" fmla="*/ 123825 h 253460"/>
                      <a:gd name="connsiteX23" fmla="*/ 28099 w 243554"/>
                      <a:gd name="connsiteY23" fmla="*/ 120396 h 253460"/>
                      <a:gd name="connsiteX24" fmla="*/ 121729 w 243554"/>
                      <a:gd name="connsiteY24" fmla="*/ 27813 h 253460"/>
                      <a:gd name="connsiteX25" fmla="*/ 121729 w 243554"/>
                      <a:gd name="connsiteY25" fmla="*/ 27813 h 253460"/>
                      <a:gd name="connsiteX26" fmla="*/ 215455 w 243554"/>
                      <a:gd name="connsiteY26" fmla="*/ 120396 h 253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43554" h="253460">
                        <a:moveTo>
                          <a:pt x="121729" y="0"/>
                        </a:moveTo>
                        <a:lnTo>
                          <a:pt x="121729" y="0"/>
                        </a:lnTo>
                        <a:cubicBezTo>
                          <a:pt x="55207" y="454"/>
                          <a:pt x="1188" y="53882"/>
                          <a:pt x="0" y="120396"/>
                        </a:cubicBezTo>
                        <a:lnTo>
                          <a:pt x="0" y="124587"/>
                        </a:lnTo>
                        <a:cubicBezTo>
                          <a:pt x="323" y="139195"/>
                          <a:pt x="3192" y="153636"/>
                          <a:pt x="8477" y="167259"/>
                        </a:cubicBezTo>
                        <a:cubicBezTo>
                          <a:pt x="13400" y="179985"/>
                          <a:pt x="20562" y="191728"/>
                          <a:pt x="29623" y="201930"/>
                        </a:cubicBezTo>
                        <a:cubicBezTo>
                          <a:pt x="40918" y="216195"/>
                          <a:pt x="50508" y="231731"/>
                          <a:pt x="58198" y="248222"/>
                        </a:cubicBezTo>
                        <a:cubicBezTo>
                          <a:pt x="59796" y="251394"/>
                          <a:pt x="63028" y="253414"/>
                          <a:pt x="66580" y="253460"/>
                        </a:cubicBezTo>
                        <a:lnTo>
                          <a:pt x="177070" y="253460"/>
                        </a:lnTo>
                        <a:cubicBezTo>
                          <a:pt x="180622" y="253414"/>
                          <a:pt x="183853" y="251394"/>
                          <a:pt x="185452" y="248222"/>
                        </a:cubicBezTo>
                        <a:cubicBezTo>
                          <a:pt x="193148" y="231735"/>
                          <a:pt x="202738" y="216199"/>
                          <a:pt x="214027" y="201930"/>
                        </a:cubicBezTo>
                        <a:cubicBezTo>
                          <a:pt x="223030" y="191702"/>
                          <a:pt x="230156" y="179965"/>
                          <a:pt x="235077" y="167259"/>
                        </a:cubicBezTo>
                        <a:cubicBezTo>
                          <a:pt x="240219" y="153760"/>
                          <a:pt x="243084" y="139500"/>
                          <a:pt x="243554" y="125063"/>
                        </a:cubicBezTo>
                        <a:lnTo>
                          <a:pt x="243554" y="120872"/>
                        </a:lnTo>
                        <a:cubicBezTo>
                          <a:pt x="242571" y="54157"/>
                          <a:pt x="188450" y="459"/>
                          <a:pt x="121729" y="0"/>
                        </a:cubicBezTo>
                        <a:close/>
                        <a:moveTo>
                          <a:pt x="215455" y="123825"/>
                        </a:moveTo>
                        <a:cubicBezTo>
                          <a:pt x="215061" y="135071"/>
                          <a:pt x="212808" y="146175"/>
                          <a:pt x="208788" y="156686"/>
                        </a:cubicBezTo>
                        <a:cubicBezTo>
                          <a:pt x="205033" y="166125"/>
                          <a:pt x="199650" y="174829"/>
                          <a:pt x="192881" y="182404"/>
                        </a:cubicBezTo>
                        <a:cubicBezTo>
                          <a:pt x="182180" y="195373"/>
                          <a:pt x="173007" y="209532"/>
                          <a:pt x="165544" y="224600"/>
                        </a:cubicBezTo>
                        <a:lnTo>
                          <a:pt x="78010" y="224600"/>
                        </a:lnTo>
                        <a:cubicBezTo>
                          <a:pt x="70513" y="209530"/>
                          <a:pt x="61309" y="195371"/>
                          <a:pt x="50578" y="182404"/>
                        </a:cubicBezTo>
                        <a:cubicBezTo>
                          <a:pt x="43839" y="174826"/>
                          <a:pt x="38487" y="166121"/>
                          <a:pt x="34766" y="156686"/>
                        </a:cubicBezTo>
                        <a:cubicBezTo>
                          <a:pt x="30747" y="146175"/>
                          <a:pt x="28493" y="135071"/>
                          <a:pt x="28099" y="123825"/>
                        </a:cubicBezTo>
                        <a:lnTo>
                          <a:pt x="28099" y="120396"/>
                        </a:lnTo>
                        <a:cubicBezTo>
                          <a:pt x="28978" y="69225"/>
                          <a:pt x="70552" y="28116"/>
                          <a:pt x="121729" y="27813"/>
                        </a:cubicBezTo>
                        <a:lnTo>
                          <a:pt x="121729" y="27813"/>
                        </a:lnTo>
                        <a:cubicBezTo>
                          <a:pt x="172924" y="28115"/>
                          <a:pt x="214526" y="69210"/>
                          <a:pt x="215455" y="12039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74378" y="2065379"/>
                    <a:ext cx="102679" cy="142875"/>
                  </a:xfrm>
                  <a:custGeom>
                    <a:avLst/>
                    <a:gdLst>
                      <a:gd name="connsiteX0" fmla="*/ 0 w 102679"/>
                      <a:gd name="connsiteY0" fmla="*/ 98393 h 142875"/>
                      <a:gd name="connsiteX1" fmla="*/ 50387 w 102679"/>
                      <a:gd name="connsiteY1" fmla="*/ 0 h 142875"/>
                      <a:gd name="connsiteX2" fmla="*/ 50387 w 102679"/>
                      <a:gd name="connsiteY2" fmla="*/ 56959 h 142875"/>
                      <a:gd name="connsiteX3" fmla="*/ 102679 w 102679"/>
                      <a:gd name="connsiteY3" fmla="*/ 46577 h 142875"/>
                      <a:gd name="connsiteX4" fmla="*/ 50387 w 102679"/>
                      <a:gd name="connsiteY4" fmla="*/ 142875 h 142875"/>
                      <a:gd name="connsiteX5" fmla="*/ 50387 w 102679"/>
                      <a:gd name="connsiteY5" fmla="*/ 86963 h 142875"/>
                      <a:gd name="connsiteX6" fmla="*/ 0 w 102679"/>
                      <a:gd name="connsiteY6" fmla="*/ 98393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679" h="142875">
                        <a:moveTo>
                          <a:pt x="0" y="98393"/>
                        </a:moveTo>
                        <a:lnTo>
                          <a:pt x="50387" y="0"/>
                        </a:lnTo>
                        <a:lnTo>
                          <a:pt x="50387" y="56959"/>
                        </a:lnTo>
                        <a:lnTo>
                          <a:pt x="102679" y="46577"/>
                        </a:lnTo>
                        <a:lnTo>
                          <a:pt x="50387" y="142875"/>
                        </a:lnTo>
                        <a:lnTo>
                          <a:pt x="50387" y="86963"/>
                        </a:lnTo>
                        <a:lnTo>
                          <a:pt x="0" y="9839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0755973-931E-44E0-8C15-A823EFC84A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1793" y="2406374"/>
                    <a:ext cx="296430" cy="316229"/>
                    <a:chOff x="4071793" y="2406374"/>
                    <a:chExt cx="296430" cy="316229"/>
                  </a:xfrm>
                  <a:grpFill/>
                </p:grpSpPr>
                <p:sp>
                  <p:nvSpPr>
                    <p:cNvPr id="45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1793" y="2574774"/>
                      <a:ext cx="296430" cy="147829"/>
                    </a:xfrm>
                    <a:custGeom>
                      <a:avLst/>
                      <a:gdLst>
                        <a:gd name="connsiteX0" fmla="*/ 0 w 296430"/>
                        <a:gd name="connsiteY0" fmla="*/ 147830 h 147829"/>
                        <a:gd name="connsiteX1" fmla="*/ 0 w 296430"/>
                        <a:gd name="connsiteY1" fmla="*/ 73725 h 147829"/>
                        <a:gd name="connsiteX2" fmla="*/ 14859 w 296430"/>
                        <a:gd name="connsiteY2" fmla="*/ 44102 h 147829"/>
                        <a:gd name="connsiteX3" fmla="*/ 87249 w 296430"/>
                        <a:gd name="connsiteY3" fmla="*/ 9527 h 147829"/>
                        <a:gd name="connsiteX4" fmla="*/ 148209 w 296430"/>
                        <a:gd name="connsiteY4" fmla="*/ 2 h 147829"/>
                        <a:gd name="connsiteX5" fmla="*/ 209169 w 296430"/>
                        <a:gd name="connsiteY5" fmla="*/ 9527 h 147829"/>
                        <a:gd name="connsiteX6" fmla="*/ 281654 w 296430"/>
                        <a:gd name="connsiteY6" fmla="*/ 44102 h 147829"/>
                        <a:gd name="connsiteX7" fmla="*/ 296418 w 296430"/>
                        <a:gd name="connsiteY7" fmla="*/ 73725 h 147829"/>
                        <a:gd name="connsiteX8" fmla="*/ 296418 w 296430"/>
                        <a:gd name="connsiteY8" fmla="*/ 147830 h 1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6430" h="147829">
                          <a:moveTo>
                            <a:pt x="0" y="147830"/>
                          </a:moveTo>
                          <a:lnTo>
                            <a:pt x="0" y="73725"/>
                          </a:lnTo>
                          <a:cubicBezTo>
                            <a:pt x="45" y="62069"/>
                            <a:pt x="5544" y="51107"/>
                            <a:pt x="14859" y="44102"/>
                          </a:cubicBezTo>
                          <a:cubicBezTo>
                            <a:pt x="36723" y="28334"/>
                            <a:pt x="61243" y="16622"/>
                            <a:pt x="87249" y="9527"/>
                          </a:cubicBezTo>
                          <a:cubicBezTo>
                            <a:pt x="106934" y="3133"/>
                            <a:pt x="127512" y="-82"/>
                            <a:pt x="148209" y="2"/>
                          </a:cubicBezTo>
                          <a:cubicBezTo>
                            <a:pt x="168859" y="486"/>
                            <a:pt x="189355" y="3690"/>
                            <a:pt x="209169" y="9527"/>
                          </a:cubicBezTo>
                          <a:cubicBezTo>
                            <a:pt x="235567" y="15619"/>
                            <a:pt x="260308" y="27421"/>
                            <a:pt x="281654" y="44102"/>
                          </a:cubicBezTo>
                          <a:cubicBezTo>
                            <a:pt x="291195" y="50908"/>
                            <a:pt x="296728" y="62010"/>
                            <a:pt x="296418" y="73725"/>
                          </a:cubicBezTo>
                          <a:lnTo>
                            <a:pt x="296418" y="14783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5898" y="2406374"/>
                      <a:ext cx="148209" cy="148209"/>
                    </a:xfrm>
                    <a:custGeom>
                      <a:avLst/>
                      <a:gdLst>
                        <a:gd name="connsiteX0" fmla="*/ 148209 w 148209"/>
                        <a:gd name="connsiteY0" fmla="*/ 74105 h 148209"/>
                        <a:gd name="connsiteX1" fmla="*/ 74105 w 148209"/>
                        <a:gd name="connsiteY1" fmla="*/ 148209 h 148209"/>
                        <a:gd name="connsiteX2" fmla="*/ 0 w 148209"/>
                        <a:gd name="connsiteY2" fmla="*/ 74105 h 148209"/>
                        <a:gd name="connsiteX3" fmla="*/ 74105 w 148209"/>
                        <a:gd name="connsiteY3" fmla="*/ 0 h 148209"/>
                        <a:gd name="connsiteX4" fmla="*/ 148209 w 148209"/>
                        <a:gd name="connsiteY4" fmla="*/ 74105 h 148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209" h="148209">
                          <a:moveTo>
                            <a:pt x="148209" y="74105"/>
                          </a:moveTo>
                          <a:cubicBezTo>
                            <a:pt x="148209" y="115031"/>
                            <a:pt x="115031" y="148209"/>
                            <a:pt x="74105" y="148209"/>
                          </a:cubicBezTo>
                          <a:cubicBezTo>
                            <a:pt x="33178" y="148209"/>
                            <a:pt x="0" y="115031"/>
                            <a:pt x="0" y="74105"/>
                          </a:cubicBezTo>
                          <a:cubicBezTo>
                            <a:pt x="0" y="33178"/>
                            <a:pt x="33178" y="0"/>
                            <a:pt x="74105" y="0"/>
                          </a:cubicBezTo>
                          <a:cubicBezTo>
                            <a:pt x="115031" y="0"/>
                            <a:pt x="148209" y="33178"/>
                            <a:pt x="148209" y="7410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D9BBFB-59C2-4F85-AD34-202899566AC6}"/>
                  </a:ext>
                </a:extLst>
              </p:cNvPr>
              <p:cNvSpPr txBox="1"/>
              <p:nvPr/>
            </p:nvSpPr>
            <p:spPr>
              <a:xfrm>
                <a:off x="2414927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Producer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CB2335-4984-419B-A7F9-0BCD0FAE574B}"/>
              </a:ext>
            </a:extLst>
          </p:cNvPr>
          <p:cNvGrpSpPr/>
          <p:nvPr/>
        </p:nvGrpSpPr>
        <p:grpSpPr>
          <a:xfrm>
            <a:off x="4308637" y="529147"/>
            <a:ext cx="1441171" cy="1360662"/>
            <a:chOff x="4308637" y="529147"/>
            <a:chExt cx="1441171" cy="13606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68A2179-267F-4150-B41B-D65499922BD4}"/>
                </a:ext>
              </a:extLst>
            </p:cNvPr>
            <p:cNvSpPr/>
            <p:nvPr/>
          </p:nvSpPr>
          <p:spPr>
            <a:xfrm>
              <a:off x="434719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B88EA7-E1C2-4457-9AE4-3ADA721B2EE6}"/>
                </a:ext>
              </a:extLst>
            </p:cNvPr>
            <p:cNvGrpSpPr/>
            <p:nvPr/>
          </p:nvGrpSpPr>
          <p:grpSpPr>
            <a:xfrm>
              <a:off x="4308637" y="599001"/>
              <a:ext cx="1441171" cy="1162770"/>
              <a:chOff x="4678775" y="545507"/>
              <a:chExt cx="1441171" cy="1162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AFBE32B-F54D-43B8-B989-7304BE7D0C8A}"/>
                  </a:ext>
                </a:extLst>
              </p:cNvPr>
              <p:cNvGrpSpPr/>
              <p:nvPr/>
            </p:nvGrpSpPr>
            <p:grpSpPr>
              <a:xfrm>
                <a:off x="5034122" y="545507"/>
                <a:ext cx="657945" cy="786906"/>
                <a:chOff x="5594112" y="1899644"/>
                <a:chExt cx="657945" cy="786906"/>
              </a:xfrm>
            </p:grpSpPr>
            <p:sp>
              <p:nvSpPr>
                <p:cNvPr id="55" name="Speech Bubble: Rectangle with Corners Rounded 54">
                  <a:extLst>
                    <a:ext uri="{FF2B5EF4-FFF2-40B4-BE49-F238E27FC236}">
                      <a16:creationId xmlns:a16="http://schemas.microsoft.com/office/drawing/2014/main" id="{6F5C561F-BD01-48F6-AD26-A0344C87175E}"/>
                    </a:ext>
                  </a:extLst>
                </p:cNvPr>
                <p:cNvSpPr/>
                <p:nvPr/>
              </p:nvSpPr>
              <p:spPr>
                <a:xfrm>
                  <a:off x="5800725" y="1899644"/>
                  <a:ext cx="399482" cy="285750"/>
                </a:xfrm>
                <a:prstGeom prst="wedgeRoundRectCallout">
                  <a:avLst>
                    <a:gd name="adj1" fmla="val -33095"/>
                    <a:gd name="adj2" fmla="val 76786"/>
                    <a:gd name="adj3" fmla="val 16667"/>
                  </a:avLst>
                </a:prstGeom>
                <a:solidFill>
                  <a:srgbClr val="007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0" rtlCol="0" anchor="ctr"/>
                <a:lstStyle/>
                <a:p>
                  <a:pPr algn="just"/>
                  <a:r>
                    <a:rPr lang="en-GB" sz="2800" dirty="0"/>
                    <a:t>…</a:t>
                  </a:r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3DB22DA-892D-4B43-89D2-35A76CC56296}"/>
                    </a:ext>
                  </a:extLst>
                </p:cNvPr>
                <p:cNvGrpSpPr/>
                <p:nvPr/>
              </p:nvGrpSpPr>
              <p:grpSpPr>
                <a:xfrm>
                  <a:off x="5594112" y="2185394"/>
                  <a:ext cx="290168" cy="309512"/>
                  <a:chOff x="2792111" y="1658891"/>
                  <a:chExt cx="342900" cy="365759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165BDB0-A96E-4685-B0C3-D5B2B62AEC10}"/>
                      </a:ext>
                    </a:extLst>
                  </p:cNvPr>
                  <p:cNvSpPr/>
                  <p:nvPr/>
                </p:nvSpPr>
                <p:spPr>
                  <a:xfrm>
                    <a:off x="2792111" y="1853201"/>
                    <a:ext cx="342900" cy="171449"/>
                  </a:xfrm>
                  <a:custGeom>
                    <a:avLst/>
                    <a:gdLst>
                      <a:gd name="connsiteX0" fmla="*/ 342900 w 342900"/>
                      <a:gd name="connsiteY0" fmla="*/ 171450 h 171449"/>
                      <a:gd name="connsiteX1" fmla="*/ 342900 w 342900"/>
                      <a:gd name="connsiteY1" fmla="*/ 85725 h 171449"/>
                      <a:gd name="connsiteX2" fmla="*/ 325755 w 342900"/>
                      <a:gd name="connsiteY2" fmla="*/ 51435 h 171449"/>
                      <a:gd name="connsiteX3" fmla="*/ 241935 w 342900"/>
                      <a:gd name="connsiteY3" fmla="*/ 11430 h 171449"/>
                      <a:gd name="connsiteX4" fmla="*/ 171450 w 342900"/>
                      <a:gd name="connsiteY4" fmla="*/ 0 h 171449"/>
                      <a:gd name="connsiteX5" fmla="*/ 100965 w 342900"/>
                      <a:gd name="connsiteY5" fmla="*/ 11430 h 171449"/>
                      <a:gd name="connsiteX6" fmla="*/ 17145 w 342900"/>
                      <a:gd name="connsiteY6" fmla="*/ 51435 h 171449"/>
                      <a:gd name="connsiteX7" fmla="*/ 0 w 342900"/>
                      <a:gd name="connsiteY7" fmla="*/ 85725 h 171449"/>
                      <a:gd name="connsiteX8" fmla="*/ 0 w 342900"/>
                      <a:gd name="connsiteY8" fmla="*/ 171450 h 171449"/>
                      <a:gd name="connsiteX9" fmla="*/ 342900 w 342900"/>
                      <a:gd name="connsiteY9" fmla="*/ 171450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2900" h="171449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2900" y="72390"/>
                          <a:pt x="337185" y="59055"/>
                          <a:pt x="325755" y="51435"/>
                        </a:cubicBezTo>
                        <a:cubicBezTo>
                          <a:pt x="302895" y="32385"/>
                          <a:pt x="272415" y="19050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19050"/>
                          <a:pt x="41910" y="34290"/>
                          <a:pt x="17145" y="51435"/>
                        </a:cubicBezTo>
                        <a:cubicBezTo>
                          <a:pt x="5715" y="60960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342900" y="17145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A41574C-2976-46DE-A6D4-743BDCA48DF7}"/>
                      </a:ext>
                    </a:extLst>
                  </p:cNvPr>
                  <p:cNvSpPr/>
                  <p:nvPr/>
                </p:nvSpPr>
                <p:spPr>
                  <a:xfrm>
                    <a:off x="2877836" y="1658891"/>
                    <a:ext cx="171450" cy="171450"/>
                  </a:xfrm>
                  <a:custGeom>
                    <a:avLst/>
                    <a:gdLst>
                      <a:gd name="connsiteX0" fmla="*/ 171450 w 171450"/>
                      <a:gd name="connsiteY0" fmla="*/ 85725 h 171450"/>
                      <a:gd name="connsiteX1" fmla="*/ 85725 w 171450"/>
                      <a:gd name="connsiteY1" fmla="*/ 171450 h 171450"/>
                      <a:gd name="connsiteX2" fmla="*/ 0 w 171450"/>
                      <a:gd name="connsiteY2" fmla="*/ 85725 h 171450"/>
                      <a:gd name="connsiteX3" fmla="*/ 85725 w 171450"/>
                      <a:gd name="connsiteY3" fmla="*/ 0 h 171450"/>
                      <a:gd name="connsiteX4" fmla="*/ 171450 w 171450"/>
                      <a:gd name="connsiteY4" fmla="*/ 8572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50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068F65C-065E-46A2-9C97-287422CF8919}"/>
                    </a:ext>
                  </a:extLst>
                </p:cNvPr>
                <p:cNvGrpSpPr/>
                <p:nvPr/>
              </p:nvGrpSpPr>
              <p:grpSpPr>
                <a:xfrm>
                  <a:off x="5666654" y="2448305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4" name="Graphic 8" descr="Questions with solid fill">
                    <a:extLst>
                      <a:ext uri="{FF2B5EF4-FFF2-40B4-BE49-F238E27FC236}">
                        <a16:creationId xmlns:a16="http://schemas.microsoft.com/office/drawing/2014/main" id="{DAA3A582-37E6-4CD4-A1EA-09B700D3ABD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Graphic 8" descr="Questions with solid fill">
                    <a:extLst>
                      <a:ext uri="{FF2B5EF4-FFF2-40B4-BE49-F238E27FC236}">
                        <a16:creationId xmlns:a16="http://schemas.microsoft.com/office/drawing/2014/main" id="{BA934831-E8F0-4970-990D-07F3989D7BB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573BE15-838E-4D1D-98A1-99EB64EB14F4}"/>
                    </a:ext>
                  </a:extLst>
                </p:cNvPr>
                <p:cNvGrpSpPr/>
                <p:nvPr/>
              </p:nvGrpSpPr>
              <p:grpSpPr>
                <a:xfrm>
                  <a:off x="5835718" y="2409789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8" name="Graphic 8" descr="Questions with solid fill">
                    <a:extLst>
                      <a:ext uri="{FF2B5EF4-FFF2-40B4-BE49-F238E27FC236}">
                        <a16:creationId xmlns:a16="http://schemas.microsoft.com/office/drawing/2014/main" id="{780E7BA0-308D-446E-8EA1-342A06A5D94E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Graphic 8" descr="Questions with solid fill">
                    <a:extLst>
                      <a:ext uri="{FF2B5EF4-FFF2-40B4-BE49-F238E27FC236}">
                        <a16:creationId xmlns:a16="http://schemas.microsoft.com/office/drawing/2014/main" id="{10CA5BD5-2E86-4E46-9DA0-B8DD1A6BB5A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6FC4DF1-5741-42D4-8087-A35256DC825B}"/>
                    </a:ext>
                  </a:extLst>
                </p:cNvPr>
                <p:cNvGrpSpPr/>
                <p:nvPr/>
              </p:nvGrpSpPr>
              <p:grpSpPr>
                <a:xfrm>
                  <a:off x="6004782" y="2386488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71" name="Graphic 8" descr="Questions with solid fill">
                    <a:extLst>
                      <a:ext uri="{FF2B5EF4-FFF2-40B4-BE49-F238E27FC236}">
                        <a16:creationId xmlns:a16="http://schemas.microsoft.com/office/drawing/2014/main" id="{BBAFF130-E426-4FF5-A079-BD5DF58C800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Graphic 8" descr="Questions with solid fill">
                    <a:extLst>
                      <a:ext uri="{FF2B5EF4-FFF2-40B4-BE49-F238E27FC236}">
                        <a16:creationId xmlns:a16="http://schemas.microsoft.com/office/drawing/2014/main" id="{BA1D3792-6EB0-4789-AFF4-2BC7D00AFFB4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587E22-15B0-4977-B9F1-18174724914C}"/>
                  </a:ext>
                </a:extLst>
              </p:cNvPr>
              <p:cNvSpPr txBox="1"/>
              <p:nvPr/>
            </p:nvSpPr>
            <p:spPr>
              <a:xfrm>
                <a:off x="4678775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Presenter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54194-EBF1-4378-8027-60ED5DD8ECB9}"/>
              </a:ext>
            </a:extLst>
          </p:cNvPr>
          <p:cNvGrpSpPr/>
          <p:nvPr/>
        </p:nvGrpSpPr>
        <p:grpSpPr>
          <a:xfrm>
            <a:off x="6186426" y="529147"/>
            <a:ext cx="1441171" cy="1360662"/>
            <a:chOff x="6186426" y="529147"/>
            <a:chExt cx="1441171" cy="13606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807A2-1CB5-48E3-84EC-352EA3DC6625}"/>
                </a:ext>
              </a:extLst>
            </p:cNvPr>
            <p:cNvSpPr/>
            <p:nvPr/>
          </p:nvSpPr>
          <p:spPr>
            <a:xfrm>
              <a:off x="6231259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FC3146-224D-4557-B4B3-16DF45A2CF95}"/>
                </a:ext>
              </a:extLst>
            </p:cNvPr>
            <p:cNvGrpSpPr/>
            <p:nvPr/>
          </p:nvGrpSpPr>
          <p:grpSpPr>
            <a:xfrm>
              <a:off x="6186426" y="641301"/>
              <a:ext cx="1441171" cy="1120470"/>
              <a:chOff x="6136120" y="587807"/>
              <a:chExt cx="1441171" cy="112047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97FEAF1-9713-4332-BF7F-074ED55F78C3}"/>
                  </a:ext>
                </a:extLst>
              </p:cNvPr>
              <p:cNvGrpSpPr/>
              <p:nvPr/>
            </p:nvGrpSpPr>
            <p:grpSpPr>
              <a:xfrm>
                <a:off x="6435648" y="587807"/>
                <a:ext cx="850819" cy="749801"/>
                <a:chOff x="2262929" y="2160309"/>
                <a:chExt cx="850819" cy="749801"/>
              </a:xfrm>
            </p:grpSpPr>
            <p:pic>
              <p:nvPicPr>
                <p:cNvPr id="5" name="Graphic 4" descr="Customer review with solid fill">
                  <a:extLst>
                    <a:ext uri="{FF2B5EF4-FFF2-40B4-BE49-F238E27FC236}">
                      <a16:creationId xmlns:a16="http://schemas.microsoft.com/office/drawing/2014/main" id="{7543CD58-ADDE-472C-91E2-A3386E78D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29" y="2275551"/>
                  <a:ext cx="634559" cy="63455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all center with solid fill">
                  <a:extLst>
                    <a:ext uri="{FF2B5EF4-FFF2-40B4-BE49-F238E27FC236}">
                      <a16:creationId xmlns:a16="http://schemas.microsoft.com/office/drawing/2014/main" id="{1737D401-9A54-466F-8168-BFA8287C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227" y="2160309"/>
                  <a:ext cx="432521" cy="432521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9065BD-0CF3-47D8-864B-583D9B792086}"/>
                  </a:ext>
                </a:extLst>
              </p:cNvPr>
              <p:cNvSpPr txBox="1"/>
              <p:nvPr/>
            </p:nvSpPr>
            <p:spPr>
              <a:xfrm>
                <a:off x="6136120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Moderator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490D58-F20F-45AB-9F4B-38BC5ED41C36}"/>
              </a:ext>
            </a:extLst>
          </p:cNvPr>
          <p:cNvGrpSpPr/>
          <p:nvPr/>
        </p:nvGrpSpPr>
        <p:grpSpPr>
          <a:xfrm>
            <a:off x="8064213" y="529147"/>
            <a:ext cx="1441171" cy="1360662"/>
            <a:chOff x="8064213" y="529147"/>
            <a:chExt cx="1441171" cy="136066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C551C2-B851-498B-8161-3D373DAE2EDE}"/>
                </a:ext>
              </a:extLst>
            </p:cNvPr>
            <p:cNvSpPr/>
            <p:nvPr/>
          </p:nvSpPr>
          <p:spPr>
            <a:xfrm>
              <a:off x="808656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D17EC4-4B65-4D32-BA81-B17E5506086C}"/>
                </a:ext>
              </a:extLst>
            </p:cNvPr>
            <p:cNvGrpSpPr/>
            <p:nvPr/>
          </p:nvGrpSpPr>
          <p:grpSpPr>
            <a:xfrm>
              <a:off x="8064213" y="710005"/>
              <a:ext cx="1441171" cy="1051766"/>
              <a:chOff x="7684096" y="656511"/>
              <a:chExt cx="1441171" cy="105176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8A5B4DA-0E50-4D07-9BE1-2B08E7A3E3C3}"/>
                  </a:ext>
                </a:extLst>
              </p:cNvPr>
              <p:cNvGrpSpPr/>
              <p:nvPr/>
            </p:nvGrpSpPr>
            <p:grpSpPr>
              <a:xfrm>
                <a:off x="7948941" y="656511"/>
                <a:ext cx="876300" cy="675903"/>
                <a:chOff x="8906884" y="2036804"/>
                <a:chExt cx="876300" cy="675903"/>
              </a:xfrm>
            </p:grpSpPr>
            <p:sp>
              <p:nvSpPr>
                <p:cNvPr id="76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030623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 rot="-553020">
                  <a:off x="9297173" y="2474659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563728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63881" y="2588880"/>
                  <a:ext cx="228590" cy="123826"/>
                </a:xfrm>
                <a:custGeom>
                  <a:avLst/>
                  <a:gdLst>
                    <a:gd name="connsiteX0" fmla="*/ 190500 w 228590"/>
                    <a:gd name="connsiteY0" fmla="*/ 28577 h 123826"/>
                    <a:gd name="connsiteX1" fmla="*/ 189548 w 228590"/>
                    <a:gd name="connsiteY1" fmla="*/ 28577 h 123826"/>
                    <a:gd name="connsiteX2" fmla="*/ 152400 w 228590"/>
                    <a:gd name="connsiteY2" fmla="*/ 2 h 123826"/>
                    <a:gd name="connsiteX3" fmla="*/ 76200 w 228590"/>
                    <a:gd name="connsiteY3" fmla="*/ 2 h 123826"/>
                    <a:gd name="connsiteX4" fmla="*/ 39052 w 228590"/>
                    <a:gd name="connsiteY4" fmla="*/ 28577 h 123826"/>
                    <a:gd name="connsiteX5" fmla="*/ 38100 w 228590"/>
                    <a:gd name="connsiteY5" fmla="*/ 28577 h 123826"/>
                    <a:gd name="connsiteX6" fmla="*/ 0 w 228590"/>
                    <a:gd name="connsiteY6" fmla="*/ 66677 h 123826"/>
                    <a:gd name="connsiteX7" fmla="*/ 19050 w 228590"/>
                    <a:gd name="connsiteY7" fmla="*/ 123827 h 123826"/>
                    <a:gd name="connsiteX8" fmla="*/ 209540 w 228590"/>
                    <a:gd name="connsiteY8" fmla="*/ 123827 h 123826"/>
                    <a:gd name="connsiteX9" fmla="*/ 228590 w 228590"/>
                    <a:gd name="connsiteY9" fmla="*/ 66677 h 123826"/>
                    <a:gd name="connsiteX10" fmla="*/ 190500 w 228590"/>
                    <a:gd name="connsiteY10" fmla="*/ 28577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590" h="123826">
                      <a:moveTo>
                        <a:pt x="190500" y="28577"/>
                      </a:moveTo>
                      <a:lnTo>
                        <a:pt x="189548" y="28577"/>
                      </a:lnTo>
                      <a:cubicBezTo>
                        <a:pt x="185216" y="11637"/>
                        <a:pt x="169883" y="-157"/>
                        <a:pt x="152400" y="2"/>
                      </a:cubicBezTo>
                      <a:lnTo>
                        <a:pt x="76200" y="2"/>
                      </a:lnTo>
                      <a:cubicBezTo>
                        <a:pt x="58817" y="136"/>
                        <a:pt x="43641" y="11809"/>
                        <a:pt x="39052" y="28577"/>
                      </a:cubicBezTo>
                      <a:lnTo>
                        <a:pt x="38100" y="28577"/>
                      </a:lnTo>
                      <a:cubicBezTo>
                        <a:pt x="17077" y="28624"/>
                        <a:pt x="47" y="45654"/>
                        <a:pt x="0" y="66677"/>
                      </a:cubicBezTo>
                      <a:lnTo>
                        <a:pt x="19050" y="123827"/>
                      </a:lnTo>
                      <a:lnTo>
                        <a:pt x="209540" y="123827"/>
                      </a:lnTo>
                      <a:lnTo>
                        <a:pt x="228590" y="66677"/>
                      </a:lnTo>
                      <a:cubicBezTo>
                        <a:pt x="228538" y="45660"/>
                        <a:pt x="211517" y="28634"/>
                        <a:pt x="190500" y="28577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230429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0 w 228590"/>
                    <a:gd name="connsiteY7" fmla="*/ 123825 h 123825"/>
                    <a:gd name="connsiteX8" fmla="*/ 228590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7" y="134"/>
                        <a:pt x="43641" y="11807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7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0" y="123825"/>
                      </a:lnTo>
                      <a:lnTo>
                        <a:pt x="228590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496986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1 w 228590"/>
                    <a:gd name="connsiteY7" fmla="*/ 123825 h 123825"/>
                    <a:gd name="connsiteX8" fmla="*/ 228591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6" y="131"/>
                        <a:pt x="43638" y="11805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8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1" y="123825"/>
                      </a:lnTo>
                      <a:lnTo>
                        <a:pt x="228591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06884" y="2036804"/>
                  <a:ext cx="876300" cy="523875"/>
                </a:xfrm>
                <a:custGeom>
                  <a:avLst/>
                  <a:gdLst>
                    <a:gd name="connsiteX0" fmla="*/ 876300 w 876300"/>
                    <a:gd name="connsiteY0" fmla="*/ 0 h 523875"/>
                    <a:gd name="connsiteX1" fmla="*/ 0 w 876300"/>
                    <a:gd name="connsiteY1" fmla="*/ 0 h 523875"/>
                    <a:gd name="connsiteX2" fmla="*/ 0 w 876300"/>
                    <a:gd name="connsiteY2" fmla="*/ 523875 h 523875"/>
                    <a:gd name="connsiteX3" fmla="*/ 105670 w 876300"/>
                    <a:gd name="connsiteY3" fmla="*/ 523875 h 523875"/>
                    <a:gd name="connsiteX4" fmla="*/ 132565 w 876300"/>
                    <a:gd name="connsiteY4" fmla="*/ 419912 h 523875"/>
                    <a:gd name="connsiteX5" fmla="*/ 140856 w 876300"/>
                    <a:gd name="connsiteY5" fmla="*/ 415690 h 523875"/>
                    <a:gd name="connsiteX6" fmla="*/ 104423 w 876300"/>
                    <a:gd name="connsiteY6" fmla="*/ 353168 h 523875"/>
                    <a:gd name="connsiteX7" fmla="*/ 279321 w 876300"/>
                    <a:gd name="connsiteY7" fmla="*/ 114300 h 523875"/>
                    <a:gd name="connsiteX8" fmla="*/ 596979 w 876300"/>
                    <a:gd name="connsiteY8" fmla="*/ 114300 h 523875"/>
                    <a:gd name="connsiteX9" fmla="*/ 771877 w 876300"/>
                    <a:gd name="connsiteY9" fmla="*/ 353168 h 523875"/>
                    <a:gd name="connsiteX10" fmla="*/ 735330 w 876300"/>
                    <a:gd name="connsiteY10" fmla="*/ 415890 h 523875"/>
                    <a:gd name="connsiteX11" fmla="*/ 774171 w 876300"/>
                    <a:gd name="connsiteY11" fmla="*/ 515947 h 523875"/>
                    <a:gd name="connsiteX12" fmla="*/ 770106 w 876300"/>
                    <a:gd name="connsiteY12" fmla="*/ 523875 h 523875"/>
                    <a:gd name="connsiteX13" fmla="*/ 876300 w 876300"/>
                    <a:gd name="connsiteY13" fmla="*/ 52387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6300" h="523875">
                      <a:moveTo>
                        <a:pt x="876300" y="0"/>
                      </a:moveTo>
                      <a:lnTo>
                        <a:pt x="0" y="0"/>
                      </a:lnTo>
                      <a:lnTo>
                        <a:pt x="0" y="523875"/>
                      </a:lnTo>
                      <a:lnTo>
                        <a:pt x="105670" y="523875"/>
                      </a:lnTo>
                      <a:cubicBezTo>
                        <a:pt x="84389" y="487740"/>
                        <a:pt x="96429" y="441193"/>
                        <a:pt x="132565" y="419912"/>
                      </a:cubicBezTo>
                      <a:cubicBezTo>
                        <a:pt x="135240" y="418336"/>
                        <a:pt x="138009" y="416926"/>
                        <a:pt x="140856" y="415690"/>
                      </a:cubicBezTo>
                      <a:cubicBezTo>
                        <a:pt x="130883" y="393657"/>
                        <a:pt x="118675" y="372707"/>
                        <a:pt x="104423" y="353168"/>
                      </a:cubicBezTo>
                      <a:cubicBezTo>
                        <a:pt x="188467" y="296039"/>
                        <a:pt x="250240" y="211673"/>
                        <a:pt x="279321" y="114300"/>
                      </a:cubicBezTo>
                      <a:lnTo>
                        <a:pt x="596979" y="114300"/>
                      </a:lnTo>
                      <a:cubicBezTo>
                        <a:pt x="626060" y="211673"/>
                        <a:pt x="687833" y="296039"/>
                        <a:pt x="771877" y="353168"/>
                      </a:cubicBezTo>
                      <a:cubicBezTo>
                        <a:pt x="757581" y="372769"/>
                        <a:pt x="745334" y="393787"/>
                        <a:pt x="735330" y="415890"/>
                      </a:cubicBezTo>
                      <a:cubicBezTo>
                        <a:pt x="773686" y="432795"/>
                        <a:pt x="791076" y="477592"/>
                        <a:pt x="774171" y="515947"/>
                      </a:cubicBezTo>
                      <a:cubicBezTo>
                        <a:pt x="772972" y="518668"/>
                        <a:pt x="771615" y="521315"/>
                        <a:pt x="770106" y="523875"/>
                      </a:cubicBezTo>
                      <a:lnTo>
                        <a:pt x="876300" y="52387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61887F9-A500-4796-9E3C-10C90F85AD26}"/>
                  </a:ext>
                </a:extLst>
              </p:cNvPr>
              <p:cNvSpPr txBox="1"/>
              <p:nvPr/>
            </p:nvSpPr>
            <p:spPr>
              <a:xfrm>
                <a:off x="7684096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Attendee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59FB19-EC21-49CC-A330-746DE636A3BF}"/>
              </a:ext>
            </a:extLst>
          </p:cNvPr>
          <p:cNvGrpSpPr/>
          <p:nvPr/>
        </p:nvGrpSpPr>
        <p:grpSpPr>
          <a:xfrm>
            <a:off x="4736526" y="3726085"/>
            <a:ext cx="1013282" cy="1013282"/>
            <a:chOff x="4736526" y="3726085"/>
            <a:chExt cx="1013282" cy="10132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D727ED-97EF-4168-8DFF-5F2F0E2697E2}"/>
                </a:ext>
              </a:extLst>
            </p:cNvPr>
            <p:cNvSpPr/>
            <p:nvPr/>
          </p:nvSpPr>
          <p:spPr>
            <a:xfrm>
              <a:off x="4736526" y="3726085"/>
              <a:ext cx="1013282" cy="1013282"/>
            </a:xfrm>
            <a:prstGeom prst="ellipse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682F2B6-5E61-4AA9-A650-23ED22DD3A2E}"/>
                </a:ext>
              </a:extLst>
            </p:cNvPr>
            <p:cNvSpPr/>
            <p:nvPr/>
          </p:nvSpPr>
          <p:spPr>
            <a:xfrm>
              <a:off x="4867146" y="4244498"/>
              <a:ext cx="766543" cy="494720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  <a:gd name="connsiteX0" fmla="*/ 342426 w 342900"/>
                <a:gd name="connsiteY0" fmla="*/ 135409 h 171450"/>
                <a:gd name="connsiteX1" fmla="*/ 342900 w 342900"/>
                <a:gd name="connsiteY1" fmla="*/ 85725 h 171450"/>
                <a:gd name="connsiteX2" fmla="*/ 325755 w 342900"/>
                <a:gd name="connsiteY2" fmla="*/ 51435 h 171450"/>
                <a:gd name="connsiteX3" fmla="*/ 241935 w 342900"/>
                <a:gd name="connsiteY3" fmla="*/ 11430 h 171450"/>
                <a:gd name="connsiteX4" fmla="*/ 171450 w 342900"/>
                <a:gd name="connsiteY4" fmla="*/ 0 h 171450"/>
                <a:gd name="connsiteX5" fmla="*/ 100965 w 342900"/>
                <a:gd name="connsiteY5" fmla="*/ 11430 h 171450"/>
                <a:gd name="connsiteX6" fmla="*/ 17145 w 342900"/>
                <a:gd name="connsiteY6" fmla="*/ 51435 h 171450"/>
                <a:gd name="connsiteX7" fmla="*/ 0 w 342900"/>
                <a:gd name="connsiteY7" fmla="*/ 85725 h 171450"/>
                <a:gd name="connsiteX8" fmla="*/ 0 w 342900"/>
                <a:gd name="connsiteY8" fmla="*/ 171450 h 171450"/>
                <a:gd name="connsiteX9" fmla="*/ 342426 w 342900"/>
                <a:gd name="connsiteY9" fmla="*/ 135409 h 171450"/>
                <a:gd name="connsiteX0" fmla="*/ 342426 w 342900"/>
                <a:gd name="connsiteY0" fmla="*/ 140626 h 171450"/>
                <a:gd name="connsiteX1" fmla="*/ 342900 w 342900"/>
                <a:gd name="connsiteY1" fmla="*/ 85725 h 171450"/>
                <a:gd name="connsiteX2" fmla="*/ 325755 w 342900"/>
                <a:gd name="connsiteY2" fmla="*/ 51435 h 171450"/>
                <a:gd name="connsiteX3" fmla="*/ 241935 w 342900"/>
                <a:gd name="connsiteY3" fmla="*/ 11430 h 171450"/>
                <a:gd name="connsiteX4" fmla="*/ 171450 w 342900"/>
                <a:gd name="connsiteY4" fmla="*/ 0 h 171450"/>
                <a:gd name="connsiteX5" fmla="*/ 100965 w 342900"/>
                <a:gd name="connsiteY5" fmla="*/ 11430 h 171450"/>
                <a:gd name="connsiteX6" fmla="*/ 17145 w 342900"/>
                <a:gd name="connsiteY6" fmla="*/ 51435 h 171450"/>
                <a:gd name="connsiteX7" fmla="*/ 0 w 342900"/>
                <a:gd name="connsiteY7" fmla="*/ 85725 h 171450"/>
                <a:gd name="connsiteX8" fmla="*/ 0 w 342900"/>
                <a:gd name="connsiteY8" fmla="*/ 171450 h 171450"/>
                <a:gd name="connsiteX9" fmla="*/ 342426 w 342900"/>
                <a:gd name="connsiteY9" fmla="*/ 140626 h 171450"/>
                <a:gd name="connsiteX0" fmla="*/ 342426 w 342900"/>
                <a:gd name="connsiteY0" fmla="*/ 140626 h 151533"/>
                <a:gd name="connsiteX1" fmla="*/ 342900 w 342900"/>
                <a:gd name="connsiteY1" fmla="*/ 85725 h 151533"/>
                <a:gd name="connsiteX2" fmla="*/ 325755 w 342900"/>
                <a:gd name="connsiteY2" fmla="*/ 51435 h 151533"/>
                <a:gd name="connsiteX3" fmla="*/ 241935 w 342900"/>
                <a:gd name="connsiteY3" fmla="*/ 11430 h 151533"/>
                <a:gd name="connsiteX4" fmla="*/ 171450 w 342900"/>
                <a:gd name="connsiteY4" fmla="*/ 0 h 151533"/>
                <a:gd name="connsiteX5" fmla="*/ 100965 w 342900"/>
                <a:gd name="connsiteY5" fmla="*/ 11430 h 151533"/>
                <a:gd name="connsiteX6" fmla="*/ 17145 w 342900"/>
                <a:gd name="connsiteY6" fmla="*/ 51435 h 151533"/>
                <a:gd name="connsiteX7" fmla="*/ 0 w 342900"/>
                <a:gd name="connsiteY7" fmla="*/ 85725 h 151533"/>
                <a:gd name="connsiteX8" fmla="*/ 1423 w 342900"/>
                <a:gd name="connsiteY8" fmla="*/ 151533 h 151533"/>
                <a:gd name="connsiteX9" fmla="*/ 342426 w 342900"/>
                <a:gd name="connsiteY9" fmla="*/ 140626 h 151533"/>
                <a:gd name="connsiteX0" fmla="*/ 342998 w 343472"/>
                <a:gd name="connsiteY0" fmla="*/ 140626 h 145368"/>
                <a:gd name="connsiteX1" fmla="*/ 343472 w 343472"/>
                <a:gd name="connsiteY1" fmla="*/ 85725 h 145368"/>
                <a:gd name="connsiteX2" fmla="*/ 326327 w 343472"/>
                <a:gd name="connsiteY2" fmla="*/ 51435 h 145368"/>
                <a:gd name="connsiteX3" fmla="*/ 242507 w 343472"/>
                <a:gd name="connsiteY3" fmla="*/ 11430 h 145368"/>
                <a:gd name="connsiteX4" fmla="*/ 172022 w 343472"/>
                <a:gd name="connsiteY4" fmla="*/ 0 h 145368"/>
                <a:gd name="connsiteX5" fmla="*/ 101537 w 343472"/>
                <a:gd name="connsiteY5" fmla="*/ 11430 h 145368"/>
                <a:gd name="connsiteX6" fmla="*/ 17717 w 343472"/>
                <a:gd name="connsiteY6" fmla="*/ 51435 h 145368"/>
                <a:gd name="connsiteX7" fmla="*/ 572 w 343472"/>
                <a:gd name="connsiteY7" fmla="*/ 85725 h 145368"/>
                <a:gd name="connsiteX8" fmla="*/ 98 w 343472"/>
                <a:gd name="connsiteY8" fmla="*/ 145368 h 145368"/>
                <a:gd name="connsiteX9" fmla="*/ 342998 w 343472"/>
                <a:gd name="connsiteY9" fmla="*/ 140626 h 145368"/>
                <a:gd name="connsiteX0" fmla="*/ 342998 w 343472"/>
                <a:gd name="connsiteY0" fmla="*/ 140626 h 145368"/>
                <a:gd name="connsiteX1" fmla="*/ 343472 w 343472"/>
                <a:gd name="connsiteY1" fmla="*/ 85725 h 145368"/>
                <a:gd name="connsiteX2" fmla="*/ 326327 w 343472"/>
                <a:gd name="connsiteY2" fmla="*/ 51435 h 145368"/>
                <a:gd name="connsiteX3" fmla="*/ 242507 w 343472"/>
                <a:gd name="connsiteY3" fmla="*/ 11430 h 145368"/>
                <a:gd name="connsiteX4" fmla="*/ 172022 w 343472"/>
                <a:gd name="connsiteY4" fmla="*/ 0 h 145368"/>
                <a:gd name="connsiteX5" fmla="*/ 101537 w 343472"/>
                <a:gd name="connsiteY5" fmla="*/ 11430 h 145368"/>
                <a:gd name="connsiteX6" fmla="*/ 17717 w 343472"/>
                <a:gd name="connsiteY6" fmla="*/ 51435 h 145368"/>
                <a:gd name="connsiteX7" fmla="*/ 572 w 343472"/>
                <a:gd name="connsiteY7" fmla="*/ 85725 h 145368"/>
                <a:gd name="connsiteX8" fmla="*/ 98 w 343472"/>
                <a:gd name="connsiteY8" fmla="*/ 145368 h 145368"/>
                <a:gd name="connsiteX9" fmla="*/ 176941 w 343472"/>
                <a:gd name="connsiteY9" fmla="*/ 143902 h 145368"/>
                <a:gd name="connsiteX10" fmla="*/ 342998 w 343472"/>
                <a:gd name="connsiteY10" fmla="*/ 140626 h 145368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0251"/>
                <a:gd name="connsiteX1" fmla="*/ 343472 w 343472"/>
                <a:gd name="connsiteY1" fmla="*/ 85725 h 220251"/>
                <a:gd name="connsiteX2" fmla="*/ 326327 w 343472"/>
                <a:gd name="connsiteY2" fmla="*/ 51435 h 220251"/>
                <a:gd name="connsiteX3" fmla="*/ 242507 w 343472"/>
                <a:gd name="connsiteY3" fmla="*/ 11430 h 220251"/>
                <a:gd name="connsiteX4" fmla="*/ 172022 w 343472"/>
                <a:gd name="connsiteY4" fmla="*/ 0 h 220251"/>
                <a:gd name="connsiteX5" fmla="*/ 101537 w 343472"/>
                <a:gd name="connsiteY5" fmla="*/ 11430 h 220251"/>
                <a:gd name="connsiteX6" fmla="*/ 17717 w 343472"/>
                <a:gd name="connsiteY6" fmla="*/ 51435 h 220251"/>
                <a:gd name="connsiteX7" fmla="*/ 572 w 343472"/>
                <a:gd name="connsiteY7" fmla="*/ 85725 h 220251"/>
                <a:gd name="connsiteX8" fmla="*/ 98 w 343472"/>
                <a:gd name="connsiteY8" fmla="*/ 145368 h 220251"/>
                <a:gd name="connsiteX9" fmla="*/ 171725 w 343472"/>
                <a:gd name="connsiteY9" fmla="*/ 220251 h 220251"/>
                <a:gd name="connsiteX10" fmla="*/ 342998 w 343472"/>
                <a:gd name="connsiteY10" fmla="*/ 140626 h 220251"/>
                <a:gd name="connsiteX0" fmla="*/ 342998 w 343472"/>
                <a:gd name="connsiteY0" fmla="*/ 140626 h 221674"/>
                <a:gd name="connsiteX1" fmla="*/ 343472 w 343472"/>
                <a:gd name="connsiteY1" fmla="*/ 85725 h 221674"/>
                <a:gd name="connsiteX2" fmla="*/ 326327 w 343472"/>
                <a:gd name="connsiteY2" fmla="*/ 51435 h 221674"/>
                <a:gd name="connsiteX3" fmla="*/ 242507 w 343472"/>
                <a:gd name="connsiteY3" fmla="*/ 11430 h 221674"/>
                <a:gd name="connsiteX4" fmla="*/ 172022 w 343472"/>
                <a:gd name="connsiteY4" fmla="*/ 0 h 221674"/>
                <a:gd name="connsiteX5" fmla="*/ 101537 w 343472"/>
                <a:gd name="connsiteY5" fmla="*/ 11430 h 221674"/>
                <a:gd name="connsiteX6" fmla="*/ 17717 w 343472"/>
                <a:gd name="connsiteY6" fmla="*/ 51435 h 221674"/>
                <a:gd name="connsiteX7" fmla="*/ 572 w 343472"/>
                <a:gd name="connsiteY7" fmla="*/ 85725 h 221674"/>
                <a:gd name="connsiteX8" fmla="*/ 98 w 343472"/>
                <a:gd name="connsiteY8" fmla="*/ 145368 h 221674"/>
                <a:gd name="connsiteX9" fmla="*/ 171251 w 343472"/>
                <a:gd name="connsiteY9" fmla="*/ 221674 h 221674"/>
                <a:gd name="connsiteX10" fmla="*/ 342998 w 343472"/>
                <a:gd name="connsiteY10" fmla="*/ 140626 h 221674"/>
                <a:gd name="connsiteX0" fmla="*/ 342998 w 343472"/>
                <a:gd name="connsiteY0" fmla="*/ 140626 h 221674"/>
                <a:gd name="connsiteX1" fmla="*/ 343472 w 343472"/>
                <a:gd name="connsiteY1" fmla="*/ 85725 h 221674"/>
                <a:gd name="connsiteX2" fmla="*/ 326327 w 343472"/>
                <a:gd name="connsiteY2" fmla="*/ 51435 h 221674"/>
                <a:gd name="connsiteX3" fmla="*/ 242507 w 343472"/>
                <a:gd name="connsiteY3" fmla="*/ 11430 h 221674"/>
                <a:gd name="connsiteX4" fmla="*/ 172022 w 343472"/>
                <a:gd name="connsiteY4" fmla="*/ 0 h 221674"/>
                <a:gd name="connsiteX5" fmla="*/ 101537 w 343472"/>
                <a:gd name="connsiteY5" fmla="*/ 11430 h 221674"/>
                <a:gd name="connsiteX6" fmla="*/ 17717 w 343472"/>
                <a:gd name="connsiteY6" fmla="*/ 51435 h 221674"/>
                <a:gd name="connsiteX7" fmla="*/ 572 w 343472"/>
                <a:gd name="connsiteY7" fmla="*/ 85725 h 221674"/>
                <a:gd name="connsiteX8" fmla="*/ 98 w 343472"/>
                <a:gd name="connsiteY8" fmla="*/ 146316 h 221674"/>
                <a:gd name="connsiteX9" fmla="*/ 171251 w 343472"/>
                <a:gd name="connsiteY9" fmla="*/ 221674 h 221674"/>
                <a:gd name="connsiteX10" fmla="*/ 342998 w 343472"/>
                <a:gd name="connsiteY10" fmla="*/ 140626 h 22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472" h="221674">
                  <a:moveTo>
                    <a:pt x="342998" y="140626"/>
                  </a:moveTo>
                  <a:cubicBezTo>
                    <a:pt x="342998" y="112051"/>
                    <a:pt x="343472" y="114300"/>
                    <a:pt x="343472" y="85725"/>
                  </a:cubicBezTo>
                  <a:cubicBezTo>
                    <a:pt x="343472" y="72390"/>
                    <a:pt x="337757" y="59055"/>
                    <a:pt x="326327" y="51435"/>
                  </a:cubicBezTo>
                  <a:cubicBezTo>
                    <a:pt x="303467" y="32385"/>
                    <a:pt x="272987" y="19050"/>
                    <a:pt x="242507" y="11430"/>
                  </a:cubicBezTo>
                  <a:cubicBezTo>
                    <a:pt x="221552" y="5715"/>
                    <a:pt x="196787" y="0"/>
                    <a:pt x="172022" y="0"/>
                  </a:cubicBezTo>
                  <a:cubicBezTo>
                    <a:pt x="149162" y="0"/>
                    <a:pt x="124397" y="3810"/>
                    <a:pt x="101537" y="11430"/>
                  </a:cubicBezTo>
                  <a:cubicBezTo>
                    <a:pt x="71057" y="19050"/>
                    <a:pt x="42482" y="34290"/>
                    <a:pt x="17717" y="51435"/>
                  </a:cubicBezTo>
                  <a:cubicBezTo>
                    <a:pt x="6287" y="60960"/>
                    <a:pt x="572" y="72390"/>
                    <a:pt x="572" y="85725"/>
                  </a:cubicBezTo>
                  <a:cubicBezTo>
                    <a:pt x="1046" y="107661"/>
                    <a:pt x="-376" y="124380"/>
                    <a:pt x="98" y="146316"/>
                  </a:cubicBezTo>
                  <a:cubicBezTo>
                    <a:pt x="46400" y="191668"/>
                    <a:pt x="71363" y="220424"/>
                    <a:pt x="171251" y="221674"/>
                  </a:cubicBezTo>
                  <a:cubicBezTo>
                    <a:pt x="288094" y="218843"/>
                    <a:pt x="318154" y="162900"/>
                    <a:pt x="342998" y="140626"/>
                  </a:cubicBezTo>
                  <a:close/>
                </a:path>
              </a:pathLst>
            </a:custGeom>
            <a:solidFill>
              <a:srgbClr val="0078D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2E3ADB-2EFD-4D86-9223-1F3F809B2725}"/>
                </a:ext>
              </a:extLst>
            </p:cNvPr>
            <p:cNvSpPr/>
            <p:nvPr/>
          </p:nvSpPr>
          <p:spPr>
            <a:xfrm>
              <a:off x="5059741" y="3850093"/>
              <a:ext cx="382633" cy="382633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0078D4"/>
            </a:solidFill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2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89E63-FD62-411E-8277-1F066935B8BB}"/>
              </a:ext>
            </a:extLst>
          </p:cNvPr>
          <p:cNvGrpSpPr/>
          <p:nvPr/>
        </p:nvGrpSpPr>
        <p:grpSpPr>
          <a:xfrm>
            <a:off x="3857767" y="1387522"/>
            <a:ext cx="4449170" cy="4076132"/>
            <a:chOff x="3857767" y="1387522"/>
            <a:chExt cx="4449170" cy="40761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D3F5DB-7FF1-4554-B741-8D85E45A463F}"/>
                </a:ext>
              </a:extLst>
            </p:cNvPr>
            <p:cNvSpPr/>
            <p:nvPr/>
          </p:nvSpPr>
          <p:spPr>
            <a:xfrm>
              <a:off x="3857767" y="1387522"/>
              <a:ext cx="4449170" cy="4076132"/>
            </a:xfrm>
            <a:prstGeom prst="roundRect">
              <a:avLst>
                <a:gd name="adj" fmla="val 2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C7AF5-DE7D-4411-9D9D-4E6A5D3C70C9}"/>
                </a:ext>
              </a:extLst>
            </p:cNvPr>
            <p:cNvGrpSpPr/>
            <p:nvPr/>
          </p:nvGrpSpPr>
          <p:grpSpPr>
            <a:xfrm>
              <a:off x="4062019" y="1551295"/>
              <a:ext cx="4067961" cy="3748586"/>
              <a:chOff x="2155310" y="1649017"/>
              <a:chExt cx="4067961" cy="374858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FC7ED2-C307-439B-8BB4-A52D12A61F4D}"/>
                  </a:ext>
                </a:extLst>
              </p:cNvPr>
              <p:cNvSpPr/>
              <p:nvPr/>
            </p:nvSpPr>
            <p:spPr>
              <a:xfrm>
                <a:off x="3004969" y="2381341"/>
                <a:ext cx="2289076" cy="2289076"/>
              </a:xfrm>
              <a:prstGeom prst="ellipse">
                <a:avLst/>
              </a:prstGeom>
              <a:noFill/>
              <a:ln w="38100">
                <a:solidFill>
                  <a:srgbClr val="D2D2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B40B22-438F-4463-9E7B-4E4C972A6D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1346" b="2080"/>
              <a:stretch/>
            </p:blipFill>
            <p:spPr>
              <a:xfrm>
                <a:off x="2155310" y="1649017"/>
                <a:ext cx="4067961" cy="3748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3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AA16D3-F3F9-4C7C-BC01-6A7772BD087E}"/>
              </a:ext>
            </a:extLst>
          </p:cNvPr>
          <p:cNvGrpSpPr/>
          <p:nvPr/>
        </p:nvGrpSpPr>
        <p:grpSpPr>
          <a:xfrm>
            <a:off x="3016624" y="1460936"/>
            <a:ext cx="1586907" cy="583055"/>
            <a:chOff x="3016624" y="1460936"/>
            <a:chExt cx="1586907" cy="5830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BAE451-DFD2-43DF-A616-888C0F738D3A}"/>
                </a:ext>
              </a:extLst>
            </p:cNvPr>
            <p:cNvSpPr/>
            <p:nvPr/>
          </p:nvSpPr>
          <p:spPr>
            <a:xfrm>
              <a:off x="3016624" y="1460936"/>
              <a:ext cx="1586907" cy="583055"/>
            </a:xfrm>
            <a:prstGeom prst="roundRect">
              <a:avLst>
                <a:gd name="adj" fmla="val 112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D19A9E-14D4-4803-B660-125D409C8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EA"/>
                </a:clrFrom>
                <a:clrTo>
                  <a:srgbClr val="EAEAE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6550" y="1460936"/>
              <a:ext cx="1536839" cy="583055"/>
            </a:xfrm>
            <a:prstGeom prst="rect">
              <a:avLst/>
            </a:prstGeom>
          </p:spPr>
        </p:pic>
      </p:grpSp>
      <p:pic>
        <p:nvPicPr>
          <p:cNvPr id="4" name="Picture 8">
            <a:extLst>
              <a:ext uri="{FF2B5EF4-FFF2-40B4-BE49-F238E27FC236}">
                <a16:creationId xmlns:a16="http://schemas.microsoft.com/office/drawing/2014/main" id="{1F606D72-0308-4165-A280-4069D5D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84484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8E28-380E-43AF-BFC5-38A1F07E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1954367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CEA5F4-901C-4405-B39E-3AFEBCD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3133964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3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B1FEF-F882-42CC-A112-9B43ACB0E4A5}"/>
              </a:ext>
            </a:extLst>
          </p:cNvPr>
          <p:cNvGrpSpPr/>
          <p:nvPr/>
        </p:nvGrpSpPr>
        <p:grpSpPr>
          <a:xfrm>
            <a:off x="0" y="1258604"/>
            <a:ext cx="12192000" cy="4340792"/>
            <a:chOff x="0" y="1258604"/>
            <a:chExt cx="12192000" cy="4340792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2A81CA3-46DF-44B5-B0DF-A56B463D6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8604"/>
              <a:ext cx="12192000" cy="43407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7B2F1-7FB7-49D7-9478-42D8E8FD4000}"/>
                </a:ext>
              </a:extLst>
            </p:cNvPr>
            <p:cNvSpPr/>
            <p:nvPr/>
          </p:nvSpPr>
          <p:spPr>
            <a:xfrm>
              <a:off x="3181949" y="3805216"/>
              <a:ext cx="2759601" cy="717579"/>
            </a:xfrm>
            <a:prstGeom prst="rect">
              <a:avLst/>
            </a:prstGeom>
            <a:solidFill>
              <a:srgbClr val="297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Managed Q&amp;A</a:t>
              </a:r>
              <a:endPara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B8C8AD-8567-47C3-ADD3-362B9A23A418}"/>
                </a:ext>
              </a:extLst>
            </p:cNvPr>
            <p:cNvSpPr/>
            <p:nvPr/>
          </p:nvSpPr>
          <p:spPr>
            <a:xfrm>
              <a:off x="6258653" y="3805215"/>
              <a:ext cx="2754134" cy="717579"/>
            </a:xfrm>
            <a:prstGeom prst="rect">
              <a:avLst/>
            </a:prstGeom>
            <a:solidFill>
              <a:srgbClr val="297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20,000</a:t>
              </a:r>
              <a:endPara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7D93BE-3EA4-4662-8647-9D3E00469D19}"/>
                </a:ext>
              </a:extLst>
            </p:cNvPr>
            <p:cNvSpPr/>
            <p:nvPr/>
          </p:nvSpPr>
          <p:spPr>
            <a:xfrm>
              <a:off x="9346290" y="3805214"/>
              <a:ext cx="2750034" cy="717579"/>
            </a:xfrm>
            <a:prstGeom prst="rect">
              <a:avLst/>
            </a:prstGeom>
            <a:solidFill>
              <a:srgbClr val="297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Multiple presenters</a:t>
              </a:r>
              <a:endPara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0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A24D0774E4548A3F74A1805937787" ma:contentTypeVersion="6" ma:contentTypeDescription="Create a new document." ma:contentTypeScope="" ma:versionID="8359739455c30d0ade33bbdb97507751">
  <xsd:schema xmlns:xsd="http://www.w3.org/2001/XMLSchema" xmlns:xs="http://www.w3.org/2001/XMLSchema" xmlns:p="http://schemas.microsoft.com/office/2006/metadata/properties" xmlns:ns2="891ff61b-a37e-428b-97de-5885e131bfc9" xmlns:ns3="c2f287ea-f326-4de1-b7ed-6aa13388f4ec" targetNamespace="http://schemas.microsoft.com/office/2006/metadata/properties" ma:root="true" ma:fieldsID="9c0b5103d94c3254704a89f755691fbe" ns2:_="" ns3:_="">
    <xsd:import namespace="891ff61b-a37e-428b-97de-5885e131bfc9"/>
    <xsd:import namespace="c2f287ea-f326-4de1-b7ed-6aa13388f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f61b-a37e-428b-97de-5885e131b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287ea-f326-4de1-b7ed-6aa13388f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5E6986-043A-490B-8F69-8ED84B27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f61b-a37e-428b-97de-5885e131bfc9"/>
    <ds:schemaRef ds:uri="c2f287ea-f326-4de1-b7ed-6aa13388f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60DF31-949B-492E-83A6-C896865A7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B9865-90DD-446F-B0D4-4F72835957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61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9</cp:revision>
  <dcterms:created xsi:type="dcterms:W3CDTF">2021-05-20T13:45:45Z</dcterms:created>
  <dcterms:modified xsi:type="dcterms:W3CDTF">2021-06-09T07:49:25Z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0x010100F35A24D0774E4548A3F74A1805937787</vt:lpwstr>
  </property>
</Properties>
</file>