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2D2"/>
    <a:srgbClr val="0078D4"/>
    <a:srgbClr val="C1C1C1"/>
    <a:srgbClr val="BC1948"/>
    <a:srgbClr val="7B8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10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7DCC-BAD7-42A7-AFF0-303A05BB4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E2257-F838-430C-9EA9-8AE64B9A5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256A8-42BD-4462-BFEC-F37D73AB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6735C-8D14-4B17-8033-69C0EAAC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684D3-023F-4151-87EA-6DD5FD22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75BA-8F2B-41FC-B331-48DF7DE5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E2CDA-2B74-4E0F-805A-0EFC730CE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2EF68-5A19-472D-94C9-1FF878E1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AE438-6E71-4C5B-B513-561F2C2B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E9DC4-AE0A-4DB1-AD2F-412D9E4A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7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44C3FC-88CB-441C-80D0-70702C228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EC93B-4862-4D0B-8D47-E145DF37D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89629-B85D-4587-A439-1D593B58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CD3FF-2FBB-466F-8A0F-0A73F781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25F6-038B-417B-A59C-253C6EED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6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2421-A4F8-4858-8F5C-E3EDB3105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F2DF5-D611-4CFA-9F19-7A95E0EAF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CA02B-04EB-4DAA-A06F-03BD6698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2F91D-77C2-4D97-BEB1-9BA10E19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6D1D0-581A-4678-9830-70396C163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3648-AC4F-46CF-A586-B31C7E25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34A77-FB24-4F64-A2A5-B315BD511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E3A2A-77FD-4544-BB67-7BA41DBE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4D445-7D60-4CBB-BBC0-536181E7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C6886-9CB6-4277-9BD7-ED9E677C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71EF-9796-4F33-93D5-720504AB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54A9-E690-42D0-988D-BF3CD2343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91693-52E7-471B-9F22-C722A25D7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8E717-3321-47EA-ABA0-E20F8E8FD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3C568-490E-4659-84A1-FA9674339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02FCE-9E61-40C2-8DB5-7C835BB1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8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658C-47C3-4AB0-ACEB-BD3F07C0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BC8D2-BAB8-47F3-AFC8-93DEE9C67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319E8-8C92-4DCB-B625-465B43310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A8253D-3836-4CFD-8EFC-0CF227F06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AC17B-8CB5-421E-812A-566D4F8F3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C43EEE-377D-475D-8F7E-A8F0766E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8F263-613A-4340-A6CD-8D96267E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AC1AC-E330-4623-B68D-6B9560AD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0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D629-5A46-4EE2-80AA-E6B2719D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ECA01C-614E-488E-86CB-26C6F70D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5AFFD-94B1-4774-AED4-A37639D4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9F563-001C-45EC-BE7B-75EF8FA9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4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19955-4999-4C27-8CAD-A60F9788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9A9F6-E6EA-4416-B66E-0B8C9F16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2ABAE-6197-452A-8AA7-52A73C0C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4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6C1B-49A5-4CBF-8ADE-B9F6666E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191E5-D070-4E7A-8CC6-CA8438A01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605F5-728C-412D-B279-6745CBDCA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D63CB-C178-4363-A0B7-FDB93544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5C8F6-E4A7-4B87-A8C5-11587745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249DE-49B6-4EF6-A9EF-3F3BD237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2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AA6B-5216-4C99-89E6-FBCFDD3D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32EF3-CE9E-4C4B-9150-0A533737A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97E77-C33D-44E0-A047-2EC17AB60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D92FF-07A4-46B7-A686-290BE53E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2460-FA18-4D24-9179-39CC65D8EBB0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D2447-F50B-4C76-B33A-8C56CB28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79BA3-41A1-4A6F-811E-27E1516C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2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DE4B7-1419-4925-884A-36C73937A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84458-0DBE-45A3-8DED-785DE7C0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9F9A1-4092-4435-9C4B-E871B3E50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A2460-FA18-4D24-9179-39CC65D8EBB0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45D0B-3E14-46D7-B208-DD8DA1538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85272-806E-4DD7-AC36-BC39CA5F4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D15DB-A0A9-4C91-BD98-63BB8BE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47EC844-012C-41BC-BE40-F22BA0EBD335}"/>
              </a:ext>
            </a:extLst>
          </p:cNvPr>
          <p:cNvGrpSpPr/>
          <p:nvPr/>
        </p:nvGrpSpPr>
        <p:grpSpPr>
          <a:xfrm>
            <a:off x="145576" y="197129"/>
            <a:ext cx="12046424" cy="4938977"/>
            <a:chOff x="145576" y="197129"/>
            <a:chExt cx="12046424" cy="4938977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C8EF7AB-73DF-4035-872B-9FDA4AEB6F2B}"/>
                </a:ext>
              </a:extLst>
            </p:cNvPr>
            <p:cNvSpPr/>
            <p:nvPr/>
          </p:nvSpPr>
          <p:spPr>
            <a:xfrm>
              <a:off x="145576" y="197129"/>
              <a:ext cx="12046424" cy="4938977"/>
            </a:xfrm>
            <a:prstGeom prst="roundRect">
              <a:avLst>
                <a:gd name="adj" fmla="val 21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1A3BCBA-7E93-43A5-B611-405F0907573C}"/>
                </a:ext>
              </a:extLst>
            </p:cNvPr>
            <p:cNvSpPr/>
            <p:nvPr/>
          </p:nvSpPr>
          <p:spPr>
            <a:xfrm>
              <a:off x="9415786" y="313900"/>
              <a:ext cx="2676130" cy="4653886"/>
            </a:xfrm>
            <a:prstGeom prst="roundRect">
              <a:avLst>
                <a:gd name="adj" fmla="val 709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6EFB235-9D03-4235-86DA-D22A1C6EE991}"/>
                </a:ext>
              </a:extLst>
            </p:cNvPr>
            <p:cNvSpPr/>
            <p:nvPr/>
          </p:nvSpPr>
          <p:spPr>
            <a:xfrm>
              <a:off x="4593764" y="313900"/>
              <a:ext cx="2184624" cy="4653886"/>
            </a:xfrm>
            <a:prstGeom prst="roundRect">
              <a:avLst>
                <a:gd name="adj" fmla="val 709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A03C9AD-67ED-421A-830B-7218373AC4B0}"/>
                </a:ext>
              </a:extLst>
            </p:cNvPr>
            <p:cNvSpPr/>
            <p:nvPr/>
          </p:nvSpPr>
          <p:spPr>
            <a:xfrm>
              <a:off x="250209" y="313900"/>
              <a:ext cx="1662855" cy="4653886"/>
            </a:xfrm>
            <a:prstGeom prst="roundRect">
              <a:avLst>
                <a:gd name="adj" fmla="val 709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B78A5B-1978-4A2D-A9D1-656C2F3B8691}"/>
                </a:ext>
              </a:extLst>
            </p:cNvPr>
            <p:cNvSpPr txBox="1"/>
            <p:nvPr/>
          </p:nvSpPr>
          <p:spPr>
            <a:xfrm>
              <a:off x="2038142" y="2154741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Webinars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D4EC10-170C-4002-8158-2D8F1DDA269B}"/>
                </a:ext>
              </a:extLst>
            </p:cNvPr>
            <p:cNvSpPr txBox="1"/>
            <p:nvPr/>
          </p:nvSpPr>
          <p:spPr>
            <a:xfrm>
              <a:off x="2038142" y="1482267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Team meetings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F2D446E-F44A-45B7-BBB8-EA89FDF43F64}"/>
                </a:ext>
              </a:extLst>
            </p:cNvPr>
            <p:cNvSpPr txBox="1"/>
            <p:nvPr/>
          </p:nvSpPr>
          <p:spPr>
            <a:xfrm>
              <a:off x="2038142" y="3499689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Leadership townhall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5D04F1-0839-4DF7-B74E-B8308A9FDF9F}"/>
                </a:ext>
              </a:extLst>
            </p:cNvPr>
            <p:cNvSpPr txBox="1"/>
            <p:nvPr/>
          </p:nvSpPr>
          <p:spPr>
            <a:xfrm>
              <a:off x="2038143" y="2827215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Virtual conferences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BF80D3-FF35-4786-8D4E-A5EA904BDA3F}"/>
                </a:ext>
              </a:extLst>
            </p:cNvPr>
            <p:cNvSpPr txBox="1"/>
            <p:nvPr/>
          </p:nvSpPr>
          <p:spPr>
            <a:xfrm>
              <a:off x="2038142" y="4170361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Public broadcasts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5E1E57-587F-4903-8EBE-A23A5C0208D6}"/>
                </a:ext>
              </a:extLst>
            </p:cNvPr>
            <p:cNvSpPr txBox="1"/>
            <p:nvPr/>
          </p:nvSpPr>
          <p:spPr>
            <a:xfrm>
              <a:off x="6888326" y="1482267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Up to 300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E44A36-2259-404A-A080-C6F7D857CFCB}"/>
                </a:ext>
              </a:extLst>
            </p:cNvPr>
            <p:cNvSpPr txBox="1"/>
            <p:nvPr/>
          </p:nvSpPr>
          <p:spPr>
            <a:xfrm>
              <a:off x="6888326" y="4164457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Up to 100,000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6C1D376-F014-4C60-9A25-836268EF4D65}"/>
                </a:ext>
              </a:extLst>
            </p:cNvPr>
            <p:cNvGrpSpPr/>
            <p:nvPr/>
          </p:nvGrpSpPr>
          <p:grpSpPr>
            <a:xfrm>
              <a:off x="282388" y="1482267"/>
              <a:ext cx="1617654" cy="3051522"/>
              <a:chOff x="346179" y="1482267"/>
              <a:chExt cx="2417522" cy="305152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857491-1AE8-4957-8834-763414EA983F}"/>
                  </a:ext>
                </a:extLst>
              </p:cNvPr>
              <p:cNvSpPr txBox="1"/>
              <p:nvPr/>
            </p:nvSpPr>
            <p:spPr>
              <a:xfrm>
                <a:off x="346179" y="1482267"/>
                <a:ext cx="24175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Simple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4F6761-95A7-470F-B718-4D1A7A2648F9}"/>
                  </a:ext>
                </a:extLst>
              </p:cNvPr>
              <p:cNvSpPr txBox="1"/>
              <p:nvPr/>
            </p:nvSpPr>
            <p:spPr>
              <a:xfrm>
                <a:off x="346179" y="4164457"/>
                <a:ext cx="24175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Complex</a:t>
                </a:r>
              </a:p>
            </p:txBody>
          </p:sp>
          <p:sp>
            <p:nvSpPr>
              <p:cNvPr id="17" name="Arrow: Down 16">
                <a:extLst>
                  <a:ext uri="{FF2B5EF4-FFF2-40B4-BE49-F238E27FC236}">
                    <a16:creationId xmlns:a16="http://schemas.microsoft.com/office/drawing/2014/main" id="{A123788B-3BF5-4971-9B27-D89315DFF9B0}"/>
                  </a:ext>
                </a:extLst>
              </p:cNvPr>
              <p:cNvSpPr/>
              <p:nvPr/>
            </p:nvSpPr>
            <p:spPr>
              <a:xfrm>
                <a:off x="1171548" y="1851599"/>
                <a:ext cx="766784" cy="2415601"/>
              </a:xfrm>
              <a:prstGeom prst="downArrow">
                <a:avLst/>
              </a:prstGeom>
              <a:gradFill>
                <a:gsLst>
                  <a:gs pos="18000">
                    <a:srgbClr val="7B83EB"/>
                  </a:gs>
                  <a:gs pos="49000">
                    <a:srgbClr val="0078D4"/>
                  </a:gs>
                  <a:gs pos="82000">
                    <a:srgbClr val="BC1948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E612C0A-7704-4156-AD2A-AC5DFEBC69CA}"/>
                </a:ext>
              </a:extLst>
            </p:cNvPr>
            <p:cNvGrpSpPr/>
            <p:nvPr/>
          </p:nvGrpSpPr>
          <p:grpSpPr>
            <a:xfrm>
              <a:off x="9614357" y="4016833"/>
              <a:ext cx="2477559" cy="664579"/>
              <a:chOff x="9614357" y="4069652"/>
              <a:chExt cx="2477559" cy="664579"/>
            </a:xfrm>
          </p:grpSpPr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F0C0ADF2-32AD-464C-AEF8-1EB3D32ED9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14357" y="4069652"/>
                <a:ext cx="664579" cy="6645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FDC7C3-834C-4CEC-87E1-7AC43532B6CB}"/>
                  </a:ext>
                </a:extLst>
              </p:cNvPr>
              <p:cNvSpPr txBox="1"/>
              <p:nvPr/>
            </p:nvSpPr>
            <p:spPr>
              <a:xfrm>
                <a:off x="10157893" y="4078775"/>
                <a:ext cx="193402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Live event in</a:t>
                </a:r>
              </a:p>
              <a:p>
                <a:pPr algn="ctr"/>
                <a:r>
                  <a:rPr lang="en-US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Stream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C6A09E0-F35A-42A6-82F6-61E2560E87FA}"/>
                </a:ext>
              </a:extLst>
            </p:cNvPr>
            <p:cNvGrpSpPr/>
            <p:nvPr/>
          </p:nvGrpSpPr>
          <p:grpSpPr>
            <a:xfrm>
              <a:off x="9614357" y="2668132"/>
              <a:ext cx="2477559" cy="676577"/>
              <a:chOff x="9614357" y="2684026"/>
              <a:chExt cx="2477559" cy="676577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510C268B-822E-4B24-A9D1-7E1371FDBA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14357" y="2684026"/>
                <a:ext cx="676577" cy="6765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F8C7AD-2BAA-46DA-8C4C-DEC002626C46}"/>
                  </a:ext>
                </a:extLst>
              </p:cNvPr>
              <p:cNvSpPr txBox="1"/>
              <p:nvPr/>
            </p:nvSpPr>
            <p:spPr>
              <a:xfrm>
                <a:off x="10157893" y="2691608"/>
                <a:ext cx="193402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Live event in</a:t>
                </a:r>
              </a:p>
              <a:p>
                <a:pPr algn="ctr"/>
                <a:r>
                  <a:rPr lang="en-US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Yammer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2B05C17-173A-487F-A286-DA42904C38D4}"/>
                </a:ext>
              </a:extLst>
            </p:cNvPr>
            <p:cNvGrpSpPr/>
            <p:nvPr/>
          </p:nvGrpSpPr>
          <p:grpSpPr>
            <a:xfrm>
              <a:off x="9614357" y="1349678"/>
              <a:ext cx="2477559" cy="646331"/>
              <a:chOff x="9614357" y="1343767"/>
              <a:chExt cx="2477559" cy="646331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78677F64-53F5-4247-930B-360A4BCA61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14357" y="1358888"/>
                <a:ext cx="664579" cy="6160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E87826-0829-4EDC-A2DB-F93610FA66B5}"/>
                  </a:ext>
                </a:extLst>
              </p:cNvPr>
              <p:cNvSpPr txBox="1"/>
              <p:nvPr/>
            </p:nvSpPr>
            <p:spPr>
              <a:xfrm>
                <a:off x="10157893" y="1343767"/>
                <a:ext cx="193402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Live event in</a:t>
                </a:r>
              </a:p>
              <a:p>
                <a:pPr algn="ctr"/>
                <a:r>
                  <a:rPr lang="en-US" dirty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Teams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FB7C2A-9F76-4137-AAE0-6958951B438A}"/>
                </a:ext>
              </a:extLst>
            </p:cNvPr>
            <p:cNvSpPr txBox="1"/>
            <p:nvPr/>
          </p:nvSpPr>
          <p:spPr>
            <a:xfrm>
              <a:off x="250209" y="389183"/>
              <a:ext cx="16498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Segoe UI" panose="020B0502040204020203" pitchFamily="34" charset="0"/>
                  <a:cs typeface="Segoe UI" panose="020B0502040204020203" pitchFamily="34" charset="0"/>
                </a:rPr>
                <a:t>Complexity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1A08DE-EB63-4583-B436-45494A1BD619}"/>
                </a:ext>
              </a:extLst>
            </p:cNvPr>
            <p:cNvSpPr txBox="1"/>
            <p:nvPr/>
          </p:nvSpPr>
          <p:spPr>
            <a:xfrm>
              <a:off x="2038142" y="389183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r>
                <a:rPr lang="en-US" b="1" dirty="0">
                  <a:latin typeface="Segoe UI" panose="020B0502040204020203" pitchFamily="34" charset="0"/>
                  <a:cs typeface="Segoe UI" panose="020B0502040204020203" pitchFamily="34" charset="0"/>
                </a:rPr>
                <a:t>vent scenario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EEE0359-4F96-4974-B2A7-02EA42A78F2E}"/>
                </a:ext>
              </a:extLst>
            </p:cNvPr>
            <p:cNvSpPr txBox="1"/>
            <p:nvPr/>
          </p:nvSpPr>
          <p:spPr>
            <a:xfrm>
              <a:off x="4455664" y="389183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latin typeface="Segoe UI" panose="020B0502040204020203" pitchFamily="34" charset="0"/>
                  <a:cs typeface="Segoe UI" panose="020B0502040204020203" pitchFamily="34" charset="0"/>
                </a:rPr>
                <a:t>Production level</a:t>
              </a:r>
              <a:endParaRPr lang="en-US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20AE1D-773C-410E-8527-D9D33690397A}"/>
                </a:ext>
              </a:extLst>
            </p:cNvPr>
            <p:cNvSpPr txBox="1"/>
            <p:nvPr/>
          </p:nvSpPr>
          <p:spPr>
            <a:xfrm>
              <a:off x="6888326" y="389183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latin typeface="Segoe UI" panose="020B0502040204020203" pitchFamily="34" charset="0"/>
                  <a:cs typeface="Segoe UI" panose="020B0502040204020203" pitchFamily="34" charset="0"/>
                </a:rPr>
                <a:t>Attendees</a:t>
              </a:r>
              <a:endParaRPr lang="en-US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2BB1FA-7C52-4C40-B411-4B42F73ED3A1}"/>
                </a:ext>
              </a:extLst>
            </p:cNvPr>
            <p:cNvSpPr txBox="1"/>
            <p:nvPr/>
          </p:nvSpPr>
          <p:spPr>
            <a:xfrm>
              <a:off x="9547606" y="389183"/>
              <a:ext cx="24175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latin typeface="Segoe UI" panose="020B0502040204020203" pitchFamily="34" charset="0"/>
                  <a:cs typeface="Segoe UI" panose="020B0502040204020203" pitchFamily="34" charset="0"/>
                </a:rPr>
                <a:t>Solution</a:t>
              </a:r>
              <a:endParaRPr lang="en-US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AE82C39-430B-42C1-8F88-25BB323F2A3E}"/>
                </a:ext>
              </a:extLst>
            </p:cNvPr>
            <p:cNvSpPr txBox="1"/>
            <p:nvPr/>
          </p:nvSpPr>
          <p:spPr>
            <a:xfrm>
              <a:off x="4455664" y="1482267"/>
              <a:ext cx="241752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Webcams or</a:t>
              </a:r>
            </a:p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screen share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7081560-CE46-4EBA-AECC-B1C89D39610C}"/>
                </a:ext>
              </a:extLst>
            </p:cNvPr>
            <p:cNvSpPr txBox="1"/>
            <p:nvPr/>
          </p:nvSpPr>
          <p:spPr>
            <a:xfrm>
              <a:off x="4455664" y="2683257"/>
              <a:ext cx="241752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Could be custom </a:t>
              </a:r>
            </a:p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production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C2A7302-0C8A-4A43-9681-466D42F2943D}"/>
                </a:ext>
              </a:extLst>
            </p:cNvPr>
            <p:cNvSpPr txBox="1"/>
            <p:nvPr/>
          </p:nvSpPr>
          <p:spPr>
            <a:xfrm>
              <a:off x="4455664" y="3887456"/>
              <a:ext cx="2417522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Custom </a:t>
              </a:r>
            </a:p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Production </a:t>
              </a:r>
            </a:p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only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994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B9628AB-FE14-4EF9-88ED-0ED730E910F4}"/>
              </a:ext>
            </a:extLst>
          </p:cNvPr>
          <p:cNvGrpSpPr/>
          <p:nvPr/>
        </p:nvGrpSpPr>
        <p:grpSpPr>
          <a:xfrm>
            <a:off x="553059" y="529147"/>
            <a:ext cx="1441171" cy="1360662"/>
            <a:chOff x="553059" y="529147"/>
            <a:chExt cx="1441171" cy="136066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711A22D-60F4-496E-90DA-8ABEFBB7E2AD}"/>
                </a:ext>
              </a:extLst>
            </p:cNvPr>
            <p:cNvSpPr/>
            <p:nvPr/>
          </p:nvSpPr>
          <p:spPr>
            <a:xfrm>
              <a:off x="606206" y="529147"/>
              <a:ext cx="1360662" cy="1360662"/>
            </a:xfrm>
            <a:prstGeom prst="roundRect">
              <a:avLst>
                <a:gd name="adj" fmla="val 92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B113BFD-E250-4244-9357-38BD50AF92A9}"/>
                </a:ext>
              </a:extLst>
            </p:cNvPr>
            <p:cNvGrpSpPr/>
            <p:nvPr/>
          </p:nvGrpSpPr>
          <p:grpSpPr>
            <a:xfrm>
              <a:off x="553059" y="853774"/>
              <a:ext cx="1441171" cy="907997"/>
              <a:chOff x="1785409" y="800280"/>
              <a:chExt cx="1441171" cy="907997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F606F553-5A78-4F49-B48B-5443F40B2CE3}"/>
                  </a:ext>
                </a:extLst>
              </p:cNvPr>
              <p:cNvGrpSpPr/>
              <p:nvPr/>
            </p:nvGrpSpPr>
            <p:grpSpPr>
              <a:xfrm>
                <a:off x="2107672" y="800280"/>
                <a:ext cx="800099" cy="532134"/>
                <a:chOff x="2107672" y="800280"/>
                <a:chExt cx="800099" cy="532134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5AF62C9A-D41B-44F7-AC8E-E1CD7A82E29A}"/>
                    </a:ext>
                  </a:extLst>
                </p:cNvPr>
                <p:cNvSpPr/>
                <p:nvPr/>
              </p:nvSpPr>
              <p:spPr>
                <a:xfrm>
                  <a:off x="2293749" y="1120169"/>
                  <a:ext cx="424492" cy="212245"/>
                </a:xfrm>
                <a:custGeom>
                  <a:avLst/>
                  <a:gdLst>
                    <a:gd name="connsiteX0" fmla="*/ 342900 w 342900"/>
                    <a:gd name="connsiteY0" fmla="*/ 171450 h 171449"/>
                    <a:gd name="connsiteX1" fmla="*/ 342900 w 342900"/>
                    <a:gd name="connsiteY1" fmla="*/ 85725 h 171449"/>
                    <a:gd name="connsiteX2" fmla="*/ 325755 w 342900"/>
                    <a:gd name="connsiteY2" fmla="*/ 51435 h 171449"/>
                    <a:gd name="connsiteX3" fmla="*/ 241935 w 342900"/>
                    <a:gd name="connsiteY3" fmla="*/ 11430 h 171449"/>
                    <a:gd name="connsiteX4" fmla="*/ 171450 w 342900"/>
                    <a:gd name="connsiteY4" fmla="*/ 0 h 171449"/>
                    <a:gd name="connsiteX5" fmla="*/ 100965 w 342900"/>
                    <a:gd name="connsiteY5" fmla="*/ 11430 h 171449"/>
                    <a:gd name="connsiteX6" fmla="*/ 17145 w 342900"/>
                    <a:gd name="connsiteY6" fmla="*/ 51435 h 171449"/>
                    <a:gd name="connsiteX7" fmla="*/ 0 w 342900"/>
                    <a:gd name="connsiteY7" fmla="*/ 85725 h 171449"/>
                    <a:gd name="connsiteX8" fmla="*/ 0 w 342900"/>
                    <a:gd name="connsiteY8" fmla="*/ 171450 h 171449"/>
                    <a:gd name="connsiteX9" fmla="*/ 342900 w 342900"/>
                    <a:gd name="connsiteY9" fmla="*/ 171450 h 171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42900" h="171449">
                      <a:moveTo>
                        <a:pt x="342900" y="171450"/>
                      </a:moveTo>
                      <a:lnTo>
                        <a:pt x="342900" y="85725"/>
                      </a:lnTo>
                      <a:cubicBezTo>
                        <a:pt x="342900" y="72390"/>
                        <a:pt x="337185" y="59055"/>
                        <a:pt x="325755" y="51435"/>
                      </a:cubicBezTo>
                      <a:cubicBezTo>
                        <a:pt x="302895" y="32385"/>
                        <a:pt x="272415" y="19050"/>
                        <a:pt x="241935" y="11430"/>
                      </a:cubicBezTo>
                      <a:cubicBezTo>
                        <a:pt x="220980" y="5715"/>
                        <a:pt x="196215" y="0"/>
                        <a:pt x="171450" y="0"/>
                      </a:cubicBezTo>
                      <a:cubicBezTo>
                        <a:pt x="148590" y="0"/>
                        <a:pt x="123825" y="3810"/>
                        <a:pt x="100965" y="11430"/>
                      </a:cubicBezTo>
                      <a:cubicBezTo>
                        <a:pt x="70485" y="19050"/>
                        <a:pt x="41910" y="34290"/>
                        <a:pt x="17145" y="51435"/>
                      </a:cubicBezTo>
                      <a:cubicBezTo>
                        <a:pt x="5715" y="60960"/>
                        <a:pt x="0" y="72390"/>
                        <a:pt x="0" y="85725"/>
                      </a:cubicBezTo>
                      <a:lnTo>
                        <a:pt x="0" y="171450"/>
                      </a:lnTo>
                      <a:lnTo>
                        <a:pt x="342900" y="171450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7E1B60DA-DE76-441B-95FC-6FDE79988152}"/>
                    </a:ext>
                  </a:extLst>
                </p:cNvPr>
                <p:cNvSpPr/>
                <p:nvPr/>
              </p:nvSpPr>
              <p:spPr>
                <a:xfrm>
                  <a:off x="2399872" y="901392"/>
                  <a:ext cx="212246" cy="212246"/>
                </a:xfrm>
                <a:custGeom>
                  <a:avLst/>
                  <a:gdLst>
                    <a:gd name="connsiteX0" fmla="*/ 171450 w 171450"/>
                    <a:gd name="connsiteY0" fmla="*/ 85725 h 171450"/>
                    <a:gd name="connsiteX1" fmla="*/ 85725 w 171450"/>
                    <a:gd name="connsiteY1" fmla="*/ 171450 h 171450"/>
                    <a:gd name="connsiteX2" fmla="*/ 0 w 171450"/>
                    <a:gd name="connsiteY2" fmla="*/ 85725 h 171450"/>
                    <a:gd name="connsiteX3" fmla="*/ 85725 w 171450"/>
                    <a:gd name="connsiteY3" fmla="*/ 0 h 171450"/>
                    <a:gd name="connsiteX4" fmla="*/ 171450 w 171450"/>
                    <a:gd name="connsiteY4" fmla="*/ 85725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450" h="171450">
                      <a:moveTo>
                        <a:pt x="171450" y="85725"/>
                      </a:moveTo>
                      <a:cubicBezTo>
                        <a:pt x="171450" y="133070"/>
                        <a:pt x="133070" y="171450"/>
                        <a:pt x="85725" y="171450"/>
                      </a:cubicBezTo>
                      <a:cubicBezTo>
                        <a:pt x="38380" y="171450"/>
                        <a:pt x="0" y="133070"/>
                        <a:pt x="0" y="85725"/>
                      </a:cubicBezTo>
                      <a:cubicBezTo>
                        <a:pt x="0" y="38380"/>
                        <a:pt x="38380" y="0"/>
                        <a:pt x="85725" y="0"/>
                      </a:cubicBezTo>
                      <a:cubicBezTo>
                        <a:pt x="133070" y="0"/>
                        <a:pt x="171450" y="38380"/>
                        <a:pt x="171450" y="85725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15875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DDF6458B-7D7C-438D-B8D4-E090DF93723E}"/>
                    </a:ext>
                  </a:extLst>
                </p:cNvPr>
                <p:cNvGrpSpPr/>
                <p:nvPr/>
              </p:nvGrpSpPr>
              <p:grpSpPr>
                <a:xfrm>
                  <a:off x="2107672" y="800280"/>
                  <a:ext cx="800099" cy="365760"/>
                  <a:chOff x="2107672" y="2120624"/>
                  <a:chExt cx="800099" cy="365760"/>
                </a:xfrm>
                <a:solidFill>
                  <a:srgbClr val="C1C1C1"/>
                </a:solidFill>
              </p:grpSpPr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1014F890-2575-49B2-AA09-BEF728F73F69}"/>
                      </a:ext>
                    </a:extLst>
                  </p:cNvPr>
                  <p:cNvSpPr/>
                  <p:nvPr/>
                </p:nvSpPr>
                <p:spPr>
                  <a:xfrm>
                    <a:off x="2193397" y="2120624"/>
                    <a:ext cx="171450" cy="171449"/>
                  </a:xfrm>
                  <a:custGeom>
                    <a:avLst/>
                    <a:gdLst>
                      <a:gd name="connsiteX0" fmla="*/ 171450 w 171450"/>
                      <a:gd name="connsiteY0" fmla="*/ 85725 h 171449"/>
                      <a:gd name="connsiteX1" fmla="*/ 85725 w 171450"/>
                      <a:gd name="connsiteY1" fmla="*/ 171450 h 171449"/>
                      <a:gd name="connsiteX2" fmla="*/ 0 w 171450"/>
                      <a:gd name="connsiteY2" fmla="*/ 85725 h 171449"/>
                      <a:gd name="connsiteX3" fmla="*/ 85725 w 171450"/>
                      <a:gd name="connsiteY3" fmla="*/ 0 h 171449"/>
                      <a:gd name="connsiteX4" fmla="*/ 171450 w 171450"/>
                      <a:gd name="connsiteY4" fmla="*/ 85725 h 1714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450" h="171449">
                        <a:moveTo>
                          <a:pt x="171450" y="85725"/>
                        </a:moveTo>
                        <a:cubicBezTo>
                          <a:pt x="171450" y="133070"/>
                          <a:pt x="133070" y="171450"/>
                          <a:pt x="85725" y="171450"/>
                        </a:cubicBezTo>
                        <a:cubicBezTo>
                          <a:pt x="38380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8380" y="0"/>
                          <a:pt x="85725" y="0"/>
                        </a:cubicBezTo>
                        <a:cubicBezTo>
                          <a:pt x="133070" y="0"/>
                          <a:pt x="171450" y="38380"/>
                          <a:pt x="171450" y="8572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85A112D4-E1A9-4E40-A908-B7DBC05309DA}"/>
                      </a:ext>
                    </a:extLst>
                  </p:cNvPr>
                  <p:cNvSpPr/>
                  <p:nvPr/>
                </p:nvSpPr>
                <p:spPr>
                  <a:xfrm>
                    <a:off x="2650597" y="2120624"/>
                    <a:ext cx="171450" cy="171449"/>
                  </a:xfrm>
                  <a:custGeom>
                    <a:avLst/>
                    <a:gdLst>
                      <a:gd name="connsiteX0" fmla="*/ 171450 w 171450"/>
                      <a:gd name="connsiteY0" fmla="*/ 85725 h 171449"/>
                      <a:gd name="connsiteX1" fmla="*/ 85725 w 171450"/>
                      <a:gd name="connsiteY1" fmla="*/ 171450 h 171449"/>
                      <a:gd name="connsiteX2" fmla="*/ 0 w 171450"/>
                      <a:gd name="connsiteY2" fmla="*/ 85725 h 171449"/>
                      <a:gd name="connsiteX3" fmla="*/ 85725 w 171450"/>
                      <a:gd name="connsiteY3" fmla="*/ 0 h 171449"/>
                      <a:gd name="connsiteX4" fmla="*/ 171450 w 171450"/>
                      <a:gd name="connsiteY4" fmla="*/ 85725 h 1714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450" h="171449">
                        <a:moveTo>
                          <a:pt x="171450" y="85725"/>
                        </a:moveTo>
                        <a:cubicBezTo>
                          <a:pt x="171450" y="133070"/>
                          <a:pt x="133070" y="171450"/>
                          <a:pt x="85725" y="171450"/>
                        </a:cubicBezTo>
                        <a:cubicBezTo>
                          <a:pt x="38380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8380" y="0"/>
                          <a:pt x="85725" y="0"/>
                        </a:cubicBezTo>
                        <a:cubicBezTo>
                          <a:pt x="133070" y="0"/>
                          <a:pt x="171450" y="38380"/>
                          <a:pt x="171450" y="8572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952BF8D0-2B36-4F43-AD11-4DB14B63B8BD}"/>
                      </a:ext>
                    </a:extLst>
                  </p:cNvPr>
                  <p:cNvSpPr/>
                  <p:nvPr/>
                </p:nvSpPr>
                <p:spPr>
                  <a:xfrm>
                    <a:off x="2597257" y="2314934"/>
                    <a:ext cx="310514" cy="171450"/>
                  </a:xfrm>
                  <a:custGeom>
                    <a:avLst/>
                    <a:gdLst>
                      <a:gd name="connsiteX0" fmla="*/ 293370 w 310514"/>
                      <a:gd name="connsiteY0" fmla="*/ 51435 h 171450"/>
                      <a:gd name="connsiteX1" fmla="*/ 209550 w 310514"/>
                      <a:gd name="connsiteY1" fmla="*/ 11430 h 171450"/>
                      <a:gd name="connsiteX2" fmla="*/ 139065 w 310514"/>
                      <a:gd name="connsiteY2" fmla="*/ 0 h 171450"/>
                      <a:gd name="connsiteX3" fmla="*/ 68580 w 310514"/>
                      <a:gd name="connsiteY3" fmla="*/ 11430 h 171450"/>
                      <a:gd name="connsiteX4" fmla="*/ 34290 w 310514"/>
                      <a:gd name="connsiteY4" fmla="*/ 24765 h 171450"/>
                      <a:gd name="connsiteX5" fmla="*/ 34290 w 310514"/>
                      <a:gd name="connsiteY5" fmla="*/ 26670 h 171450"/>
                      <a:gd name="connsiteX6" fmla="*/ 0 w 310514"/>
                      <a:gd name="connsiteY6" fmla="*/ 110490 h 171450"/>
                      <a:gd name="connsiteX7" fmla="*/ 87630 w 310514"/>
                      <a:gd name="connsiteY7" fmla="*/ 154305 h 171450"/>
                      <a:gd name="connsiteX8" fmla="*/ 102870 w 310514"/>
                      <a:gd name="connsiteY8" fmla="*/ 171450 h 171450"/>
                      <a:gd name="connsiteX9" fmla="*/ 310515 w 310514"/>
                      <a:gd name="connsiteY9" fmla="*/ 171450 h 171450"/>
                      <a:gd name="connsiteX10" fmla="*/ 310515 w 310514"/>
                      <a:gd name="connsiteY10" fmla="*/ 85725 h 171450"/>
                      <a:gd name="connsiteX11" fmla="*/ 293370 w 310514"/>
                      <a:gd name="connsiteY11" fmla="*/ 51435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0514" h="171450">
                        <a:moveTo>
                          <a:pt x="293370" y="51435"/>
                        </a:moveTo>
                        <a:cubicBezTo>
                          <a:pt x="270510" y="32385"/>
                          <a:pt x="240030" y="19050"/>
                          <a:pt x="209550" y="11430"/>
                        </a:cubicBezTo>
                        <a:cubicBezTo>
                          <a:pt x="188595" y="5715"/>
                          <a:pt x="163830" y="0"/>
                          <a:pt x="139065" y="0"/>
                        </a:cubicBezTo>
                        <a:cubicBezTo>
                          <a:pt x="116205" y="0"/>
                          <a:pt x="91440" y="3810"/>
                          <a:pt x="68580" y="11430"/>
                        </a:cubicBezTo>
                        <a:cubicBezTo>
                          <a:pt x="57150" y="15240"/>
                          <a:pt x="45720" y="19050"/>
                          <a:pt x="34290" y="24765"/>
                        </a:cubicBezTo>
                        <a:lnTo>
                          <a:pt x="34290" y="26670"/>
                        </a:lnTo>
                        <a:cubicBezTo>
                          <a:pt x="34290" y="59055"/>
                          <a:pt x="20955" y="89535"/>
                          <a:pt x="0" y="110490"/>
                        </a:cubicBezTo>
                        <a:cubicBezTo>
                          <a:pt x="36195" y="121920"/>
                          <a:pt x="64770" y="137160"/>
                          <a:pt x="87630" y="154305"/>
                        </a:cubicBezTo>
                        <a:cubicBezTo>
                          <a:pt x="93345" y="160020"/>
                          <a:pt x="99060" y="163830"/>
                          <a:pt x="102870" y="171450"/>
                        </a:cubicBezTo>
                        <a:lnTo>
                          <a:pt x="310515" y="171450"/>
                        </a:lnTo>
                        <a:lnTo>
                          <a:pt x="310515" y="85725"/>
                        </a:lnTo>
                        <a:cubicBezTo>
                          <a:pt x="310515" y="72390"/>
                          <a:pt x="304800" y="59055"/>
                          <a:pt x="293370" y="5143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8610BE33-8DE8-4523-9E79-BABADAF2CC88}"/>
                      </a:ext>
                    </a:extLst>
                  </p:cNvPr>
                  <p:cNvSpPr/>
                  <p:nvPr/>
                </p:nvSpPr>
                <p:spPr>
                  <a:xfrm>
                    <a:off x="2107672" y="2314934"/>
                    <a:ext cx="310514" cy="171450"/>
                  </a:xfrm>
                  <a:custGeom>
                    <a:avLst/>
                    <a:gdLst>
                      <a:gd name="connsiteX0" fmla="*/ 222885 w 310514"/>
                      <a:gd name="connsiteY0" fmla="*/ 154305 h 171450"/>
                      <a:gd name="connsiteX1" fmla="*/ 222885 w 310514"/>
                      <a:gd name="connsiteY1" fmla="*/ 154305 h 171450"/>
                      <a:gd name="connsiteX2" fmla="*/ 310515 w 310514"/>
                      <a:gd name="connsiteY2" fmla="*/ 110490 h 171450"/>
                      <a:gd name="connsiteX3" fmla="*/ 276225 w 310514"/>
                      <a:gd name="connsiteY3" fmla="*/ 26670 h 171450"/>
                      <a:gd name="connsiteX4" fmla="*/ 276225 w 310514"/>
                      <a:gd name="connsiteY4" fmla="*/ 22860 h 171450"/>
                      <a:gd name="connsiteX5" fmla="*/ 241935 w 310514"/>
                      <a:gd name="connsiteY5" fmla="*/ 11430 h 171450"/>
                      <a:gd name="connsiteX6" fmla="*/ 171450 w 310514"/>
                      <a:gd name="connsiteY6" fmla="*/ 0 h 171450"/>
                      <a:gd name="connsiteX7" fmla="*/ 100965 w 310514"/>
                      <a:gd name="connsiteY7" fmla="*/ 11430 h 171450"/>
                      <a:gd name="connsiteX8" fmla="*/ 17145 w 310514"/>
                      <a:gd name="connsiteY8" fmla="*/ 51435 h 171450"/>
                      <a:gd name="connsiteX9" fmla="*/ 0 w 310514"/>
                      <a:gd name="connsiteY9" fmla="*/ 85725 h 171450"/>
                      <a:gd name="connsiteX10" fmla="*/ 0 w 310514"/>
                      <a:gd name="connsiteY10" fmla="*/ 171450 h 171450"/>
                      <a:gd name="connsiteX11" fmla="*/ 205740 w 310514"/>
                      <a:gd name="connsiteY11" fmla="*/ 171450 h 171450"/>
                      <a:gd name="connsiteX12" fmla="*/ 222885 w 310514"/>
                      <a:gd name="connsiteY12" fmla="*/ 154305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0514" h="171450">
                        <a:moveTo>
                          <a:pt x="222885" y="154305"/>
                        </a:moveTo>
                        <a:lnTo>
                          <a:pt x="222885" y="154305"/>
                        </a:lnTo>
                        <a:cubicBezTo>
                          <a:pt x="249555" y="135255"/>
                          <a:pt x="280035" y="120015"/>
                          <a:pt x="310515" y="110490"/>
                        </a:cubicBezTo>
                        <a:cubicBezTo>
                          <a:pt x="289560" y="87630"/>
                          <a:pt x="276225" y="59055"/>
                          <a:pt x="276225" y="26670"/>
                        </a:cubicBezTo>
                        <a:cubicBezTo>
                          <a:pt x="276225" y="24765"/>
                          <a:pt x="276225" y="24765"/>
                          <a:pt x="276225" y="22860"/>
                        </a:cubicBezTo>
                        <a:cubicBezTo>
                          <a:pt x="264795" y="19050"/>
                          <a:pt x="253365" y="13335"/>
                          <a:pt x="241935" y="11430"/>
                        </a:cubicBezTo>
                        <a:cubicBezTo>
                          <a:pt x="220980" y="5715"/>
                          <a:pt x="196215" y="0"/>
                          <a:pt x="171450" y="0"/>
                        </a:cubicBezTo>
                        <a:cubicBezTo>
                          <a:pt x="148590" y="0"/>
                          <a:pt x="123825" y="3810"/>
                          <a:pt x="100965" y="11430"/>
                        </a:cubicBezTo>
                        <a:cubicBezTo>
                          <a:pt x="70485" y="20955"/>
                          <a:pt x="41910" y="34290"/>
                          <a:pt x="17145" y="51435"/>
                        </a:cubicBezTo>
                        <a:cubicBezTo>
                          <a:pt x="5715" y="59055"/>
                          <a:pt x="0" y="72390"/>
                          <a:pt x="0" y="85725"/>
                        </a:cubicBezTo>
                        <a:lnTo>
                          <a:pt x="0" y="171450"/>
                        </a:lnTo>
                        <a:lnTo>
                          <a:pt x="205740" y="171450"/>
                        </a:lnTo>
                        <a:cubicBezTo>
                          <a:pt x="211455" y="163830"/>
                          <a:pt x="215265" y="160020"/>
                          <a:pt x="222885" y="15430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FDBBBFF-2020-4EDB-B5D4-106DFD6D8976}"/>
                  </a:ext>
                </a:extLst>
              </p:cNvPr>
              <p:cNvSpPr txBox="1"/>
              <p:nvPr/>
            </p:nvSpPr>
            <p:spPr>
              <a:xfrm>
                <a:off x="1785409" y="1338945"/>
                <a:ext cx="14411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Organizer</a:t>
                </a:r>
                <a:endParaRPr lang="en-US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751C377-E469-4714-9F75-E60F18D6CE7B}"/>
              </a:ext>
            </a:extLst>
          </p:cNvPr>
          <p:cNvGrpSpPr/>
          <p:nvPr/>
        </p:nvGrpSpPr>
        <p:grpSpPr>
          <a:xfrm>
            <a:off x="2430848" y="529147"/>
            <a:ext cx="1441171" cy="1360662"/>
            <a:chOff x="2430848" y="529147"/>
            <a:chExt cx="1441171" cy="1360662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B176AB13-80D9-47B9-808F-A4AC64D7651D}"/>
                </a:ext>
              </a:extLst>
            </p:cNvPr>
            <p:cNvSpPr/>
            <p:nvPr/>
          </p:nvSpPr>
          <p:spPr>
            <a:xfrm>
              <a:off x="2473227" y="529147"/>
              <a:ext cx="1360662" cy="1360662"/>
            </a:xfrm>
            <a:prstGeom prst="roundRect">
              <a:avLst>
                <a:gd name="adj" fmla="val 92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ECE2C4F7-413E-4B64-B152-808031EA9845}"/>
                </a:ext>
              </a:extLst>
            </p:cNvPr>
            <p:cNvGrpSpPr/>
            <p:nvPr/>
          </p:nvGrpSpPr>
          <p:grpSpPr>
            <a:xfrm>
              <a:off x="2430848" y="682255"/>
              <a:ext cx="1441171" cy="1079516"/>
              <a:chOff x="2414927" y="628761"/>
              <a:chExt cx="1441171" cy="1079516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35758FC6-2B60-42DB-B008-B7A9081E0BD4}"/>
                  </a:ext>
                </a:extLst>
              </p:cNvPr>
              <p:cNvGrpSpPr/>
              <p:nvPr/>
            </p:nvGrpSpPr>
            <p:grpSpPr>
              <a:xfrm>
                <a:off x="2789661" y="628761"/>
                <a:ext cx="691715" cy="710184"/>
                <a:chOff x="3874150" y="2012419"/>
                <a:chExt cx="691715" cy="710184"/>
              </a:xfrm>
            </p:grpSpPr>
            <p:sp>
              <p:nvSpPr>
                <p:cNvPr id="41" name="Graphic 6" descr="Group brainstorm with solid fill">
                  <a:extLst>
                    <a:ext uri="{FF2B5EF4-FFF2-40B4-BE49-F238E27FC236}">
                      <a16:creationId xmlns:a16="http://schemas.microsoft.com/office/drawing/2014/main" id="{DE07492B-9B93-45E7-BE20-0A2E51D5A206}"/>
                    </a:ext>
                  </a:extLst>
                </p:cNvPr>
                <p:cNvSpPr/>
                <p:nvPr/>
              </p:nvSpPr>
              <p:spPr>
                <a:xfrm>
                  <a:off x="4343542" y="2348747"/>
                  <a:ext cx="148209" cy="148209"/>
                </a:xfrm>
                <a:custGeom>
                  <a:avLst/>
                  <a:gdLst>
                    <a:gd name="connsiteX0" fmla="*/ 148209 w 148209"/>
                    <a:gd name="connsiteY0" fmla="*/ 74104 h 148209"/>
                    <a:gd name="connsiteX1" fmla="*/ 74104 w 148209"/>
                    <a:gd name="connsiteY1" fmla="*/ 148209 h 148209"/>
                    <a:gd name="connsiteX2" fmla="*/ 0 w 148209"/>
                    <a:gd name="connsiteY2" fmla="*/ 74104 h 148209"/>
                    <a:gd name="connsiteX3" fmla="*/ 74104 w 148209"/>
                    <a:gd name="connsiteY3" fmla="*/ 0 h 148209"/>
                    <a:gd name="connsiteX4" fmla="*/ 148209 w 148209"/>
                    <a:gd name="connsiteY4" fmla="*/ 74104 h 148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8209" h="148209">
                      <a:moveTo>
                        <a:pt x="148209" y="74104"/>
                      </a:moveTo>
                      <a:cubicBezTo>
                        <a:pt x="148209" y="115031"/>
                        <a:pt x="115031" y="148209"/>
                        <a:pt x="74104" y="148209"/>
                      </a:cubicBezTo>
                      <a:cubicBezTo>
                        <a:pt x="33178" y="148209"/>
                        <a:pt x="0" y="115031"/>
                        <a:pt x="0" y="74104"/>
                      </a:cubicBezTo>
                      <a:cubicBezTo>
                        <a:pt x="0" y="33178"/>
                        <a:pt x="33178" y="0"/>
                        <a:pt x="74104" y="0"/>
                      </a:cubicBezTo>
                      <a:cubicBezTo>
                        <a:pt x="115031" y="0"/>
                        <a:pt x="148209" y="33178"/>
                        <a:pt x="148209" y="74104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Graphic 6" descr="Group brainstorm with solid fill">
                  <a:extLst>
                    <a:ext uri="{FF2B5EF4-FFF2-40B4-BE49-F238E27FC236}">
                      <a16:creationId xmlns:a16="http://schemas.microsoft.com/office/drawing/2014/main" id="{DE07492B-9B93-45E7-BE20-0A2E51D5A206}"/>
                    </a:ext>
                  </a:extLst>
                </p:cNvPr>
                <p:cNvSpPr/>
                <p:nvPr/>
              </p:nvSpPr>
              <p:spPr>
                <a:xfrm>
                  <a:off x="3948254" y="2348747"/>
                  <a:ext cx="148209" cy="148209"/>
                </a:xfrm>
                <a:custGeom>
                  <a:avLst/>
                  <a:gdLst>
                    <a:gd name="connsiteX0" fmla="*/ 148209 w 148209"/>
                    <a:gd name="connsiteY0" fmla="*/ 74104 h 148209"/>
                    <a:gd name="connsiteX1" fmla="*/ 74104 w 148209"/>
                    <a:gd name="connsiteY1" fmla="*/ 148209 h 148209"/>
                    <a:gd name="connsiteX2" fmla="*/ 0 w 148209"/>
                    <a:gd name="connsiteY2" fmla="*/ 74104 h 148209"/>
                    <a:gd name="connsiteX3" fmla="*/ 74104 w 148209"/>
                    <a:gd name="connsiteY3" fmla="*/ 0 h 148209"/>
                    <a:gd name="connsiteX4" fmla="*/ 148209 w 148209"/>
                    <a:gd name="connsiteY4" fmla="*/ 74104 h 148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8209" h="148209">
                      <a:moveTo>
                        <a:pt x="148209" y="74104"/>
                      </a:moveTo>
                      <a:cubicBezTo>
                        <a:pt x="148209" y="115031"/>
                        <a:pt x="115031" y="148209"/>
                        <a:pt x="74104" y="148209"/>
                      </a:cubicBezTo>
                      <a:cubicBezTo>
                        <a:pt x="33178" y="148209"/>
                        <a:pt x="0" y="115031"/>
                        <a:pt x="0" y="74104"/>
                      </a:cubicBezTo>
                      <a:cubicBezTo>
                        <a:pt x="0" y="33178"/>
                        <a:pt x="33178" y="0"/>
                        <a:pt x="74104" y="0"/>
                      </a:cubicBezTo>
                      <a:cubicBezTo>
                        <a:pt x="115031" y="0"/>
                        <a:pt x="148209" y="33178"/>
                        <a:pt x="148209" y="74104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Graphic 6" descr="Group brainstorm with solid fill">
                  <a:extLst>
                    <a:ext uri="{FF2B5EF4-FFF2-40B4-BE49-F238E27FC236}">
                      <a16:creationId xmlns:a16="http://schemas.microsoft.com/office/drawing/2014/main" id="{DE07492B-9B93-45E7-BE20-0A2E51D5A206}"/>
                    </a:ext>
                  </a:extLst>
                </p:cNvPr>
                <p:cNvSpPr/>
                <p:nvPr/>
              </p:nvSpPr>
              <p:spPr>
                <a:xfrm>
                  <a:off x="4297250" y="2517054"/>
                  <a:ext cx="268615" cy="148399"/>
                </a:xfrm>
                <a:custGeom>
                  <a:avLst/>
                  <a:gdLst>
                    <a:gd name="connsiteX0" fmla="*/ 253746 w 268615"/>
                    <a:gd name="connsiteY0" fmla="*/ 44101 h 148399"/>
                    <a:gd name="connsiteX1" fmla="*/ 181356 w 268615"/>
                    <a:gd name="connsiteY1" fmla="*/ 9525 h 148399"/>
                    <a:gd name="connsiteX2" fmla="*/ 120396 w 268615"/>
                    <a:gd name="connsiteY2" fmla="*/ 0 h 148399"/>
                    <a:gd name="connsiteX3" fmla="*/ 59436 w 268615"/>
                    <a:gd name="connsiteY3" fmla="*/ 9525 h 148399"/>
                    <a:gd name="connsiteX4" fmla="*/ 3429 w 268615"/>
                    <a:gd name="connsiteY4" fmla="*/ 33529 h 148399"/>
                    <a:gd name="connsiteX5" fmla="*/ 0 w 268615"/>
                    <a:gd name="connsiteY5" fmla="*/ 37434 h 148399"/>
                    <a:gd name="connsiteX6" fmla="*/ 76200 w 268615"/>
                    <a:gd name="connsiteY6" fmla="*/ 75534 h 148399"/>
                    <a:gd name="connsiteX7" fmla="*/ 104108 w 268615"/>
                    <a:gd name="connsiteY7" fmla="*/ 131446 h 148399"/>
                    <a:gd name="connsiteX8" fmla="*/ 104108 w 268615"/>
                    <a:gd name="connsiteY8" fmla="*/ 148400 h 148399"/>
                    <a:gd name="connsiteX9" fmla="*/ 268605 w 268615"/>
                    <a:gd name="connsiteY9" fmla="*/ 148400 h 148399"/>
                    <a:gd name="connsiteX10" fmla="*/ 268605 w 268615"/>
                    <a:gd name="connsiteY10" fmla="*/ 73819 h 148399"/>
                    <a:gd name="connsiteX11" fmla="*/ 253746 w 268615"/>
                    <a:gd name="connsiteY11" fmla="*/ 44101 h 148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68615" h="148399">
                      <a:moveTo>
                        <a:pt x="253746" y="44101"/>
                      </a:moveTo>
                      <a:cubicBezTo>
                        <a:pt x="232401" y="27476"/>
                        <a:pt x="207702" y="15681"/>
                        <a:pt x="181356" y="9525"/>
                      </a:cubicBezTo>
                      <a:cubicBezTo>
                        <a:pt x="161530" y="3742"/>
                        <a:pt x="141041" y="541"/>
                        <a:pt x="120396" y="0"/>
                      </a:cubicBezTo>
                      <a:cubicBezTo>
                        <a:pt x="99702" y="-45"/>
                        <a:pt x="79130" y="3169"/>
                        <a:pt x="59436" y="9525"/>
                      </a:cubicBezTo>
                      <a:cubicBezTo>
                        <a:pt x="39707" y="14783"/>
                        <a:pt x="20843" y="22868"/>
                        <a:pt x="3429" y="33529"/>
                      </a:cubicBezTo>
                      <a:cubicBezTo>
                        <a:pt x="2286" y="34862"/>
                        <a:pt x="1238" y="36196"/>
                        <a:pt x="0" y="37434"/>
                      </a:cubicBezTo>
                      <a:cubicBezTo>
                        <a:pt x="27701" y="44889"/>
                        <a:pt x="53615" y="57847"/>
                        <a:pt x="76200" y="75534"/>
                      </a:cubicBezTo>
                      <a:cubicBezTo>
                        <a:pt x="94021" y="88541"/>
                        <a:pt x="104425" y="109385"/>
                        <a:pt x="104108" y="131446"/>
                      </a:cubicBezTo>
                      <a:lnTo>
                        <a:pt x="104108" y="148400"/>
                      </a:lnTo>
                      <a:lnTo>
                        <a:pt x="268605" y="148400"/>
                      </a:lnTo>
                      <a:lnTo>
                        <a:pt x="268605" y="73819"/>
                      </a:lnTo>
                      <a:cubicBezTo>
                        <a:pt x="268892" y="62061"/>
                        <a:pt x="263324" y="50927"/>
                        <a:pt x="253746" y="4410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Graphic 6" descr="Group brainstorm with solid fill">
                  <a:extLst>
                    <a:ext uri="{FF2B5EF4-FFF2-40B4-BE49-F238E27FC236}">
                      <a16:creationId xmlns:a16="http://schemas.microsoft.com/office/drawing/2014/main" id="{DE07492B-9B93-45E7-BE20-0A2E51D5A206}"/>
                    </a:ext>
                  </a:extLst>
                </p:cNvPr>
                <p:cNvSpPr/>
                <p:nvPr/>
              </p:nvSpPr>
              <p:spPr>
                <a:xfrm>
                  <a:off x="3874150" y="2517054"/>
                  <a:ext cx="268605" cy="148399"/>
                </a:xfrm>
                <a:custGeom>
                  <a:avLst/>
                  <a:gdLst>
                    <a:gd name="connsiteX0" fmla="*/ 164687 w 268605"/>
                    <a:gd name="connsiteY0" fmla="*/ 131445 h 148399"/>
                    <a:gd name="connsiteX1" fmla="*/ 191357 w 268605"/>
                    <a:gd name="connsiteY1" fmla="*/ 76486 h 148399"/>
                    <a:gd name="connsiteX2" fmla="*/ 192500 w 268605"/>
                    <a:gd name="connsiteY2" fmla="*/ 75534 h 148399"/>
                    <a:gd name="connsiteX3" fmla="*/ 193739 w 268605"/>
                    <a:gd name="connsiteY3" fmla="*/ 74676 h 148399"/>
                    <a:gd name="connsiteX4" fmla="*/ 268605 w 268605"/>
                    <a:gd name="connsiteY4" fmla="*/ 37529 h 148399"/>
                    <a:gd name="connsiteX5" fmla="*/ 263176 w 268605"/>
                    <a:gd name="connsiteY5" fmla="*/ 31338 h 148399"/>
                    <a:gd name="connsiteX6" fmla="*/ 209550 w 268605"/>
                    <a:gd name="connsiteY6" fmla="*/ 9525 h 148399"/>
                    <a:gd name="connsiteX7" fmla="*/ 148590 w 268605"/>
                    <a:gd name="connsiteY7" fmla="*/ 0 h 148399"/>
                    <a:gd name="connsiteX8" fmla="*/ 87630 w 268605"/>
                    <a:gd name="connsiteY8" fmla="*/ 9525 h 148399"/>
                    <a:gd name="connsiteX9" fmla="*/ 15240 w 268605"/>
                    <a:gd name="connsiteY9" fmla="*/ 44101 h 148399"/>
                    <a:gd name="connsiteX10" fmla="*/ 0 w 268605"/>
                    <a:gd name="connsiteY10" fmla="*/ 73819 h 148399"/>
                    <a:gd name="connsiteX11" fmla="*/ 0 w 268605"/>
                    <a:gd name="connsiteY11" fmla="*/ 148400 h 148399"/>
                    <a:gd name="connsiteX12" fmla="*/ 164687 w 268605"/>
                    <a:gd name="connsiteY12" fmla="*/ 148400 h 148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68605" h="148399">
                      <a:moveTo>
                        <a:pt x="164687" y="131445"/>
                      </a:moveTo>
                      <a:cubicBezTo>
                        <a:pt x="164708" y="110012"/>
                        <a:pt x="174533" y="89766"/>
                        <a:pt x="191357" y="76486"/>
                      </a:cubicBezTo>
                      <a:lnTo>
                        <a:pt x="192500" y="75534"/>
                      </a:lnTo>
                      <a:lnTo>
                        <a:pt x="193739" y="74676"/>
                      </a:lnTo>
                      <a:cubicBezTo>
                        <a:pt x="216581" y="58427"/>
                        <a:pt x="241848" y="45890"/>
                        <a:pt x="268605" y="37529"/>
                      </a:cubicBezTo>
                      <a:cubicBezTo>
                        <a:pt x="266700" y="35529"/>
                        <a:pt x="264986" y="33433"/>
                        <a:pt x="263176" y="31338"/>
                      </a:cubicBezTo>
                      <a:cubicBezTo>
                        <a:pt x="246437" y="21538"/>
                        <a:pt x="228377" y="14193"/>
                        <a:pt x="209550" y="9525"/>
                      </a:cubicBezTo>
                      <a:cubicBezTo>
                        <a:pt x="189726" y="3734"/>
                        <a:pt x="169235" y="532"/>
                        <a:pt x="148590" y="0"/>
                      </a:cubicBezTo>
                      <a:cubicBezTo>
                        <a:pt x="127896" y="-39"/>
                        <a:pt x="107326" y="3176"/>
                        <a:pt x="87630" y="9525"/>
                      </a:cubicBezTo>
                      <a:cubicBezTo>
                        <a:pt x="61651" y="16693"/>
                        <a:pt x="37144" y="28399"/>
                        <a:pt x="15240" y="44101"/>
                      </a:cubicBezTo>
                      <a:cubicBezTo>
                        <a:pt x="5858" y="51134"/>
                        <a:pt x="236" y="62096"/>
                        <a:pt x="0" y="73819"/>
                      </a:cubicBezTo>
                      <a:lnTo>
                        <a:pt x="0" y="148400"/>
                      </a:lnTo>
                      <a:lnTo>
                        <a:pt x="164687" y="148400"/>
                      </a:lnTo>
                      <a:close/>
                    </a:path>
                  </a:pathLst>
                </a:custGeom>
                <a:solidFill>
                  <a:srgbClr val="C1C1C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8702E15D-4C94-4B17-9573-92F7D6D9A18F}"/>
                    </a:ext>
                  </a:extLst>
                </p:cNvPr>
                <p:cNvGrpSpPr/>
                <p:nvPr/>
              </p:nvGrpSpPr>
              <p:grpSpPr>
                <a:xfrm>
                  <a:off x="4071793" y="2012419"/>
                  <a:ext cx="296430" cy="710184"/>
                  <a:chOff x="4071793" y="2012419"/>
                  <a:chExt cx="296430" cy="710184"/>
                </a:xfrm>
                <a:solidFill>
                  <a:srgbClr val="0078D4"/>
                </a:solidFill>
              </p:grpSpPr>
              <p:sp>
                <p:nvSpPr>
                  <p:cNvPr id="37" name="Graphic 6" descr="Group brainstorm with solid fill">
                    <a:extLst>
                      <a:ext uri="{FF2B5EF4-FFF2-40B4-BE49-F238E27FC236}">
                        <a16:creationId xmlns:a16="http://schemas.microsoft.com/office/drawing/2014/main" id="{DE07492B-9B93-45E7-BE20-0A2E51D5A206}"/>
                      </a:ext>
                    </a:extLst>
                  </p:cNvPr>
                  <p:cNvSpPr/>
                  <p:nvPr/>
                </p:nvSpPr>
                <p:spPr>
                  <a:xfrm>
                    <a:off x="4164090" y="2284930"/>
                    <a:ext cx="112490" cy="28575"/>
                  </a:xfrm>
                  <a:custGeom>
                    <a:avLst/>
                    <a:gdLst>
                      <a:gd name="connsiteX0" fmla="*/ 98203 w 112490"/>
                      <a:gd name="connsiteY0" fmla="*/ 0 h 28575"/>
                      <a:gd name="connsiteX1" fmla="*/ 14288 w 112490"/>
                      <a:gd name="connsiteY1" fmla="*/ 0 h 28575"/>
                      <a:gd name="connsiteX2" fmla="*/ 0 w 112490"/>
                      <a:gd name="connsiteY2" fmla="*/ 14288 h 28575"/>
                      <a:gd name="connsiteX3" fmla="*/ 14288 w 112490"/>
                      <a:gd name="connsiteY3" fmla="*/ 28575 h 28575"/>
                      <a:gd name="connsiteX4" fmla="*/ 98203 w 112490"/>
                      <a:gd name="connsiteY4" fmla="*/ 28575 h 28575"/>
                      <a:gd name="connsiteX5" fmla="*/ 112490 w 112490"/>
                      <a:gd name="connsiteY5" fmla="*/ 14288 h 28575"/>
                      <a:gd name="connsiteX6" fmla="*/ 98203 w 112490"/>
                      <a:gd name="connsiteY6" fmla="*/ 0 h 28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490" h="28575">
                        <a:moveTo>
                          <a:pt x="98203" y="0"/>
                        </a:moveTo>
                        <a:lnTo>
                          <a:pt x="14288" y="0"/>
                        </a:lnTo>
                        <a:cubicBezTo>
                          <a:pt x="6397" y="0"/>
                          <a:pt x="0" y="6397"/>
                          <a:pt x="0" y="14288"/>
                        </a:cubicBezTo>
                        <a:cubicBezTo>
                          <a:pt x="0" y="22178"/>
                          <a:pt x="6397" y="28575"/>
                          <a:pt x="14288" y="28575"/>
                        </a:cubicBezTo>
                        <a:lnTo>
                          <a:pt x="98203" y="28575"/>
                        </a:lnTo>
                        <a:cubicBezTo>
                          <a:pt x="106093" y="28575"/>
                          <a:pt x="112490" y="22178"/>
                          <a:pt x="112490" y="14288"/>
                        </a:cubicBezTo>
                        <a:cubicBezTo>
                          <a:pt x="112490" y="6397"/>
                          <a:pt x="106093" y="0"/>
                          <a:pt x="98203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Graphic 6" descr="Group brainstorm with solid fill">
                    <a:extLst>
                      <a:ext uri="{FF2B5EF4-FFF2-40B4-BE49-F238E27FC236}">
                        <a16:creationId xmlns:a16="http://schemas.microsoft.com/office/drawing/2014/main" id="{DE07492B-9B93-45E7-BE20-0A2E51D5A206}"/>
                      </a:ext>
                    </a:extLst>
                  </p:cNvPr>
                  <p:cNvSpPr/>
                  <p:nvPr/>
                </p:nvSpPr>
                <p:spPr>
                  <a:xfrm>
                    <a:off x="4189903" y="2332079"/>
                    <a:ext cx="60864" cy="28575"/>
                  </a:xfrm>
                  <a:custGeom>
                    <a:avLst/>
                    <a:gdLst>
                      <a:gd name="connsiteX0" fmla="*/ 30385 w 60864"/>
                      <a:gd name="connsiteY0" fmla="*/ 28575 h 28575"/>
                      <a:gd name="connsiteX1" fmla="*/ 60865 w 60864"/>
                      <a:gd name="connsiteY1" fmla="*/ 0 h 28575"/>
                      <a:gd name="connsiteX2" fmla="*/ 0 w 60864"/>
                      <a:gd name="connsiteY2" fmla="*/ 0 h 28575"/>
                      <a:gd name="connsiteX3" fmla="*/ 30385 w 60864"/>
                      <a:gd name="connsiteY3" fmla="*/ 28575 h 28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864" h="28575">
                        <a:moveTo>
                          <a:pt x="30385" y="28575"/>
                        </a:moveTo>
                        <a:cubicBezTo>
                          <a:pt x="46483" y="28560"/>
                          <a:pt x="59811" y="16064"/>
                          <a:pt x="60865" y="0"/>
                        </a:cubicBezTo>
                        <a:lnTo>
                          <a:pt x="0" y="0"/>
                        </a:lnTo>
                        <a:cubicBezTo>
                          <a:pt x="1005" y="16049"/>
                          <a:pt x="14305" y="28556"/>
                          <a:pt x="30385" y="285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Graphic 6" descr="Group brainstorm with solid fill">
                    <a:extLst>
                      <a:ext uri="{FF2B5EF4-FFF2-40B4-BE49-F238E27FC236}">
                        <a16:creationId xmlns:a16="http://schemas.microsoft.com/office/drawing/2014/main" id="{DE07492B-9B93-45E7-BE20-0A2E51D5A206}"/>
                      </a:ext>
                    </a:extLst>
                  </p:cNvPr>
                  <p:cNvSpPr/>
                  <p:nvPr/>
                </p:nvSpPr>
                <p:spPr>
                  <a:xfrm>
                    <a:off x="4098559" y="2012419"/>
                    <a:ext cx="243554" cy="253460"/>
                  </a:xfrm>
                  <a:custGeom>
                    <a:avLst/>
                    <a:gdLst>
                      <a:gd name="connsiteX0" fmla="*/ 121729 w 243554"/>
                      <a:gd name="connsiteY0" fmla="*/ 0 h 253460"/>
                      <a:gd name="connsiteX1" fmla="*/ 121729 w 243554"/>
                      <a:gd name="connsiteY1" fmla="*/ 0 h 253460"/>
                      <a:gd name="connsiteX2" fmla="*/ 0 w 243554"/>
                      <a:gd name="connsiteY2" fmla="*/ 120396 h 253460"/>
                      <a:gd name="connsiteX3" fmla="*/ 0 w 243554"/>
                      <a:gd name="connsiteY3" fmla="*/ 124587 h 253460"/>
                      <a:gd name="connsiteX4" fmla="*/ 8477 w 243554"/>
                      <a:gd name="connsiteY4" fmla="*/ 167259 h 253460"/>
                      <a:gd name="connsiteX5" fmla="*/ 29623 w 243554"/>
                      <a:gd name="connsiteY5" fmla="*/ 201930 h 253460"/>
                      <a:gd name="connsiteX6" fmla="*/ 58198 w 243554"/>
                      <a:gd name="connsiteY6" fmla="*/ 248222 h 253460"/>
                      <a:gd name="connsiteX7" fmla="*/ 66580 w 243554"/>
                      <a:gd name="connsiteY7" fmla="*/ 253460 h 253460"/>
                      <a:gd name="connsiteX8" fmla="*/ 177070 w 243554"/>
                      <a:gd name="connsiteY8" fmla="*/ 253460 h 253460"/>
                      <a:gd name="connsiteX9" fmla="*/ 185452 w 243554"/>
                      <a:gd name="connsiteY9" fmla="*/ 248222 h 253460"/>
                      <a:gd name="connsiteX10" fmla="*/ 214027 w 243554"/>
                      <a:gd name="connsiteY10" fmla="*/ 201930 h 253460"/>
                      <a:gd name="connsiteX11" fmla="*/ 235077 w 243554"/>
                      <a:gd name="connsiteY11" fmla="*/ 167259 h 253460"/>
                      <a:gd name="connsiteX12" fmla="*/ 243554 w 243554"/>
                      <a:gd name="connsiteY12" fmla="*/ 125063 h 253460"/>
                      <a:gd name="connsiteX13" fmla="*/ 243554 w 243554"/>
                      <a:gd name="connsiteY13" fmla="*/ 120872 h 253460"/>
                      <a:gd name="connsiteX14" fmla="*/ 121729 w 243554"/>
                      <a:gd name="connsiteY14" fmla="*/ 0 h 253460"/>
                      <a:gd name="connsiteX15" fmla="*/ 215455 w 243554"/>
                      <a:gd name="connsiteY15" fmla="*/ 123825 h 253460"/>
                      <a:gd name="connsiteX16" fmla="*/ 208788 w 243554"/>
                      <a:gd name="connsiteY16" fmla="*/ 156686 h 253460"/>
                      <a:gd name="connsiteX17" fmla="*/ 192881 w 243554"/>
                      <a:gd name="connsiteY17" fmla="*/ 182404 h 253460"/>
                      <a:gd name="connsiteX18" fmla="*/ 165544 w 243554"/>
                      <a:gd name="connsiteY18" fmla="*/ 224600 h 253460"/>
                      <a:gd name="connsiteX19" fmla="*/ 78010 w 243554"/>
                      <a:gd name="connsiteY19" fmla="*/ 224600 h 253460"/>
                      <a:gd name="connsiteX20" fmla="*/ 50578 w 243554"/>
                      <a:gd name="connsiteY20" fmla="*/ 182404 h 253460"/>
                      <a:gd name="connsiteX21" fmla="*/ 34766 w 243554"/>
                      <a:gd name="connsiteY21" fmla="*/ 156686 h 253460"/>
                      <a:gd name="connsiteX22" fmla="*/ 28099 w 243554"/>
                      <a:gd name="connsiteY22" fmla="*/ 123825 h 253460"/>
                      <a:gd name="connsiteX23" fmla="*/ 28099 w 243554"/>
                      <a:gd name="connsiteY23" fmla="*/ 120396 h 253460"/>
                      <a:gd name="connsiteX24" fmla="*/ 121729 w 243554"/>
                      <a:gd name="connsiteY24" fmla="*/ 27813 h 253460"/>
                      <a:gd name="connsiteX25" fmla="*/ 121729 w 243554"/>
                      <a:gd name="connsiteY25" fmla="*/ 27813 h 253460"/>
                      <a:gd name="connsiteX26" fmla="*/ 215455 w 243554"/>
                      <a:gd name="connsiteY26" fmla="*/ 120396 h 2534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243554" h="253460">
                        <a:moveTo>
                          <a:pt x="121729" y="0"/>
                        </a:moveTo>
                        <a:lnTo>
                          <a:pt x="121729" y="0"/>
                        </a:lnTo>
                        <a:cubicBezTo>
                          <a:pt x="55207" y="454"/>
                          <a:pt x="1188" y="53882"/>
                          <a:pt x="0" y="120396"/>
                        </a:cubicBezTo>
                        <a:lnTo>
                          <a:pt x="0" y="124587"/>
                        </a:lnTo>
                        <a:cubicBezTo>
                          <a:pt x="323" y="139195"/>
                          <a:pt x="3192" y="153636"/>
                          <a:pt x="8477" y="167259"/>
                        </a:cubicBezTo>
                        <a:cubicBezTo>
                          <a:pt x="13400" y="179985"/>
                          <a:pt x="20562" y="191728"/>
                          <a:pt x="29623" y="201930"/>
                        </a:cubicBezTo>
                        <a:cubicBezTo>
                          <a:pt x="40918" y="216195"/>
                          <a:pt x="50508" y="231731"/>
                          <a:pt x="58198" y="248222"/>
                        </a:cubicBezTo>
                        <a:cubicBezTo>
                          <a:pt x="59796" y="251394"/>
                          <a:pt x="63028" y="253414"/>
                          <a:pt x="66580" y="253460"/>
                        </a:cubicBezTo>
                        <a:lnTo>
                          <a:pt x="177070" y="253460"/>
                        </a:lnTo>
                        <a:cubicBezTo>
                          <a:pt x="180622" y="253414"/>
                          <a:pt x="183853" y="251394"/>
                          <a:pt x="185452" y="248222"/>
                        </a:cubicBezTo>
                        <a:cubicBezTo>
                          <a:pt x="193148" y="231735"/>
                          <a:pt x="202738" y="216199"/>
                          <a:pt x="214027" y="201930"/>
                        </a:cubicBezTo>
                        <a:cubicBezTo>
                          <a:pt x="223030" y="191702"/>
                          <a:pt x="230156" y="179965"/>
                          <a:pt x="235077" y="167259"/>
                        </a:cubicBezTo>
                        <a:cubicBezTo>
                          <a:pt x="240219" y="153760"/>
                          <a:pt x="243084" y="139500"/>
                          <a:pt x="243554" y="125063"/>
                        </a:cubicBezTo>
                        <a:lnTo>
                          <a:pt x="243554" y="120872"/>
                        </a:lnTo>
                        <a:cubicBezTo>
                          <a:pt x="242571" y="54157"/>
                          <a:pt x="188450" y="459"/>
                          <a:pt x="121729" y="0"/>
                        </a:cubicBezTo>
                        <a:close/>
                        <a:moveTo>
                          <a:pt x="215455" y="123825"/>
                        </a:moveTo>
                        <a:cubicBezTo>
                          <a:pt x="215061" y="135071"/>
                          <a:pt x="212808" y="146175"/>
                          <a:pt x="208788" y="156686"/>
                        </a:cubicBezTo>
                        <a:cubicBezTo>
                          <a:pt x="205033" y="166125"/>
                          <a:pt x="199650" y="174829"/>
                          <a:pt x="192881" y="182404"/>
                        </a:cubicBezTo>
                        <a:cubicBezTo>
                          <a:pt x="182180" y="195373"/>
                          <a:pt x="173007" y="209532"/>
                          <a:pt x="165544" y="224600"/>
                        </a:cubicBezTo>
                        <a:lnTo>
                          <a:pt x="78010" y="224600"/>
                        </a:lnTo>
                        <a:cubicBezTo>
                          <a:pt x="70513" y="209530"/>
                          <a:pt x="61309" y="195371"/>
                          <a:pt x="50578" y="182404"/>
                        </a:cubicBezTo>
                        <a:cubicBezTo>
                          <a:pt x="43839" y="174826"/>
                          <a:pt x="38487" y="166121"/>
                          <a:pt x="34766" y="156686"/>
                        </a:cubicBezTo>
                        <a:cubicBezTo>
                          <a:pt x="30747" y="146175"/>
                          <a:pt x="28493" y="135071"/>
                          <a:pt x="28099" y="123825"/>
                        </a:cubicBezTo>
                        <a:lnTo>
                          <a:pt x="28099" y="120396"/>
                        </a:lnTo>
                        <a:cubicBezTo>
                          <a:pt x="28978" y="69225"/>
                          <a:pt x="70552" y="28116"/>
                          <a:pt x="121729" y="27813"/>
                        </a:cubicBezTo>
                        <a:lnTo>
                          <a:pt x="121729" y="27813"/>
                        </a:lnTo>
                        <a:cubicBezTo>
                          <a:pt x="172924" y="28115"/>
                          <a:pt x="214526" y="69210"/>
                          <a:pt x="215455" y="120396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Graphic 6" descr="Group brainstorm with solid fill">
                    <a:extLst>
                      <a:ext uri="{FF2B5EF4-FFF2-40B4-BE49-F238E27FC236}">
                        <a16:creationId xmlns:a16="http://schemas.microsoft.com/office/drawing/2014/main" id="{DE07492B-9B93-45E7-BE20-0A2E51D5A206}"/>
                      </a:ext>
                    </a:extLst>
                  </p:cNvPr>
                  <p:cNvSpPr/>
                  <p:nvPr/>
                </p:nvSpPr>
                <p:spPr>
                  <a:xfrm>
                    <a:off x="4174378" y="2065379"/>
                    <a:ext cx="102679" cy="142875"/>
                  </a:xfrm>
                  <a:custGeom>
                    <a:avLst/>
                    <a:gdLst>
                      <a:gd name="connsiteX0" fmla="*/ 0 w 102679"/>
                      <a:gd name="connsiteY0" fmla="*/ 98393 h 142875"/>
                      <a:gd name="connsiteX1" fmla="*/ 50387 w 102679"/>
                      <a:gd name="connsiteY1" fmla="*/ 0 h 142875"/>
                      <a:gd name="connsiteX2" fmla="*/ 50387 w 102679"/>
                      <a:gd name="connsiteY2" fmla="*/ 56959 h 142875"/>
                      <a:gd name="connsiteX3" fmla="*/ 102679 w 102679"/>
                      <a:gd name="connsiteY3" fmla="*/ 46577 h 142875"/>
                      <a:gd name="connsiteX4" fmla="*/ 50387 w 102679"/>
                      <a:gd name="connsiteY4" fmla="*/ 142875 h 142875"/>
                      <a:gd name="connsiteX5" fmla="*/ 50387 w 102679"/>
                      <a:gd name="connsiteY5" fmla="*/ 86963 h 142875"/>
                      <a:gd name="connsiteX6" fmla="*/ 0 w 102679"/>
                      <a:gd name="connsiteY6" fmla="*/ 98393 h 142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2679" h="142875">
                        <a:moveTo>
                          <a:pt x="0" y="98393"/>
                        </a:moveTo>
                        <a:lnTo>
                          <a:pt x="50387" y="0"/>
                        </a:lnTo>
                        <a:lnTo>
                          <a:pt x="50387" y="56959"/>
                        </a:lnTo>
                        <a:lnTo>
                          <a:pt x="102679" y="46577"/>
                        </a:lnTo>
                        <a:lnTo>
                          <a:pt x="50387" y="142875"/>
                        </a:lnTo>
                        <a:lnTo>
                          <a:pt x="50387" y="86963"/>
                        </a:lnTo>
                        <a:lnTo>
                          <a:pt x="0" y="98393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B0755973-931E-44E0-8C15-A823EFC84AD1}"/>
                      </a:ext>
                    </a:extLst>
                  </p:cNvPr>
                  <p:cNvGrpSpPr/>
                  <p:nvPr/>
                </p:nvGrpSpPr>
                <p:grpSpPr>
                  <a:xfrm>
                    <a:off x="4071793" y="2406374"/>
                    <a:ext cx="296430" cy="316229"/>
                    <a:chOff x="4071793" y="2406374"/>
                    <a:chExt cx="296430" cy="316229"/>
                  </a:xfrm>
                  <a:grpFill/>
                </p:grpSpPr>
                <p:sp>
                  <p:nvSpPr>
                    <p:cNvPr id="45" name="Graphic 6" descr="Group brainstorm with solid fill">
                      <a:extLst>
                        <a:ext uri="{FF2B5EF4-FFF2-40B4-BE49-F238E27FC236}">
                          <a16:creationId xmlns:a16="http://schemas.microsoft.com/office/drawing/2014/main" id="{DE07492B-9B93-45E7-BE20-0A2E51D5A2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71793" y="2574774"/>
                      <a:ext cx="296430" cy="147829"/>
                    </a:xfrm>
                    <a:custGeom>
                      <a:avLst/>
                      <a:gdLst>
                        <a:gd name="connsiteX0" fmla="*/ 0 w 296430"/>
                        <a:gd name="connsiteY0" fmla="*/ 147830 h 147829"/>
                        <a:gd name="connsiteX1" fmla="*/ 0 w 296430"/>
                        <a:gd name="connsiteY1" fmla="*/ 73725 h 147829"/>
                        <a:gd name="connsiteX2" fmla="*/ 14859 w 296430"/>
                        <a:gd name="connsiteY2" fmla="*/ 44102 h 147829"/>
                        <a:gd name="connsiteX3" fmla="*/ 87249 w 296430"/>
                        <a:gd name="connsiteY3" fmla="*/ 9527 h 147829"/>
                        <a:gd name="connsiteX4" fmla="*/ 148209 w 296430"/>
                        <a:gd name="connsiteY4" fmla="*/ 2 h 147829"/>
                        <a:gd name="connsiteX5" fmla="*/ 209169 w 296430"/>
                        <a:gd name="connsiteY5" fmla="*/ 9527 h 147829"/>
                        <a:gd name="connsiteX6" fmla="*/ 281654 w 296430"/>
                        <a:gd name="connsiteY6" fmla="*/ 44102 h 147829"/>
                        <a:gd name="connsiteX7" fmla="*/ 296418 w 296430"/>
                        <a:gd name="connsiteY7" fmla="*/ 73725 h 147829"/>
                        <a:gd name="connsiteX8" fmla="*/ 296418 w 296430"/>
                        <a:gd name="connsiteY8" fmla="*/ 147830 h 1478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96430" h="147829">
                          <a:moveTo>
                            <a:pt x="0" y="147830"/>
                          </a:moveTo>
                          <a:lnTo>
                            <a:pt x="0" y="73725"/>
                          </a:lnTo>
                          <a:cubicBezTo>
                            <a:pt x="45" y="62069"/>
                            <a:pt x="5544" y="51107"/>
                            <a:pt x="14859" y="44102"/>
                          </a:cubicBezTo>
                          <a:cubicBezTo>
                            <a:pt x="36723" y="28334"/>
                            <a:pt x="61243" y="16622"/>
                            <a:pt x="87249" y="9527"/>
                          </a:cubicBezTo>
                          <a:cubicBezTo>
                            <a:pt x="106934" y="3133"/>
                            <a:pt x="127512" y="-82"/>
                            <a:pt x="148209" y="2"/>
                          </a:cubicBezTo>
                          <a:cubicBezTo>
                            <a:pt x="168859" y="486"/>
                            <a:pt x="189355" y="3690"/>
                            <a:pt x="209169" y="9527"/>
                          </a:cubicBezTo>
                          <a:cubicBezTo>
                            <a:pt x="235567" y="15619"/>
                            <a:pt x="260308" y="27421"/>
                            <a:pt x="281654" y="44102"/>
                          </a:cubicBezTo>
                          <a:cubicBezTo>
                            <a:pt x="291195" y="50908"/>
                            <a:pt x="296728" y="62010"/>
                            <a:pt x="296418" y="73725"/>
                          </a:cubicBezTo>
                          <a:lnTo>
                            <a:pt x="296418" y="14783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" name="Graphic 6" descr="Group brainstorm with solid fill">
                      <a:extLst>
                        <a:ext uri="{FF2B5EF4-FFF2-40B4-BE49-F238E27FC236}">
                          <a16:creationId xmlns:a16="http://schemas.microsoft.com/office/drawing/2014/main" id="{DE07492B-9B93-45E7-BE20-0A2E51D5A2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45898" y="2406374"/>
                      <a:ext cx="148209" cy="148209"/>
                    </a:xfrm>
                    <a:custGeom>
                      <a:avLst/>
                      <a:gdLst>
                        <a:gd name="connsiteX0" fmla="*/ 148209 w 148209"/>
                        <a:gd name="connsiteY0" fmla="*/ 74105 h 148209"/>
                        <a:gd name="connsiteX1" fmla="*/ 74105 w 148209"/>
                        <a:gd name="connsiteY1" fmla="*/ 148209 h 148209"/>
                        <a:gd name="connsiteX2" fmla="*/ 0 w 148209"/>
                        <a:gd name="connsiteY2" fmla="*/ 74105 h 148209"/>
                        <a:gd name="connsiteX3" fmla="*/ 74105 w 148209"/>
                        <a:gd name="connsiteY3" fmla="*/ 0 h 148209"/>
                        <a:gd name="connsiteX4" fmla="*/ 148209 w 148209"/>
                        <a:gd name="connsiteY4" fmla="*/ 74105 h 1482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8209" h="148209">
                          <a:moveTo>
                            <a:pt x="148209" y="74105"/>
                          </a:moveTo>
                          <a:cubicBezTo>
                            <a:pt x="148209" y="115031"/>
                            <a:pt x="115031" y="148209"/>
                            <a:pt x="74105" y="148209"/>
                          </a:cubicBezTo>
                          <a:cubicBezTo>
                            <a:pt x="33178" y="148209"/>
                            <a:pt x="0" y="115031"/>
                            <a:pt x="0" y="74105"/>
                          </a:cubicBezTo>
                          <a:cubicBezTo>
                            <a:pt x="0" y="33178"/>
                            <a:pt x="33178" y="0"/>
                            <a:pt x="74105" y="0"/>
                          </a:cubicBezTo>
                          <a:cubicBezTo>
                            <a:pt x="115031" y="0"/>
                            <a:pt x="148209" y="33178"/>
                            <a:pt x="148209" y="74105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6D9BBFB-59C2-4F85-AD34-202899566AC6}"/>
                  </a:ext>
                </a:extLst>
              </p:cNvPr>
              <p:cNvSpPr txBox="1"/>
              <p:nvPr/>
            </p:nvSpPr>
            <p:spPr>
              <a:xfrm>
                <a:off x="2414927" y="1338945"/>
                <a:ext cx="14411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Producer</a:t>
                </a:r>
                <a:endParaRPr lang="en-US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CB2335-4984-419B-A7F9-0BCD0FAE574B}"/>
              </a:ext>
            </a:extLst>
          </p:cNvPr>
          <p:cNvGrpSpPr/>
          <p:nvPr/>
        </p:nvGrpSpPr>
        <p:grpSpPr>
          <a:xfrm>
            <a:off x="4308637" y="529147"/>
            <a:ext cx="1441171" cy="1360662"/>
            <a:chOff x="4308637" y="529147"/>
            <a:chExt cx="1441171" cy="136066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468A2179-267F-4150-B41B-D65499922BD4}"/>
                </a:ext>
              </a:extLst>
            </p:cNvPr>
            <p:cNvSpPr/>
            <p:nvPr/>
          </p:nvSpPr>
          <p:spPr>
            <a:xfrm>
              <a:off x="4347196" y="529147"/>
              <a:ext cx="1360662" cy="1360662"/>
            </a:xfrm>
            <a:prstGeom prst="roundRect">
              <a:avLst>
                <a:gd name="adj" fmla="val 92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CB88EA7-E1C2-4457-9AE4-3ADA721B2EE6}"/>
                </a:ext>
              </a:extLst>
            </p:cNvPr>
            <p:cNvGrpSpPr/>
            <p:nvPr/>
          </p:nvGrpSpPr>
          <p:grpSpPr>
            <a:xfrm>
              <a:off x="4308637" y="599001"/>
              <a:ext cx="1441171" cy="1162770"/>
              <a:chOff x="4678775" y="545507"/>
              <a:chExt cx="1441171" cy="1162770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AFBE32B-F54D-43B8-B989-7304BE7D0C8A}"/>
                  </a:ext>
                </a:extLst>
              </p:cNvPr>
              <p:cNvGrpSpPr/>
              <p:nvPr/>
            </p:nvGrpSpPr>
            <p:grpSpPr>
              <a:xfrm>
                <a:off x="5034122" y="545507"/>
                <a:ext cx="657945" cy="786906"/>
                <a:chOff x="5594112" y="1899644"/>
                <a:chExt cx="657945" cy="786906"/>
              </a:xfrm>
            </p:grpSpPr>
            <p:sp>
              <p:nvSpPr>
                <p:cNvPr id="55" name="Speech Bubble: Rectangle with Corners Rounded 54">
                  <a:extLst>
                    <a:ext uri="{FF2B5EF4-FFF2-40B4-BE49-F238E27FC236}">
                      <a16:creationId xmlns:a16="http://schemas.microsoft.com/office/drawing/2014/main" id="{6F5C561F-BD01-48F6-AD26-A0344C87175E}"/>
                    </a:ext>
                  </a:extLst>
                </p:cNvPr>
                <p:cNvSpPr/>
                <p:nvPr/>
              </p:nvSpPr>
              <p:spPr>
                <a:xfrm>
                  <a:off x="5800725" y="1899644"/>
                  <a:ext cx="399482" cy="285750"/>
                </a:xfrm>
                <a:prstGeom prst="wedgeRoundRectCallout">
                  <a:avLst>
                    <a:gd name="adj1" fmla="val -33095"/>
                    <a:gd name="adj2" fmla="val 76786"/>
                    <a:gd name="adj3" fmla="val 16667"/>
                  </a:avLst>
                </a:prstGeom>
                <a:solidFill>
                  <a:srgbClr val="007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180000" rtlCol="0" anchor="ctr"/>
                <a:lstStyle/>
                <a:p>
                  <a:pPr algn="just"/>
                  <a:r>
                    <a:rPr lang="en-GB" sz="2800" dirty="0"/>
                    <a:t>…</a:t>
                  </a:r>
                  <a:endParaRPr lang="en-US" dirty="0"/>
                </a:p>
              </p:txBody>
            </p: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D3DB22DA-892D-4B43-89D2-35A76CC56296}"/>
                    </a:ext>
                  </a:extLst>
                </p:cNvPr>
                <p:cNvGrpSpPr/>
                <p:nvPr/>
              </p:nvGrpSpPr>
              <p:grpSpPr>
                <a:xfrm>
                  <a:off x="5594112" y="2185394"/>
                  <a:ext cx="290168" cy="309512"/>
                  <a:chOff x="2792111" y="1658891"/>
                  <a:chExt cx="342900" cy="365759"/>
                </a:xfrm>
              </p:grpSpPr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6165BDB0-A96E-4685-B0C3-D5B2B62AEC10}"/>
                      </a:ext>
                    </a:extLst>
                  </p:cNvPr>
                  <p:cNvSpPr/>
                  <p:nvPr/>
                </p:nvSpPr>
                <p:spPr>
                  <a:xfrm>
                    <a:off x="2792111" y="1853201"/>
                    <a:ext cx="342900" cy="171449"/>
                  </a:xfrm>
                  <a:custGeom>
                    <a:avLst/>
                    <a:gdLst>
                      <a:gd name="connsiteX0" fmla="*/ 342900 w 342900"/>
                      <a:gd name="connsiteY0" fmla="*/ 171450 h 171449"/>
                      <a:gd name="connsiteX1" fmla="*/ 342900 w 342900"/>
                      <a:gd name="connsiteY1" fmla="*/ 85725 h 171449"/>
                      <a:gd name="connsiteX2" fmla="*/ 325755 w 342900"/>
                      <a:gd name="connsiteY2" fmla="*/ 51435 h 171449"/>
                      <a:gd name="connsiteX3" fmla="*/ 241935 w 342900"/>
                      <a:gd name="connsiteY3" fmla="*/ 11430 h 171449"/>
                      <a:gd name="connsiteX4" fmla="*/ 171450 w 342900"/>
                      <a:gd name="connsiteY4" fmla="*/ 0 h 171449"/>
                      <a:gd name="connsiteX5" fmla="*/ 100965 w 342900"/>
                      <a:gd name="connsiteY5" fmla="*/ 11430 h 171449"/>
                      <a:gd name="connsiteX6" fmla="*/ 17145 w 342900"/>
                      <a:gd name="connsiteY6" fmla="*/ 51435 h 171449"/>
                      <a:gd name="connsiteX7" fmla="*/ 0 w 342900"/>
                      <a:gd name="connsiteY7" fmla="*/ 85725 h 171449"/>
                      <a:gd name="connsiteX8" fmla="*/ 0 w 342900"/>
                      <a:gd name="connsiteY8" fmla="*/ 171450 h 171449"/>
                      <a:gd name="connsiteX9" fmla="*/ 342900 w 342900"/>
                      <a:gd name="connsiteY9" fmla="*/ 171450 h 1714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42900" h="171449">
                        <a:moveTo>
                          <a:pt x="342900" y="171450"/>
                        </a:moveTo>
                        <a:lnTo>
                          <a:pt x="342900" y="85725"/>
                        </a:lnTo>
                        <a:cubicBezTo>
                          <a:pt x="342900" y="72390"/>
                          <a:pt x="337185" y="59055"/>
                          <a:pt x="325755" y="51435"/>
                        </a:cubicBezTo>
                        <a:cubicBezTo>
                          <a:pt x="302895" y="32385"/>
                          <a:pt x="272415" y="19050"/>
                          <a:pt x="241935" y="11430"/>
                        </a:cubicBezTo>
                        <a:cubicBezTo>
                          <a:pt x="220980" y="5715"/>
                          <a:pt x="196215" y="0"/>
                          <a:pt x="171450" y="0"/>
                        </a:cubicBezTo>
                        <a:cubicBezTo>
                          <a:pt x="148590" y="0"/>
                          <a:pt x="123825" y="3810"/>
                          <a:pt x="100965" y="11430"/>
                        </a:cubicBezTo>
                        <a:cubicBezTo>
                          <a:pt x="70485" y="19050"/>
                          <a:pt x="41910" y="34290"/>
                          <a:pt x="17145" y="51435"/>
                        </a:cubicBezTo>
                        <a:cubicBezTo>
                          <a:pt x="5715" y="60960"/>
                          <a:pt x="0" y="72390"/>
                          <a:pt x="0" y="85725"/>
                        </a:cubicBezTo>
                        <a:lnTo>
                          <a:pt x="0" y="171450"/>
                        </a:lnTo>
                        <a:lnTo>
                          <a:pt x="342900" y="171450"/>
                        </a:lnTo>
                        <a:close/>
                      </a:path>
                    </a:pathLst>
                  </a:custGeom>
                  <a:solidFill>
                    <a:srgbClr val="0078D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6A41574C-2976-46DE-A6D4-743BDCA48DF7}"/>
                      </a:ext>
                    </a:extLst>
                  </p:cNvPr>
                  <p:cNvSpPr/>
                  <p:nvPr/>
                </p:nvSpPr>
                <p:spPr>
                  <a:xfrm>
                    <a:off x="2877836" y="1658891"/>
                    <a:ext cx="171450" cy="171450"/>
                  </a:xfrm>
                  <a:custGeom>
                    <a:avLst/>
                    <a:gdLst>
                      <a:gd name="connsiteX0" fmla="*/ 171450 w 171450"/>
                      <a:gd name="connsiteY0" fmla="*/ 85725 h 171450"/>
                      <a:gd name="connsiteX1" fmla="*/ 85725 w 171450"/>
                      <a:gd name="connsiteY1" fmla="*/ 171450 h 171450"/>
                      <a:gd name="connsiteX2" fmla="*/ 0 w 171450"/>
                      <a:gd name="connsiteY2" fmla="*/ 85725 h 171450"/>
                      <a:gd name="connsiteX3" fmla="*/ 85725 w 171450"/>
                      <a:gd name="connsiteY3" fmla="*/ 0 h 171450"/>
                      <a:gd name="connsiteX4" fmla="*/ 171450 w 171450"/>
                      <a:gd name="connsiteY4" fmla="*/ 85725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450" h="171450">
                        <a:moveTo>
                          <a:pt x="171450" y="85725"/>
                        </a:moveTo>
                        <a:cubicBezTo>
                          <a:pt x="171450" y="133070"/>
                          <a:pt x="133070" y="171450"/>
                          <a:pt x="85725" y="171450"/>
                        </a:cubicBezTo>
                        <a:cubicBezTo>
                          <a:pt x="38380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8380" y="0"/>
                          <a:pt x="85725" y="0"/>
                        </a:cubicBezTo>
                        <a:cubicBezTo>
                          <a:pt x="133070" y="0"/>
                          <a:pt x="171450" y="38380"/>
                          <a:pt x="171450" y="85725"/>
                        </a:cubicBezTo>
                        <a:close/>
                      </a:path>
                    </a:pathLst>
                  </a:custGeom>
                  <a:solidFill>
                    <a:srgbClr val="0078D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F068F65C-065E-46A2-9C97-287422CF8919}"/>
                    </a:ext>
                  </a:extLst>
                </p:cNvPr>
                <p:cNvGrpSpPr/>
                <p:nvPr/>
              </p:nvGrpSpPr>
              <p:grpSpPr>
                <a:xfrm>
                  <a:off x="5666654" y="2448305"/>
                  <a:ext cx="247275" cy="238245"/>
                  <a:chOff x="5111483" y="2379754"/>
                  <a:chExt cx="290178" cy="279581"/>
                </a:xfrm>
                <a:solidFill>
                  <a:srgbClr val="C1C1C1"/>
                </a:solidFill>
              </p:grpSpPr>
              <p:sp>
                <p:nvSpPr>
                  <p:cNvPr id="64" name="Graphic 8" descr="Questions with solid fill">
                    <a:extLst>
                      <a:ext uri="{FF2B5EF4-FFF2-40B4-BE49-F238E27FC236}">
                        <a16:creationId xmlns:a16="http://schemas.microsoft.com/office/drawing/2014/main" id="{DAA3A582-37E6-4CD4-A1EA-09B700D3ABDA}"/>
                      </a:ext>
                    </a:extLst>
                  </p:cNvPr>
                  <p:cNvSpPr/>
                  <p:nvPr/>
                </p:nvSpPr>
                <p:spPr>
                  <a:xfrm>
                    <a:off x="5111483" y="2514251"/>
                    <a:ext cx="290178" cy="145084"/>
                  </a:xfrm>
                  <a:custGeom>
                    <a:avLst/>
                    <a:gdLst>
                      <a:gd name="connsiteX0" fmla="*/ 342900 w 342913"/>
                      <a:gd name="connsiteY0" fmla="*/ 171450 h 171450"/>
                      <a:gd name="connsiteX1" fmla="*/ 342900 w 342913"/>
                      <a:gd name="connsiteY1" fmla="*/ 85725 h 171450"/>
                      <a:gd name="connsiteX2" fmla="*/ 325755 w 342913"/>
                      <a:gd name="connsiteY2" fmla="*/ 51435 h 171450"/>
                      <a:gd name="connsiteX3" fmla="*/ 241935 w 342913"/>
                      <a:gd name="connsiteY3" fmla="*/ 11430 h 171450"/>
                      <a:gd name="connsiteX4" fmla="*/ 171450 w 342913"/>
                      <a:gd name="connsiteY4" fmla="*/ 0 h 171450"/>
                      <a:gd name="connsiteX5" fmla="*/ 100965 w 342913"/>
                      <a:gd name="connsiteY5" fmla="*/ 11430 h 171450"/>
                      <a:gd name="connsiteX6" fmla="*/ 17145 w 342913"/>
                      <a:gd name="connsiteY6" fmla="*/ 51435 h 171450"/>
                      <a:gd name="connsiteX7" fmla="*/ 0 w 342913"/>
                      <a:gd name="connsiteY7" fmla="*/ 85725 h 171450"/>
                      <a:gd name="connsiteX8" fmla="*/ 0 w 342913"/>
                      <a:gd name="connsiteY8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42913" h="171450">
                        <a:moveTo>
                          <a:pt x="342900" y="171450"/>
                        </a:moveTo>
                        <a:lnTo>
                          <a:pt x="342900" y="85725"/>
                        </a:lnTo>
                        <a:cubicBezTo>
                          <a:pt x="343252" y="72153"/>
                          <a:pt x="336823" y="59297"/>
                          <a:pt x="325755" y="51435"/>
                        </a:cubicBezTo>
                        <a:cubicBezTo>
                          <a:pt x="301081" y="32123"/>
                          <a:pt x="272467" y="18466"/>
                          <a:pt x="241935" y="11430"/>
                        </a:cubicBezTo>
                        <a:cubicBezTo>
                          <a:pt x="219043" y="4548"/>
                          <a:pt x="195344" y="706"/>
                          <a:pt x="171450" y="0"/>
                        </a:cubicBezTo>
                        <a:cubicBezTo>
                          <a:pt x="147499" y="74"/>
                          <a:pt x="123712" y="3931"/>
                          <a:pt x="100965" y="11430"/>
                        </a:cubicBezTo>
                        <a:cubicBezTo>
                          <a:pt x="70866" y="19669"/>
                          <a:pt x="42481" y="33217"/>
                          <a:pt x="17145" y="51435"/>
                        </a:cubicBezTo>
                        <a:cubicBezTo>
                          <a:pt x="6399" y="59568"/>
                          <a:pt x="59" y="72248"/>
                          <a:pt x="0" y="85725"/>
                        </a:cubicBezTo>
                        <a:lnTo>
                          <a:pt x="0" y="171450"/>
                        </a:lnTo>
                        <a:close/>
                      </a:path>
                    </a:pathLst>
                  </a:custGeom>
                  <a:grpFill/>
                  <a:ln w="12700" cap="flat">
                    <a:solidFill>
                      <a:schemeClr val="bg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Graphic 8" descr="Questions with solid fill">
                    <a:extLst>
                      <a:ext uri="{FF2B5EF4-FFF2-40B4-BE49-F238E27FC236}">
                        <a16:creationId xmlns:a16="http://schemas.microsoft.com/office/drawing/2014/main" id="{BA934831-E8F0-4970-990D-07F3989D7BB9}"/>
                      </a:ext>
                    </a:extLst>
                  </p:cNvPr>
                  <p:cNvSpPr/>
                  <p:nvPr/>
                </p:nvSpPr>
                <p:spPr>
                  <a:xfrm>
                    <a:off x="5184025" y="2379754"/>
                    <a:ext cx="145083" cy="145083"/>
                  </a:xfrm>
                  <a:custGeom>
                    <a:avLst/>
                    <a:gdLst>
                      <a:gd name="connsiteX0" fmla="*/ 171450 w 171450"/>
                      <a:gd name="connsiteY0" fmla="*/ 85725 h 171449"/>
                      <a:gd name="connsiteX1" fmla="*/ 85725 w 171450"/>
                      <a:gd name="connsiteY1" fmla="*/ 171450 h 171449"/>
                      <a:gd name="connsiteX2" fmla="*/ 0 w 171450"/>
                      <a:gd name="connsiteY2" fmla="*/ 85725 h 171449"/>
                      <a:gd name="connsiteX3" fmla="*/ 85725 w 171450"/>
                      <a:gd name="connsiteY3" fmla="*/ 0 h 171449"/>
                      <a:gd name="connsiteX4" fmla="*/ 171450 w 171450"/>
                      <a:gd name="connsiteY4" fmla="*/ 85725 h 1714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450" h="171449">
                        <a:moveTo>
                          <a:pt x="171450" y="85725"/>
                        </a:moveTo>
                        <a:cubicBezTo>
                          <a:pt x="171450" y="133070"/>
                          <a:pt x="133070" y="171450"/>
                          <a:pt x="85725" y="171450"/>
                        </a:cubicBezTo>
                        <a:cubicBezTo>
                          <a:pt x="38380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8380" y="0"/>
                          <a:pt x="85725" y="0"/>
                        </a:cubicBezTo>
                        <a:cubicBezTo>
                          <a:pt x="133070" y="0"/>
                          <a:pt x="171450" y="38380"/>
                          <a:pt x="171450" y="85725"/>
                        </a:cubicBezTo>
                        <a:close/>
                      </a:path>
                    </a:pathLst>
                  </a:custGeom>
                  <a:grpFill/>
                  <a:ln w="12700" cap="flat">
                    <a:solidFill>
                      <a:schemeClr val="bg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9573BE15-838E-4D1D-98A1-99EB64EB14F4}"/>
                    </a:ext>
                  </a:extLst>
                </p:cNvPr>
                <p:cNvGrpSpPr/>
                <p:nvPr/>
              </p:nvGrpSpPr>
              <p:grpSpPr>
                <a:xfrm>
                  <a:off x="5835718" y="2409789"/>
                  <a:ext cx="247275" cy="238245"/>
                  <a:chOff x="5111483" y="2379754"/>
                  <a:chExt cx="290178" cy="279581"/>
                </a:xfrm>
                <a:solidFill>
                  <a:srgbClr val="C1C1C1"/>
                </a:solidFill>
              </p:grpSpPr>
              <p:sp>
                <p:nvSpPr>
                  <p:cNvPr id="68" name="Graphic 8" descr="Questions with solid fill">
                    <a:extLst>
                      <a:ext uri="{FF2B5EF4-FFF2-40B4-BE49-F238E27FC236}">
                        <a16:creationId xmlns:a16="http://schemas.microsoft.com/office/drawing/2014/main" id="{780E7BA0-308D-446E-8EA1-342A06A5D94E}"/>
                      </a:ext>
                    </a:extLst>
                  </p:cNvPr>
                  <p:cNvSpPr/>
                  <p:nvPr/>
                </p:nvSpPr>
                <p:spPr>
                  <a:xfrm>
                    <a:off x="5111483" y="2514251"/>
                    <a:ext cx="290178" cy="145084"/>
                  </a:xfrm>
                  <a:custGeom>
                    <a:avLst/>
                    <a:gdLst>
                      <a:gd name="connsiteX0" fmla="*/ 342900 w 342913"/>
                      <a:gd name="connsiteY0" fmla="*/ 171450 h 171450"/>
                      <a:gd name="connsiteX1" fmla="*/ 342900 w 342913"/>
                      <a:gd name="connsiteY1" fmla="*/ 85725 h 171450"/>
                      <a:gd name="connsiteX2" fmla="*/ 325755 w 342913"/>
                      <a:gd name="connsiteY2" fmla="*/ 51435 h 171450"/>
                      <a:gd name="connsiteX3" fmla="*/ 241935 w 342913"/>
                      <a:gd name="connsiteY3" fmla="*/ 11430 h 171450"/>
                      <a:gd name="connsiteX4" fmla="*/ 171450 w 342913"/>
                      <a:gd name="connsiteY4" fmla="*/ 0 h 171450"/>
                      <a:gd name="connsiteX5" fmla="*/ 100965 w 342913"/>
                      <a:gd name="connsiteY5" fmla="*/ 11430 h 171450"/>
                      <a:gd name="connsiteX6" fmla="*/ 17145 w 342913"/>
                      <a:gd name="connsiteY6" fmla="*/ 51435 h 171450"/>
                      <a:gd name="connsiteX7" fmla="*/ 0 w 342913"/>
                      <a:gd name="connsiteY7" fmla="*/ 85725 h 171450"/>
                      <a:gd name="connsiteX8" fmla="*/ 0 w 342913"/>
                      <a:gd name="connsiteY8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42913" h="171450">
                        <a:moveTo>
                          <a:pt x="342900" y="171450"/>
                        </a:moveTo>
                        <a:lnTo>
                          <a:pt x="342900" y="85725"/>
                        </a:lnTo>
                        <a:cubicBezTo>
                          <a:pt x="343252" y="72153"/>
                          <a:pt x="336823" y="59297"/>
                          <a:pt x="325755" y="51435"/>
                        </a:cubicBezTo>
                        <a:cubicBezTo>
                          <a:pt x="301081" y="32123"/>
                          <a:pt x="272467" y="18466"/>
                          <a:pt x="241935" y="11430"/>
                        </a:cubicBezTo>
                        <a:cubicBezTo>
                          <a:pt x="219043" y="4548"/>
                          <a:pt x="195344" y="706"/>
                          <a:pt x="171450" y="0"/>
                        </a:cubicBezTo>
                        <a:cubicBezTo>
                          <a:pt x="147499" y="74"/>
                          <a:pt x="123712" y="3931"/>
                          <a:pt x="100965" y="11430"/>
                        </a:cubicBezTo>
                        <a:cubicBezTo>
                          <a:pt x="70866" y="19669"/>
                          <a:pt x="42481" y="33217"/>
                          <a:pt x="17145" y="51435"/>
                        </a:cubicBezTo>
                        <a:cubicBezTo>
                          <a:pt x="6399" y="59568"/>
                          <a:pt x="59" y="72248"/>
                          <a:pt x="0" y="85725"/>
                        </a:cubicBezTo>
                        <a:lnTo>
                          <a:pt x="0" y="171450"/>
                        </a:lnTo>
                        <a:close/>
                      </a:path>
                    </a:pathLst>
                  </a:custGeom>
                  <a:grpFill/>
                  <a:ln w="12700" cap="flat">
                    <a:solidFill>
                      <a:schemeClr val="bg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9" name="Graphic 8" descr="Questions with solid fill">
                    <a:extLst>
                      <a:ext uri="{FF2B5EF4-FFF2-40B4-BE49-F238E27FC236}">
                        <a16:creationId xmlns:a16="http://schemas.microsoft.com/office/drawing/2014/main" id="{10CA5BD5-2E86-4E46-9DA0-B8DD1A6BB5A9}"/>
                      </a:ext>
                    </a:extLst>
                  </p:cNvPr>
                  <p:cNvSpPr/>
                  <p:nvPr/>
                </p:nvSpPr>
                <p:spPr>
                  <a:xfrm>
                    <a:off x="5184025" y="2379754"/>
                    <a:ext cx="145083" cy="145083"/>
                  </a:xfrm>
                  <a:custGeom>
                    <a:avLst/>
                    <a:gdLst>
                      <a:gd name="connsiteX0" fmla="*/ 171450 w 171450"/>
                      <a:gd name="connsiteY0" fmla="*/ 85725 h 171449"/>
                      <a:gd name="connsiteX1" fmla="*/ 85725 w 171450"/>
                      <a:gd name="connsiteY1" fmla="*/ 171450 h 171449"/>
                      <a:gd name="connsiteX2" fmla="*/ 0 w 171450"/>
                      <a:gd name="connsiteY2" fmla="*/ 85725 h 171449"/>
                      <a:gd name="connsiteX3" fmla="*/ 85725 w 171450"/>
                      <a:gd name="connsiteY3" fmla="*/ 0 h 171449"/>
                      <a:gd name="connsiteX4" fmla="*/ 171450 w 171450"/>
                      <a:gd name="connsiteY4" fmla="*/ 85725 h 1714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450" h="171449">
                        <a:moveTo>
                          <a:pt x="171450" y="85725"/>
                        </a:moveTo>
                        <a:cubicBezTo>
                          <a:pt x="171450" y="133070"/>
                          <a:pt x="133070" y="171450"/>
                          <a:pt x="85725" y="171450"/>
                        </a:cubicBezTo>
                        <a:cubicBezTo>
                          <a:pt x="38380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8380" y="0"/>
                          <a:pt x="85725" y="0"/>
                        </a:cubicBezTo>
                        <a:cubicBezTo>
                          <a:pt x="133070" y="0"/>
                          <a:pt x="171450" y="38380"/>
                          <a:pt x="171450" y="85725"/>
                        </a:cubicBezTo>
                        <a:close/>
                      </a:path>
                    </a:pathLst>
                  </a:custGeom>
                  <a:grpFill/>
                  <a:ln w="12700" cap="flat">
                    <a:solidFill>
                      <a:schemeClr val="bg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B6FC4DF1-5741-42D4-8087-A35256DC825B}"/>
                    </a:ext>
                  </a:extLst>
                </p:cNvPr>
                <p:cNvGrpSpPr/>
                <p:nvPr/>
              </p:nvGrpSpPr>
              <p:grpSpPr>
                <a:xfrm>
                  <a:off x="6004782" y="2386488"/>
                  <a:ext cx="247275" cy="238245"/>
                  <a:chOff x="5111483" y="2379754"/>
                  <a:chExt cx="290178" cy="279581"/>
                </a:xfrm>
                <a:solidFill>
                  <a:srgbClr val="C1C1C1"/>
                </a:solidFill>
              </p:grpSpPr>
              <p:sp>
                <p:nvSpPr>
                  <p:cNvPr id="71" name="Graphic 8" descr="Questions with solid fill">
                    <a:extLst>
                      <a:ext uri="{FF2B5EF4-FFF2-40B4-BE49-F238E27FC236}">
                        <a16:creationId xmlns:a16="http://schemas.microsoft.com/office/drawing/2014/main" id="{BBAFF130-E426-4FF5-A079-BD5DF58C800A}"/>
                      </a:ext>
                    </a:extLst>
                  </p:cNvPr>
                  <p:cNvSpPr/>
                  <p:nvPr/>
                </p:nvSpPr>
                <p:spPr>
                  <a:xfrm>
                    <a:off x="5111483" y="2514251"/>
                    <a:ext cx="290178" cy="145084"/>
                  </a:xfrm>
                  <a:custGeom>
                    <a:avLst/>
                    <a:gdLst>
                      <a:gd name="connsiteX0" fmla="*/ 342900 w 342913"/>
                      <a:gd name="connsiteY0" fmla="*/ 171450 h 171450"/>
                      <a:gd name="connsiteX1" fmla="*/ 342900 w 342913"/>
                      <a:gd name="connsiteY1" fmla="*/ 85725 h 171450"/>
                      <a:gd name="connsiteX2" fmla="*/ 325755 w 342913"/>
                      <a:gd name="connsiteY2" fmla="*/ 51435 h 171450"/>
                      <a:gd name="connsiteX3" fmla="*/ 241935 w 342913"/>
                      <a:gd name="connsiteY3" fmla="*/ 11430 h 171450"/>
                      <a:gd name="connsiteX4" fmla="*/ 171450 w 342913"/>
                      <a:gd name="connsiteY4" fmla="*/ 0 h 171450"/>
                      <a:gd name="connsiteX5" fmla="*/ 100965 w 342913"/>
                      <a:gd name="connsiteY5" fmla="*/ 11430 h 171450"/>
                      <a:gd name="connsiteX6" fmla="*/ 17145 w 342913"/>
                      <a:gd name="connsiteY6" fmla="*/ 51435 h 171450"/>
                      <a:gd name="connsiteX7" fmla="*/ 0 w 342913"/>
                      <a:gd name="connsiteY7" fmla="*/ 85725 h 171450"/>
                      <a:gd name="connsiteX8" fmla="*/ 0 w 342913"/>
                      <a:gd name="connsiteY8" fmla="*/ 171450 h 17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42913" h="171450">
                        <a:moveTo>
                          <a:pt x="342900" y="171450"/>
                        </a:moveTo>
                        <a:lnTo>
                          <a:pt x="342900" y="85725"/>
                        </a:lnTo>
                        <a:cubicBezTo>
                          <a:pt x="343252" y="72153"/>
                          <a:pt x="336823" y="59297"/>
                          <a:pt x="325755" y="51435"/>
                        </a:cubicBezTo>
                        <a:cubicBezTo>
                          <a:pt x="301081" y="32123"/>
                          <a:pt x="272467" y="18466"/>
                          <a:pt x="241935" y="11430"/>
                        </a:cubicBezTo>
                        <a:cubicBezTo>
                          <a:pt x="219043" y="4548"/>
                          <a:pt x="195344" y="706"/>
                          <a:pt x="171450" y="0"/>
                        </a:cubicBezTo>
                        <a:cubicBezTo>
                          <a:pt x="147499" y="74"/>
                          <a:pt x="123712" y="3931"/>
                          <a:pt x="100965" y="11430"/>
                        </a:cubicBezTo>
                        <a:cubicBezTo>
                          <a:pt x="70866" y="19669"/>
                          <a:pt x="42481" y="33217"/>
                          <a:pt x="17145" y="51435"/>
                        </a:cubicBezTo>
                        <a:cubicBezTo>
                          <a:pt x="6399" y="59568"/>
                          <a:pt x="59" y="72248"/>
                          <a:pt x="0" y="85725"/>
                        </a:cubicBezTo>
                        <a:lnTo>
                          <a:pt x="0" y="171450"/>
                        </a:lnTo>
                        <a:close/>
                      </a:path>
                    </a:pathLst>
                  </a:custGeom>
                  <a:grpFill/>
                  <a:ln w="12700" cap="flat">
                    <a:solidFill>
                      <a:schemeClr val="bg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Graphic 8" descr="Questions with solid fill">
                    <a:extLst>
                      <a:ext uri="{FF2B5EF4-FFF2-40B4-BE49-F238E27FC236}">
                        <a16:creationId xmlns:a16="http://schemas.microsoft.com/office/drawing/2014/main" id="{BA1D3792-6EB0-4789-AFF4-2BC7D00AFFB4}"/>
                      </a:ext>
                    </a:extLst>
                  </p:cNvPr>
                  <p:cNvSpPr/>
                  <p:nvPr/>
                </p:nvSpPr>
                <p:spPr>
                  <a:xfrm>
                    <a:off x="5184025" y="2379754"/>
                    <a:ext cx="145083" cy="145083"/>
                  </a:xfrm>
                  <a:custGeom>
                    <a:avLst/>
                    <a:gdLst>
                      <a:gd name="connsiteX0" fmla="*/ 171450 w 171450"/>
                      <a:gd name="connsiteY0" fmla="*/ 85725 h 171449"/>
                      <a:gd name="connsiteX1" fmla="*/ 85725 w 171450"/>
                      <a:gd name="connsiteY1" fmla="*/ 171450 h 171449"/>
                      <a:gd name="connsiteX2" fmla="*/ 0 w 171450"/>
                      <a:gd name="connsiteY2" fmla="*/ 85725 h 171449"/>
                      <a:gd name="connsiteX3" fmla="*/ 85725 w 171450"/>
                      <a:gd name="connsiteY3" fmla="*/ 0 h 171449"/>
                      <a:gd name="connsiteX4" fmla="*/ 171450 w 171450"/>
                      <a:gd name="connsiteY4" fmla="*/ 85725 h 1714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450" h="171449">
                        <a:moveTo>
                          <a:pt x="171450" y="85725"/>
                        </a:moveTo>
                        <a:cubicBezTo>
                          <a:pt x="171450" y="133070"/>
                          <a:pt x="133070" y="171450"/>
                          <a:pt x="85725" y="171450"/>
                        </a:cubicBezTo>
                        <a:cubicBezTo>
                          <a:pt x="38380" y="171450"/>
                          <a:pt x="0" y="133070"/>
                          <a:pt x="0" y="85725"/>
                        </a:cubicBezTo>
                        <a:cubicBezTo>
                          <a:pt x="0" y="38380"/>
                          <a:pt x="38380" y="0"/>
                          <a:pt x="85725" y="0"/>
                        </a:cubicBezTo>
                        <a:cubicBezTo>
                          <a:pt x="133070" y="0"/>
                          <a:pt x="171450" y="38380"/>
                          <a:pt x="171450" y="85725"/>
                        </a:cubicBezTo>
                        <a:close/>
                      </a:path>
                    </a:pathLst>
                  </a:custGeom>
                  <a:grpFill/>
                  <a:ln w="12700" cap="flat">
                    <a:solidFill>
                      <a:schemeClr val="bg1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587E22-15B0-4977-B9F1-18174724914C}"/>
                  </a:ext>
                </a:extLst>
              </p:cNvPr>
              <p:cNvSpPr txBox="1"/>
              <p:nvPr/>
            </p:nvSpPr>
            <p:spPr>
              <a:xfrm>
                <a:off x="4678775" y="1338945"/>
                <a:ext cx="14411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Presenter</a:t>
                </a:r>
                <a:endParaRPr lang="en-US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F254194-EBF1-4378-8027-60ED5DD8ECB9}"/>
              </a:ext>
            </a:extLst>
          </p:cNvPr>
          <p:cNvGrpSpPr/>
          <p:nvPr/>
        </p:nvGrpSpPr>
        <p:grpSpPr>
          <a:xfrm>
            <a:off x="6186426" y="529147"/>
            <a:ext cx="1441171" cy="1360662"/>
            <a:chOff x="6186426" y="529147"/>
            <a:chExt cx="1441171" cy="1360662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0C5807A2-1CB5-48E3-84EC-352EA3DC6625}"/>
                </a:ext>
              </a:extLst>
            </p:cNvPr>
            <p:cNvSpPr/>
            <p:nvPr/>
          </p:nvSpPr>
          <p:spPr>
            <a:xfrm>
              <a:off x="6231259" y="529147"/>
              <a:ext cx="1360662" cy="1360662"/>
            </a:xfrm>
            <a:prstGeom prst="roundRect">
              <a:avLst>
                <a:gd name="adj" fmla="val 92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9FC3146-224D-4557-B4B3-16DF45A2CF95}"/>
                </a:ext>
              </a:extLst>
            </p:cNvPr>
            <p:cNvGrpSpPr/>
            <p:nvPr/>
          </p:nvGrpSpPr>
          <p:grpSpPr>
            <a:xfrm>
              <a:off x="6186426" y="641301"/>
              <a:ext cx="1441171" cy="1120470"/>
              <a:chOff x="6136120" y="587807"/>
              <a:chExt cx="1441171" cy="1120470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B97FEAF1-9713-4332-BF7F-074ED55F78C3}"/>
                  </a:ext>
                </a:extLst>
              </p:cNvPr>
              <p:cNvGrpSpPr/>
              <p:nvPr/>
            </p:nvGrpSpPr>
            <p:grpSpPr>
              <a:xfrm>
                <a:off x="6435648" y="587807"/>
                <a:ext cx="850819" cy="749801"/>
                <a:chOff x="2262929" y="2160309"/>
                <a:chExt cx="850819" cy="749801"/>
              </a:xfrm>
            </p:grpSpPr>
            <p:pic>
              <p:nvPicPr>
                <p:cNvPr id="5" name="Graphic 4" descr="Customer review with solid fill">
                  <a:extLst>
                    <a:ext uri="{FF2B5EF4-FFF2-40B4-BE49-F238E27FC236}">
                      <a16:creationId xmlns:a16="http://schemas.microsoft.com/office/drawing/2014/main" id="{7543CD58-ADDE-472C-91E2-A3386E78DF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2929" y="2275551"/>
                  <a:ext cx="634559" cy="634559"/>
                </a:xfrm>
                <a:prstGeom prst="rect">
                  <a:avLst/>
                </a:prstGeom>
              </p:spPr>
            </p:pic>
            <p:pic>
              <p:nvPicPr>
                <p:cNvPr id="11" name="Graphic 10" descr="Call center with solid fill">
                  <a:extLst>
                    <a:ext uri="{FF2B5EF4-FFF2-40B4-BE49-F238E27FC236}">
                      <a16:creationId xmlns:a16="http://schemas.microsoft.com/office/drawing/2014/main" id="{1737D401-9A54-466F-8168-BFA8287C84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81227" y="2160309"/>
                  <a:ext cx="432521" cy="432521"/>
                </a:xfrm>
                <a:prstGeom prst="rect">
                  <a:avLst/>
                </a:prstGeom>
              </p:spPr>
            </p:pic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79065BD-0CF3-47D8-864B-583D9B792086}"/>
                  </a:ext>
                </a:extLst>
              </p:cNvPr>
              <p:cNvSpPr txBox="1"/>
              <p:nvPr/>
            </p:nvSpPr>
            <p:spPr>
              <a:xfrm>
                <a:off x="6136120" y="1338945"/>
                <a:ext cx="14411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Moderator</a:t>
                </a:r>
                <a:endParaRPr lang="en-US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3490D58-F20F-45AB-9F4B-38BC5ED41C36}"/>
              </a:ext>
            </a:extLst>
          </p:cNvPr>
          <p:cNvGrpSpPr/>
          <p:nvPr/>
        </p:nvGrpSpPr>
        <p:grpSpPr>
          <a:xfrm>
            <a:off x="8064213" y="529147"/>
            <a:ext cx="1441171" cy="1360662"/>
            <a:chOff x="8064213" y="529147"/>
            <a:chExt cx="1441171" cy="1360662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90C551C2-B851-498B-8161-3D373DAE2EDE}"/>
                </a:ext>
              </a:extLst>
            </p:cNvPr>
            <p:cNvSpPr/>
            <p:nvPr/>
          </p:nvSpPr>
          <p:spPr>
            <a:xfrm>
              <a:off x="8086567" y="529147"/>
              <a:ext cx="1360662" cy="1360662"/>
            </a:xfrm>
            <a:prstGeom prst="roundRect">
              <a:avLst>
                <a:gd name="adj" fmla="val 92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0CD17EC4-4B65-4D32-BA81-B17E5506086C}"/>
                </a:ext>
              </a:extLst>
            </p:cNvPr>
            <p:cNvGrpSpPr/>
            <p:nvPr/>
          </p:nvGrpSpPr>
          <p:grpSpPr>
            <a:xfrm>
              <a:off x="8064213" y="710005"/>
              <a:ext cx="1441171" cy="1051766"/>
              <a:chOff x="7684096" y="656511"/>
              <a:chExt cx="1441171" cy="1051766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8A5B4DA-0E50-4D07-9BE1-2B08E7A3E3C3}"/>
                  </a:ext>
                </a:extLst>
              </p:cNvPr>
              <p:cNvGrpSpPr/>
              <p:nvPr/>
            </p:nvGrpSpPr>
            <p:grpSpPr>
              <a:xfrm>
                <a:off x="7948941" y="656511"/>
                <a:ext cx="876300" cy="675903"/>
                <a:chOff x="8906884" y="2036804"/>
                <a:chExt cx="876300" cy="675903"/>
              </a:xfrm>
            </p:grpSpPr>
            <p:sp>
              <p:nvSpPr>
                <p:cNvPr id="76" name="Graphic 12" descr="Performance Curtains with solid fill">
                  <a:extLst>
                    <a:ext uri="{FF2B5EF4-FFF2-40B4-BE49-F238E27FC236}">
                      <a16:creationId xmlns:a16="http://schemas.microsoft.com/office/drawing/2014/main" id="{09556608-884B-4969-B4F5-D97E00720036}"/>
                    </a:ext>
                  </a:extLst>
                </p:cNvPr>
                <p:cNvSpPr/>
                <p:nvPr/>
              </p:nvSpPr>
              <p:spPr>
                <a:xfrm>
                  <a:off x="9030623" y="2474658"/>
                  <a:ext cx="95192" cy="95192"/>
                </a:xfrm>
                <a:custGeom>
                  <a:avLst/>
                  <a:gdLst>
                    <a:gd name="connsiteX0" fmla="*/ 95193 w 95192"/>
                    <a:gd name="connsiteY0" fmla="*/ 47596 h 95192"/>
                    <a:gd name="connsiteX1" fmla="*/ 47596 w 95192"/>
                    <a:gd name="connsiteY1" fmla="*/ 95193 h 95192"/>
                    <a:gd name="connsiteX2" fmla="*/ 0 w 95192"/>
                    <a:gd name="connsiteY2" fmla="*/ 47596 h 95192"/>
                    <a:gd name="connsiteX3" fmla="*/ 47596 w 95192"/>
                    <a:gd name="connsiteY3" fmla="*/ 0 h 95192"/>
                    <a:gd name="connsiteX4" fmla="*/ 95193 w 95192"/>
                    <a:gd name="connsiteY4" fmla="*/ 47596 h 95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92" h="95192">
                      <a:moveTo>
                        <a:pt x="95193" y="47596"/>
                      </a:moveTo>
                      <a:cubicBezTo>
                        <a:pt x="95193" y="73883"/>
                        <a:pt x="73883" y="95193"/>
                        <a:pt x="47596" y="95193"/>
                      </a:cubicBezTo>
                      <a:cubicBezTo>
                        <a:pt x="21310" y="95193"/>
                        <a:pt x="0" y="73883"/>
                        <a:pt x="0" y="47596"/>
                      </a:cubicBezTo>
                      <a:cubicBezTo>
                        <a:pt x="0" y="21310"/>
                        <a:pt x="21310" y="0"/>
                        <a:pt x="47596" y="0"/>
                      </a:cubicBezTo>
                      <a:cubicBezTo>
                        <a:pt x="73883" y="0"/>
                        <a:pt x="95193" y="21310"/>
                        <a:pt x="95193" y="47596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Graphic 12" descr="Performance Curtains with solid fill">
                  <a:extLst>
                    <a:ext uri="{FF2B5EF4-FFF2-40B4-BE49-F238E27FC236}">
                      <a16:creationId xmlns:a16="http://schemas.microsoft.com/office/drawing/2014/main" id="{09556608-884B-4969-B4F5-D97E00720036}"/>
                    </a:ext>
                  </a:extLst>
                </p:cNvPr>
                <p:cNvSpPr/>
                <p:nvPr/>
              </p:nvSpPr>
              <p:spPr>
                <a:xfrm rot="-553020">
                  <a:off x="9297173" y="2474659"/>
                  <a:ext cx="95192" cy="95192"/>
                </a:xfrm>
                <a:custGeom>
                  <a:avLst/>
                  <a:gdLst>
                    <a:gd name="connsiteX0" fmla="*/ 95193 w 95192"/>
                    <a:gd name="connsiteY0" fmla="*/ 47596 h 95192"/>
                    <a:gd name="connsiteX1" fmla="*/ 47596 w 95192"/>
                    <a:gd name="connsiteY1" fmla="*/ 95193 h 95192"/>
                    <a:gd name="connsiteX2" fmla="*/ 0 w 95192"/>
                    <a:gd name="connsiteY2" fmla="*/ 47596 h 95192"/>
                    <a:gd name="connsiteX3" fmla="*/ 47596 w 95192"/>
                    <a:gd name="connsiteY3" fmla="*/ 0 h 95192"/>
                    <a:gd name="connsiteX4" fmla="*/ 95193 w 95192"/>
                    <a:gd name="connsiteY4" fmla="*/ 47596 h 95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92" h="95192">
                      <a:moveTo>
                        <a:pt x="95193" y="47596"/>
                      </a:moveTo>
                      <a:cubicBezTo>
                        <a:pt x="95193" y="73883"/>
                        <a:pt x="73883" y="95193"/>
                        <a:pt x="47596" y="95193"/>
                      </a:cubicBezTo>
                      <a:cubicBezTo>
                        <a:pt x="21310" y="95193"/>
                        <a:pt x="0" y="73883"/>
                        <a:pt x="0" y="47596"/>
                      </a:cubicBezTo>
                      <a:cubicBezTo>
                        <a:pt x="0" y="21310"/>
                        <a:pt x="21310" y="0"/>
                        <a:pt x="47596" y="0"/>
                      </a:cubicBezTo>
                      <a:cubicBezTo>
                        <a:pt x="73883" y="0"/>
                        <a:pt x="95193" y="21310"/>
                        <a:pt x="95193" y="47596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Graphic 12" descr="Performance Curtains with solid fill">
                  <a:extLst>
                    <a:ext uri="{FF2B5EF4-FFF2-40B4-BE49-F238E27FC236}">
                      <a16:creationId xmlns:a16="http://schemas.microsoft.com/office/drawing/2014/main" id="{09556608-884B-4969-B4F5-D97E00720036}"/>
                    </a:ext>
                  </a:extLst>
                </p:cNvPr>
                <p:cNvSpPr/>
                <p:nvPr/>
              </p:nvSpPr>
              <p:spPr>
                <a:xfrm>
                  <a:off x="9563728" y="2474658"/>
                  <a:ext cx="95192" cy="95192"/>
                </a:xfrm>
                <a:custGeom>
                  <a:avLst/>
                  <a:gdLst>
                    <a:gd name="connsiteX0" fmla="*/ 95193 w 95192"/>
                    <a:gd name="connsiteY0" fmla="*/ 47596 h 95192"/>
                    <a:gd name="connsiteX1" fmla="*/ 47596 w 95192"/>
                    <a:gd name="connsiteY1" fmla="*/ 95193 h 95192"/>
                    <a:gd name="connsiteX2" fmla="*/ 0 w 95192"/>
                    <a:gd name="connsiteY2" fmla="*/ 47596 h 95192"/>
                    <a:gd name="connsiteX3" fmla="*/ 47596 w 95192"/>
                    <a:gd name="connsiteY3" fmla="*/ 0 h 95192"/>
                    <a:gd name="connsiteX4" fmla="*/ 95193 w 95192"/>
                    <a:gd name="connsiteY4" fmla="*/ 47596 h 95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92" h="95192">
                      <a:moveTo>
                        <a:pt x="95193" y="47596"/>
                      </a:moveTo>
                      <a:cubicBezTo>
                        <a:pt x="95193" y="73883"/>
                        <a:pt x="73883" y="95193"/>
                        <a:pt x="47596" y="95193"/>
                      </a:cubicBezTo>
                      <a:cubicBezTo>
                        <a:pt x="21310" y="95193"/>
                        <a:pt x="0" y="73883"/>
                        <a:pt x="0" y="47596"/>
                      </a:cubicBezTo>
                      <a:cubicBezTo>
                        <a:pt x="0" y="21310"/>
                        <a:pt x="21310" y="0"/>
                        <a:pt x="47596" y="0"/>
                      </a:cubicBezTo>
                      <a:cubicBezTo>
                        <a:pt x="73883" y="0"/>
                        <a:pt x="95193" y="21310"/>
                        <a:pt x="95193" y="47596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Graphic 12" descr="Performance Curtains with solid fill">
                  <a:extLst>
                    <a:ext uri="{FF2B5EF4-FFF2-40B4-BE49-F238E27FC236}">
                      <a16:creationId xmlns:a16="http://schemas.microsoft.com/office/drawing/2014/main" id="{09556608-884B-4969-B4F5-D97E00720036}"/>
                    </a:ext>
                  </a:extLst>
                </p:cNvPr>
                <p:cNvSpPr/>
                <p:nvPr/>
              </p:nvSpPr>
              <p:spPr>
                <a:xfrm>
                  <a:off x="8963881" y="2588880"/>
                  <a:ext cx="228590" cy="123826"/>
                </a:xfrm>
                <a:custGeom>
                  <a:avLst/>
                  <a:gdLst>
                    <a:gd name="connsiteX0" fmla="*/ 190500 w 228590"/>
                    <a:gd name="connsiteY0" fmla="*/ 28577 h 123826"/>
                    <a:gd name="connsiteX1" fmla="*/ 189548 w 228590"/>
                    <a:gd name="connsiteY1" fmla="*/ 28577 h 123826"/>
                    <a:gd name="connsiteX2" fmla="*/ 152400 w 228590"/>
                    <a:gd name="connsiteY2" fmla="*/ 2 h 123826"/>
                    <a:gd name="connsiteX3" fmla="*/ 76200 w 228590"/>
                    <a:gd name="connsiteY3" fmla="*/ 2 h 123826"/>
                    <a:gd name="connsiteX4" fmla="*/ 39052 w 228590"/>
                    <a:gd name="connsiteY4" fmla="*/ 28577 h 123826"/>
                    <a:gd name="connsiteX5" fmla="*/ 38100 w 228590"/>
                    <a:gd name="connsiteY5" fmla="*/ 28577 h 123826"/>
                    <a:gd name="connsiteX6" fmla="*/ 0 w 228590"/>
                    <a:gd name="connsiteY6" fmla="*/ 66677 h 123826"/>
                    <a:gd name="connsiteX7" fmla="*/ 19050 w 228590"/>
                    <a:gd name="connsiteY7" fmla="*/ 123827 h 123826"/>
                    <a:gd name="connsiteX8" fmla="*/ 209540 w 228590"/>
                    <a:gd name="connsiteY8" fmla="*/ 123827 h 123826"/>
                    <a:gd name="connsiteX9" fmla="*/ 228590 w 228590"/>
                    <a:gd name="connsiteY9" fmla="*/ 66677 h 123826"/>
                    <a:gd name="connsiteX10" fmla="*/ 190500 w 228590"/>
                    <a:gd name="connsiteY10" fmla="*/ 28577 h 123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28590" h="123826">
                      <a:moveTo>
                        <a:pt x="190500" y="28577"/>
                      </a:moveTo>
                      <a:lnTo>
                        <a:pt x="189548" y="28577"/>
                      </a:lnTo>
                      <a:cubicBezTo>
                        <a:pt x="185216" y="11637"/>
                        <a:pt x="169883" y="-157"/>
                        <a:pt x="152400" y="2"/>
                      </a:cubicBezTo>
                      <a:lnTo>
                        <a:pt x="76200" y="2"/>
                      </a:lnTo>
                      <a:cubicBezTo>
                        <a:pt x="58817" y="136"/>
                        <a:pt x="43641" y="11809"/>
                        <a:pt x="39052" y="28577"/>
                      </a:cubicBezTo>
                      <a:lnTo>
                        <a:pt x="38100" y="28577"/>
                      </a:lnTo>
                      <a:cubicBezTo>
                        <a:pt x="17077" y="28624"/>
                        <a:pt x="47" y="45654"/>
                        <a:pt x="0" y="66677"/>
                      </a:cubicBezTo>
                      <a:lnTo>
                        <a:pt x="19050" y="123827"/>
                      </a:lnTo>
                      <a:lnTo>
                        <a:pt x="209540" y="123827"/>
                      </a:lnTo>
                      <a:lnTo>
                        <a:pt x="228590" y="66677"/>
                      </a:lnTo>
                      <a:cubicBezTo>
                        <a:pt x="228538" y="45660"/>
                        <a:pt x="211517" y="28634"/>
                        <a:pt x="190500" y="28577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" name="Graphic 12" descr="Performance Curtains with solid fill">
                  <a:extLst>
                    <a:ext uri="{FF2B5EF4-FFF2-40B4-BE49-F238E27FC236}">
                      <a16:creationId xmlns:a16="http://schemas.microsoft.com/office/drawing/2014/main" id="{09556608-884B-4969-B4F5-D97E00720036}"/>
                    </a:ext>
                  </a:extLst>
                </p:cNvPr>
                <p:cNvSpPr/>
                <p:nvPr/>
              </p:nvSpPr>
              <p:spPr>
                <a:xfrm>
                  <a:off x="9230429" y="2588882"/>
                  <a:ext cx="228590" cy="123825"/>
                </a:xfrm>
                <a:custGeom>
                  <a:avLst/>
                  <a:gdLst>
                    <a:gd name="connsiteX0" fmla="*/ 190500 w 228590"/>
                    <a:gd name="connsiteY0" fmla="*/ 28575 h 123825"/>
                    <a:gd name="connsiteX1" fmla="*/ 152400 w 228590"/>
                    <a:gd name="connsiteY1" fmla="*/ 0 h 123825"/>
                    <a:gd name="connsiteX2" fmla="*/ 76200 w 228590"/>
                    <a:gd name="connsiteY2" fmla="*/ 0 h 123825"/>
                    <a:gd name="connsiteX3" fmla="*/ 39053 w 228590"/>
                    <a:gd name="connsiteY3" fmla="*/ 28575 h 123825"/>
                    <a:gd name="connsiteX4" fmla="*/ 38100 w 228590"/>
                    <a:gd name="connsiteY4" fmla="*/ 28575 h 123825"/>
                    <a:gd name="connsiteX5" fmla="*/ 0 w 228590"/>
                    <a:gd name="connsiteY5" fmla="*/ 66675 h 123825"/>
                    <a:gd name="connsiteX6" fmla="*/ 19050 w 228590"/>
                    <a:gd name="connsiteY6" fmla="*/ 123825 h 123825"/>
                    <a:gd name="connsiteX7" fmla="*/ 209540 w 228590"/>
                    <a:gd name="connsiteY7" fmla="*/ 123825 h 123825"/>
                    <a:gd name="connsiteX8" fmla="*/ 228590 w 228590"/>
                    <a:gd name="connsiteY8" fmla="*/ 66675 h 123825"/>
                    <a:gd name="connsiteX9" fmla="*/ 190500 w 228590"/>
                    <a:gd name="connsiteY9" fmla="*/ 28575 h 123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8590" h="123825">
                      <a:moveTo>
                        <a:pt x="190500" y="28575"/>
                      </a:moveTo>
                      <a:cubicBezTo>
                        <a:pt x="185471" y="11704"/>
                        <a:pt x="170004" y="105"/>
                        <a:pt x="152400" y="0"/>
                      </a:cubicBezTo>
                      <a:lnTo>
                        <a:pt x="76200" y="0"/>
                      </a:lnTo>
                      <a:cubicBezTo>
                        <a:pt x="58817" y="134"/>
                        <a:pt x="43641" y="11807"/>
                        <a:pt x="39053" y="28575"/>
                      </a:cubicBezTo>
                      <a:lnTo>
                        <a:pt x="38100" y="28575"/>
                      </a:lnTo>
                      <a:cubicBezTo>
                        <a:pt x="17077" y="28623"/>
                        <a:pt x="47" y="45652"/>
                        <a:pt x="0" y="66675"/>
                      </a:cubicBezTo>
                      <a:lnTo>
                        <a:pt x="19050" y="123825"/>
                      </a:lnTo>
                      <a:lnTo>
                        <a:pt x="209540" y="123825"/>
                      </a:lnTo>
                      <a:lnTo>
                        <a:pt x="228590" y="66675"/>
                      </a:lnTo>
                      <a:cubicBezTo>
                        <a:pt x="228544" y="45656"/>
                        <a:pt x="211519" y="28627"/>
                        <a:pt x="190500" y="28575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" name="Graphic 12" descr="Performance Curtains with solid fill">
                  <a:extLst>
                    <a:ext uri="{FF2B5EF4-FFF2-40B4-BE49-F238E27FC236}">
                      <a16:creationId xmlns:a16="http://schemas.microsoft.com/office/drawing/2014/main" id="{09556608-884B-4969-B4F5-D97E00720036}"/>
                    </a:ext>
                  </a:extLst>
                </p:cNvPr>
                <p:cNvSpPr/>
                <p:nvPr/>
              </p:nvSpPr>
              <p:spPr>
                <a:xfrm>
                  <a:off x="9496986" y="2588882"/>
                  <a:ext cx="228590" cy="123825"/>
                </a:xfrm>
                <a:custGeom>
                  <a:avLst/>
                  <a:gdLst>
                    <a:gd name="connsiteX0" fmla="*/ 190500 w 228590"/>
                    <a:gd name="connsiteY0" fmla="*/ 28575 h 123825"/>
                    <a:gd name="connsiteX1" fmla="*/ 152400 w 228590"/>
                    <a:gd name="connsiteY1" fmla="*/ 0 h 123825"/>
                    <a:gd name="connsiteX2" fmla="*/ 76200 w 228590"/>
                    <a:gd name="connsiteY2" fmla="*/ 0 h 123825"/>
                    <a:gd name="connsiteX3" fmla="*/ 39053 w 228590"/>
                    <a:gd name="connsiteY3" fmla="*/ 28575 h 123825"/>
                    <a:gd name="connsiteX4" fmla="*/ 38100 w 228590"/>
                    <a:gd name="connsiteY4" fmla="*/ 28575 h 123825"/>
                    <a:gd name="connsiteX5" fmla="*/ 0 w 228590"/>
                    <a:gd name="connsiteY5" fmla="*/ 66675 h 123825"/>
                    <a:gd name="connsiteX6" fmla="*/ 19050 w 228590"/>
                    <a:gd name="connsiteY6" fmla="*/ 123825 h 123825"/>
                    <a:gd name="connsiteX7" fmla="*/ 209541 w 228590"/>
                    <a:gd name="connsiteY7" fmla="*/ 123825 h 123825"/>
                    <a:gd name="connsiteX8" fmla="*/ 228591 w 228590"/>
                    <a:gd name="connsiteY8" fmla="*/ 66675 h 123825"/>
                    <a:gd name="connsiteX9" fmla="*/ 190500 w 228590"/>
                    <a:gd name="connsiteY9" fmla="*/ 28575 h 123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8590" h="123825">
                      <a:moveTo>
                        <a:pt x="190500" y="28575"/>
                      </a:moveTo>
                      <a:cubicBezTo>
                        <a:pt x="185471" y="11704"/>
                        <a:pt x="170004" y="105"/>
                        <a:pt x="152400" y="0"/>
                      </a:cubicBezTo>
                      <a:lnTo>
                        <a:pt x="76200" y="0"/>
                      </a:lnTo>
                      <a:cubicBezTo>
                        <a:pt x="58816" y="131"/>
                        <a:pt x="43638" y="11805"/>
                        <a:pt x="39053" y="28575"/>
                      </a:cubicBezTo>
                      <a:lnTo>
                        <a:pt x="38100" y="28575"/>
                      </a:lnTo>
                      <a:cubicBezTo>
                        <a:pt x="17077" y="28623"/>
                        <a:pt x="48" y="45652"/>
                        <a:pt x="0" y="66675"/>
                      </a:cubicBezTo>
                      <a:lnTo>
                        <a:pt x="19050" y="123825"/>
                      </a:lnTo>
                      <a:lnTo>
                        <a:pt x="209541" y="123825"/>
                      </a:lnTo>
                      <a:lnTo>
                        <a:pt x="228591" y="66675"/>
                      </a:lnTo>
                      <a:cubicBezTo>
                        <a:pt x="228544" y="45656"/>
                        <a:pt x="211519" y="28627"/>
                        <a:pt x="190500" y="28575"/>
                      </a:cubicBezTo>
                      <a:close/>
                    </a:path>
                  </a:pathLst>
                </a:custGeom>
                <a:solidFill>
                  <a:srgbClr val="0078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" name="Graphic 12" descr="Performance Curtains with solid fill">
                  <a:extLst>
                    <a:ext uri="{FF2B5EF4-FFF2-40B4-BE49-F238E27FC236}">
                      <a16:creationId xmlns:a16="http://schemas.microsoft.com/office/drawing/2014/main" id="{09556608-884B-4969-B4F5-D97E00720036}"/>
                    </a:ext>
                  </a:extLst>
                </p:cNvPr>
                <p:cNvSpPr/>
                <p:nvPr/>
              </p:nvSpPr>
              <p:spPr>
                <a:xfrm>
                  <a:off x="8906884" y="2036804"/>
                  <a:ext cx="876300" cy="523875"/>
                </a:xfrm>
                <a:custGeom>
                  <a:avLst/>
                  <a:gdLst>
                    <a:gd name="connsiteX0" fmla="*/ 876300 w 876300"/>
                    <a:gd name="connsiteY0" fmla="*/ 0 h 523875"/>
                    <a:gd name="connsiteX1" fmla="*/ 0 w 876300"/>
                    <a:gd name="connsiteY1" fmla="*/ 0 h 523875"/>
                    <a:gd name="connsiteX2" fmla="*/ 0 w 876300"/>
                    <a:gd name="connsiteY2" fmla="*/ 523875 h 523875"/>
                    <a:gd name="connsiteX3" fmla="*/ 105670 w 876300"/>
                    <a:gd name="connsiteY3" fmla="*/ 523875 h 523875"/>
                    <a:gd name="connsiteX4" fmla="*/ 132565 w 876300"/>
                    <a:gd name="connsiteY4" fmla="*/ 419912 h 523875"/>
                    <a:gd name="connsiteX5" fmla="*/ 140856 w 876300"/>
                    <a:gd name="connsiteY5" fmla="*/ 415690 h 523875"/>
                    <a:gd name="connsiteX6" fmla="*/ 104423 w 876300"/>
                    <a:gd name="connsiteY6" fmla="*/ 353168 h 523875"/>
                    <a:gd name="connsiteX7" fmla="*/ 279321 w 876300"/>
                    <a:gd name="connsiteY7" fmla="*/ 114300 h 523875"/>
                    <a:gd name="connsiteX8" fmla="*/ 596979 w 876300"/>
                    <a:gd name="connsiteY8" fmla="*/ 114300 h 523875"/>
                    <a:gd name="connsiteX9" fmla="*/ 771877 w 876300"/>
                    <a:gd name="connsiteY9" fmla="*/ 353168 h 523875"/>
                    <a:gd name="connsiteX10" fmla="*/ 735330 w 876300"/>
                    <a:gd name="connsiteY10" fmla="*/ 415890 h 523875"/>
                    <a:gd name="connsiteX11" fmla="*/ 774171 w 876300"/>
                    <a:gd name="connsiteY11" fmla="*/ 515947 h 523875"/>
                    <a:gd name="connsiteX12" fmla="*/ 770106 w 876300"/>
                    <a:gd name="connsiteY12" fmla="*/ 523875 h 523875"/>
                    <a:gd name="connsiteX13" fmla="*/ 876300 w 876300"/>
                    <a:gd name="connsiteY13" fmla="*/ 523875 h 52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76300" h="523875">
                      <a:moveTo>
                        <a:pt x="876300" y="0"/>
                      </a:moveTo>
                      <a:lnTo>
                        <a:pt x="0" y="0"/>
                      </a:lnTo>
                      <a:lnTo>
                        <a:pt x="0" y="523875"/>
                      </a:lnTo>
                      <a:lnTo>
                        <a:pt x="105670" y="523875"/>
                      </a:lnTo>
                      <a:cubicBezTo>
                        <a:pt x="84389" y="487740"/>
                        <a:pt x="96429" y="441193"/>
                        <a:pt x="132565" y="419912"/>
                      </a:cubicBezTo>
                      <a:cubicBezTo>
                        <a:pt x="135240" y="418336"/>
                        <a:pt x="138009" y="416926"/>
                        <a:pt x="140856" y="415690"/>
                      </a:cubicBezTo>
                      <a:cubicBezTo>
                        <a:pt x="130883" y="393657"/>
                        <a:pt x="118675" y="372707"/>
                        <a:pt x="104423" y="353168"/>
                      </a:cubicBezTo>
                      <a:cubicBezTo>
                        <a:pt x="188467" y="296039"/>
                        <a:pt x="250240" y="211673"/>
                        <a:pt x="279321" y="114300"/>
                      </a:cubicBezTo>
                      <a:lnTo>
                        <a:pt x="596979" y="114300"/>
                      </a:lnTo>
                      <a:cubicBezTo>
                        <a:pt x="626060" y="211673"/>
                        <a:pt x="687833" y="296039"/>
                        <a:pt x="771877" y="353168"/>
                      </a:cubicBezTo>
                      <a:cubicBezTo>
                        <a:pt x="757581" y="372769"/>
                        <a:pt x="745334" y="393787"/>
                        <a:pt x="735330" y="415890"/>
                      </a:cubicBezTo>
                      <a:cubicBezTo>
                        <a:pt x="773686" y="432795"/>
                        <a:pt x="791076" y="477592"/>
                        <a:pt x="774171" y="515947"/>
                      </a:cubicBezTo>
                      <a:cubicBezTo>
                        <a:pt x="772972" y="518668"/>
                        <a:pt x="771615" y="521315"/>
                        <a:pt x="770106" y="523875"/>
                      </a:cubicBezTo>
                      <a:lnTo>
                        <a:pt x="876300" y="523875"/>
                      </a:lnTo>
                      <a:close/>
                    </a:path>
                  </a:pathLst>
                </a:custGeom>
                <a:solidFill>
                  <a:srgbClr val="C1C1C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61887F9-A500-4796-9E3C-10C90F85AD26}"/>
                  </a:ext>
                </a:extLst>
              </p:cNvPr>
              <p:cNvSpPr txBox="1"/>
              <p:nvPr/>
            </p:nvSpPr>
            <p:spPr>
              <a:xfrm>
                <a:off x="7684096" y="1338945"/>
                <a:ext cx="14411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Attendee</a:t>
                </a:r>
                <a:endParaRPr lang="en-US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923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BF89E63-FD62-411E-8277-1F066935B8BB}"/>
              </a:ext>
            </a:extLst>
          </p:cNvPr>
          <p:cNvGrpSpPr/>
          <p:nvPr/>
        </p:nvGrpSpPr>
        <p:grpSpPr>
          <a:xfrm>
            <a:off x="3857767" y="1387522"/>
            <a:ext cx="4449170" cy="4076132"/>
            <a:chOff x="3857767" y="1387522"/>
            <a:chExt cx="4449170" cy="407613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BD3F5DB-7FF1-4554-B741-8D85E45A463F}"/>
                </a:ext>
              </a:extLst>
            </p:cNvPr>
            <p:cNvSpPr/>
            <p:nvPr/>
          </p:nvSpPr>
          <p:spPr>
            <a:xfrm>
              <a:off x="3857767" y="1387522"/>
              <a:ext cx="4449170" cy="4076132"/>
            </a:xfrm>
            <a:prstGeom prst="roundRect">
              <a:avLst>
                <a:gd name="adj" fmla="val 22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0C7AF5-DE7D-4411-9D9D-4E6A5D3C70C9}"/>
                </a:ext>
              </a:extLst>
            </p:cNvPr>
            <p:cNvGrpSpPr/>
            <p:nvPr/>
          </p:nvGrpSpPr>
          <p:grpSpPr>
            <a:xfrm>
              <a:off x="4062019" y="1551295"/>
              <a:ext cx="4067961" cy="3748586"/>
              <a:chOff x="2155310" y="1649017"/>
              <a:chExt cx="4067961" cy="3748586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4FC7ED2-C307-439B-8BB4-A52D12A61F4D}"/>
                  </a:ext>
                </a:extLst>
              </p:cNvPr>
              <p:cNvSpPr/>
              <p:nvPr/>
            </p:nvSpPr>
            <p:spPr>
              <a:xfrm>
                <a:off x="3004969" y="2381341"/>
                <a:ext cx="2289076" cy="2289076"/>
              </a:xfrm>
              <a:prstGeom prst="ellipse">
                <a:avLst/>
              </a:prstGeom>
              <a:noFill/>
              <a:ln w="38100">
                <a:solidFill>
                  <a:srgbClr val="D2D2D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AB40B22-438F-4463-9E7B-4E4C972A6D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" r="1346" b="2080"/>
              <a:stretch/>
            </p:blipFill>
            <p:spPr>
              <a:xfrm>
                <a:off x="2155310" y="1649017"/>
                <a:ext cx="4067961" cy="37485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3730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5AA16D3-F3F9-4C7C-BC01-6A7772BD087E}"/>
              </a:ext>
            </a:extLst>
          </p:cNvPr>
          <p:cNvGrpSpPr/>
          <p:nvPr/>
        </p:nvGrpSpPr>
        <p:grpSpPr>
          <a:xfrm>
            <a:off x="3016624" y="1460936"/>
            <a:ext cx="1586907" cy="583055"/>
            <a:chOff x="3016624" y="1460936"/>
            <a:chExt cx="1586907" cy="58305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CBAE451-DFD2-43DF-A616-888C0F738D3A}"/>
                </a:ext>
              </a:extLst>
            </p:cNvPr>
            <p:cNvSpPr/>
            <p:nvPr/>
          </p:nvSpPr>
          <p:spPr>
            <a:xfrm>
              <a:off x="3016624" y="1460936"/>
              <a:ext cx="1586907" cy="583055"/>
            </a:xfrm>
            <a:prstGeom prst="roundRect">
              <a:avLst>
                <a:gd name="adj" fmla="val 1128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BD19A9E-14D4-4803-B660-125D409C8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EAEAEA"/>
                </a:clrFrom>
                <a:clrTo>
                  <a:srgbClr val="EAEAE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046550" y="1460936"/>
              <a:ext cx="1536839" cy="583055"/>
            </a:xfrm>
            <a:prstGeom prst="rect">
              <a:avLst/>
            </a:prstGeom>
          </p:spPr>
        </p:pic>
      </p:grpSp>
      <p:pic>
        <p:nvPicPr>
          <p:cNvPr id="4" name="Picture 8">
            <a:extLst>
              <a:ext uri="{FF2B5EF4-FFF2-40B4-BE49-F238E27FC236}">
                <a16:creationId xmlns:a16="http://schemas.microsoft.com/office/drawing/2014/main" id="{1F606D72-0308-4165-A280-4069D5D2B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840" y="844846"/>
            <a:ext cx="664579" cy="61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AD8E28-380E-43AF-BFC5-38A1F07E3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840" y="1954367"/>
            <a:ext cx="676577" cy="67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9CEA5F4-901C-4405-B39E-3AFEBCDB2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840" y="3133964"/>
            <a:ext cx="664579" cy="66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13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5A24D0774E4548A3F74A1805937787" ma:contentTypeVersion="6" ma:contentTypeDescription="Create a new document." ma:contentTypeScope="" ma:versionID="8359739455c30d0ade33bbdb97507751">
  <xsd:schema xmlns:xsd="http://www.w3.org/2001/XMLSchema" xmlns:xs="http://www.w3.org/2001/XMLSchema" xmlns:p="http://schemas.microsoft.com/office/2006/metadata/properties" xmlns:ns2="891ff61b-a37e-428b-97de-5885e131bfc9" xmlns:ns3="c2f287ea-f326-4de1-b7ed-6aa13388f4ec" targetNamespace="http://schemas.microsoft.com/office/2006/metadata/properties" ma:root="true" ma:fieldsID="9c0b5103d94c3254704a89f755691fbe" ns2:_="" ns3:_="">
    <xsd:import namespace="891ff61b-a37e-428b-97de-5885e131bfc9"/>
    <xsd:import namespace="c2f287ea-f326-4de1-b7ed-6aa13388f4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1ff61b-a37e-428b-97de-5885e131bf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f287ea-f326-4de1-b7ed-6aa13388f4e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5E6986-043A-490B-8F69-8ED84B2794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1ff61b-a37e-428b-97de-5885e131bfc9"/>
    <ds:schemaRef ds:uri="c2f287ea-f326-4de1-b7ed-6aa13388f4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60DF31-949B-492E-83A6-C896865A7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1B9865-90DD-446F-B0D4-4F728359577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4630</TotalTime>
  <Words>54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Stollery</dc:creator>
  <cp:lastModifiedBy>Phil Stollery</cp:lastModifiedBy>
  <cp:revision>5</cp:revision>
  <dcterms:created xsi:type="dcterms:W3CDTF">2021-05-20T13:45:45Z</dcterms:created>
  <dcterms:modified xsi:type="dcterms:W3CDTF">2021-05-25T12:07:03Z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0x010100F35A24D0774E4548A3F74A1805937787</vt:lpwstr>
  </property>
</Properties>
</file>