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9B950-D80C-4427-BE96-6FC4DD61F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469093-CB52-4E03-854D-A55F3069E883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看不到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198A7C73-EA85-44FF-BFEC-2C8A9B965B3E}" type="par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DC784A34-59F2-4789-892C-1AD8CC428C42}" type="sib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F77416AF-10E4-4584-8FE3-9EE667A9004D}">
      <dgm:prSet phldrT="[文本]"/>
      <dgm:spPr/>
      <dgm:t>
        <a:bodyPr/>
        <a:lstStyle/>
        <a:p>
          <a:r>
            <a:rPr lang="zh-CN" altLang="en-US" dirty="0" smtClean="0"/>
            <a:t>内部实现了前端控制器</a:t>
          </a:r>
          <a:endParaRPr lang="zh-CN" altLang="en-US" dirty="0"/>
        </a:p>
      </dgm:t>
    </dgm:pt>
    <dgm:pt modelId="{BBBFDF80-BC5B-43C8-B757-BC3E45F429D5}" type="par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9EC5B0E6-4B69-49EE-B9DE-FBE142C86588}" type="sib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0F5B6C48-B452-4B8B-A712-5CE0FA1D1265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很“瘦”</a:t>
          </a:r>
          <a:r>
            <a:rPr lang="en-US" altLang="zh-CN" dirty="0" smtClean="0"/>
            <a:t>/</a:t>
          </a:r>
          <a:r>
            <a:rPr lang="zh-CN" altLang="en-US" dirty="0" smtClean="0"/>
            <a:t>定义式界面</a:t>
          </a:r>
          <a:endParaRPr lang="zh-CN" altLang="en-US" dirty="0"/>
        </a:p>
      </dgm:t>
    </dgm:pt>
    <dgm:pt modelId="{DEE39445-F56A-4485-BC26-78E8B6E66850}" type="par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5E4B1F9F-8659-47BC-89F1-77F9CA806888}" type="sib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BDD502DB-BCF7-4FB3-946A-34E865D360E0}">
      <dgm:prSet phldrT="[文本]"/>
      <dgm:spPr/>
      <dgm:t>
        <a:bodyPr/>
        <a:lstStyle/>
        <a:p>
          <a:r>
            <a:rPr lang="zh-CN" altLang="en-US" dirty="0" smtClean="0"/>
            <a:t>前端控制器负责双向同步</a:t>
          </a:r>
          <a:endParaRPr lang="zh-CN" altLang="en-US" dirty="0"/>
        </a:p>
      </dgm:t>
    </dgm:pt>
    <dgm:pt modelId="{1ED85369-B01C-4BEE-A5D8-AE835A6F8768}" type="par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AA420F99-F363-410D-A3B8-D3728091B9CC}" type="sib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7712225F-80F1-46BA-8119-8DB36874CEDC}" type="pres">
      <dgm:prSet presAssocID="{D639B950-D80C-4427-BE96-6FC4DD61F8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D97DD5E-E25A-4A19-8836-A52911C15522}" type="pres">
      <dgm:prSet presAssocID="{D639B950-D80C-4427-BE96-6FC4DD61F8EF}" presName="Name1" presStyleCnt="0"/>
      <dgm:spPr/>
    </dgm:pt>
    <dgm:pt modelId="{334CD414-1218-4BA3-AB3D-D89FBC34ACCD}" type="pres">
      <dgm:prSet presAssocID="{D639B950-D80C-4427-BE96-6FC4DD61F8EF}" presName="cycle" presStyleCnt="0"/>
      <dgm:spPr/>
    </dgm:pt>
    <dgm:pt modelId="{E178D256-5946-4A84-A7B6-01D16670D012}" type="pres">
      <dgm:prSet presAssocID="{D639B950-D80C-4427-BE96-6FC4DD61F8EF}" presName="srcNode" presStyleLbl="node1" presStyleIdx="0" presStyleCnt="4"/>
      <dgm:spPr/>
    </dgm:pt>
    <dgm:pt modelId="{29C36199-45EF-4C8D-8A54-8A5702E42719}" type="pres">
      <dgm:prSet presAssocID="{D639B950-D80C-4427-BE96-6FC4DD61F8E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BBA6E57-C90A-4003-92F8-F73C55E273E2}" type="pres">
      <dgm:prSet presAssocID="{D639B950-D80C-4427-BE96-6FC4DD61F8EF}" presName="extraNode" presStyleLbl="node1" presStyleIdx="0" presStyleCnt="4"/>
      <dgm:spPr/>
    </dgm:pt>
    <dgm:pt modelId="{CF4857F2-C280-484C-8CE8-CF6F9873F33C}" type="pres">
      <dgm:prSet presAssocID="{D639B950-D80C-4427-BE96-6FC4DD61F8EF}" presName="dstNode" presStyleLbl="node1" presStyleIdx="0" presStyleCnt="4"/>
      <dgm:spPr/>
    </dgm:pt>
    <dgm:pt modelId="{F56D0912-8663-40E9-BB22-0B1A510CE839}" type="pres">
      <dgm:prSet presAssocID="{0F5B6C48-B452-4B8B-A712-5CE0FA1D126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6C665-1DDD-465C-AD58-C86507381032}" type="pres">
      <dgm:prSet presAssocID="{0F5B6C48-B452-4B8B-A712-5CE0FA1D1265}" presName="accent_1" presStyleCnt="0"/>
      <dgm:spPr/>
    </dgm:pt>
    <dgm:pt modelId="{1F9F6AB0-83F2-45AF-A3D3-1A3ED92C4FA3}" type="pres">
      <dgm:prSet presAssocID="{0F5B6C48-B452-4B8B-A712-5CE0FA1D1265}" presName="accentRepeatNode" presStyleLbl="solidFgAcc1" presStyleIdx="0" presStyleCnt="4"/>
      <dgm:spPr/>
    </dgm:pt>
    <dgm:pt modelId="{EC5D7633-414D-4330-A9F0-D40B5EF27232}" type="pres">
      <dgm:prSet presAssocID="{4D469093-CB52-4E03-854D-A55F3069E88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87D14-1300-4E12-B72F-6EA7346585DC}" type="pres">
      <dgm:prSet presAssocID="{4D469093-CB52-4E03-854D-A55F3069E883}" presName="accent_2" presStyleCnt="0"/>
      <dgm:spPr/>
    </dgm:pt>
    <dgm:pt modelId="{79AB23DD-35FB-49AA-BFF1-1D338BEA6193}" type="pres">
      <dgm:prSet presAssocID="{4D469093-CB52-4E03-854D-A55F3069E883}" presName="accentRepeatNode" presStyleLbl="solidFgAcc1" presStyleIdx="1" presStyleCnt="4"/>
      <dgm:spPr/>
    </dgm:pt>
    <dgm:pt modelId="{E8C50261-85F9-43FA-A0DD-0267814BDDE7}" type="pres">
      <dgm:prSet presAssocID="{F77416AF-10E4-4584-8FE3-9EE667A9004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6E31D-0CEA-49A3-8693-652A291F293F}" type="pres">
      <dgm:prSet presAssocID="{F77416AF-10E4-4584-8FE3-9EE667A9004D}" presName="accent_3" presStyleCnt="0"/>
      <dgm:spPr/>
    </dgm:pt>
    <dgm:pt modelId="{E5B696C9-57A5-4EED-B5AB-40D29560F3E5}" type="pres">
      <dgm:prSet presAssocID="{F77416AF-10E4-4584-8FE3-9EE667A9004D}" presName="accentRepeatNode" presStyleLbl="solidFgAcc1" presStyleIdx="2" presStyleCnt="4"/>
      <dgm:spPr/>
    </dgm:pt>
    <dgm:pt modelId="{4B87EE59-579B-43C6-8A49-F646B72219C9}" type="pres">
      <dgm:prSet presAssocID="{BDD502DB-BCF7-4FB3-946A-34E865D360E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634B4-DC0E-4DD3-B8E9-C45C54752CF0}" type="pres">
      <dgm:prSet presAssocID="{BDD502DB-BCF7-4FB3-946A-34E865D360E0}" presName="accent_4" presStyleCnt="0"/>
      <dgm:spPr/>
    </dgm:pt>
    <dgm:pt modelId="{06A986A5-08C3-4B28-B73C-D115273A1281}" type="pres">
      <dgm:prSet presAssocID="{BDD502DB-BCF7-4FB3-946A-34E865D360E0}" presName="accentRepeatNode" presStyleLbl="solidFgAcc1" presStyleIdx="3" presStyleCnt="4"/>
      <dgm:spPr/>
    </dgm:pt>
  </dgm:ptLst>
  <dgm:cxnLst>
    <dgm:cxn modelId="{03544831-6C12-41A7-9669-B9424278C2D0}" srcId="{D639B950-D80C-4427-BE96-6FC4DD61F8EF}" destId="{0F5B6C48-B452-4B8B-A712-5CE0FA1D1265}" srcOrd="0" destOrd="0" parTransId="{DEE39445-F56A-4485-BC26-78E8B6E66850}" sibTransId="{5E4B1F9F-8659-47BC-89F1-77F9CA806888}"/>
    <dgm:cxn modelId="{2DD3B185-6774-41B5-AEAC-7BB64EB2697E}" type="presOf" srcId="{5E4B1F9F-8659-47BC-89F1-77F9CA806888}" destId="{29C36199-45EF-4C8D-8A54-8A5702E42719}" srcOrd="0" destOrd="0" presId="urn:microsoft.com/office/officeart/2008/layout/VerticalCurvedList"/>
    <dgm:cxn modelId="{A6BE6FF2-B365-4089-AB61-479BB1D9BC06}" srcId="{D639B950-D80C-4427-BE96-6FC4DD61F8EF}" destId="{4D469093-CB52-4E03-854D-A55F3069E883}" srcOrd="1" destOrd="0" parTransId="{198A7C73-EA85-44FF-BFEC-2C8A9B965B3E}" sibTransId="{DC784A34-59F2-4789-892C-1AD8CC428C42}"/>
    <dgm:cxn modelId="{6F9D7BB1-B2B4-4172-920C-7B086F677BCD}" type="presOf" srcId="{F77416AF-10E4-4584-8FE3-9EE667A9004D}" destId="{E8C50261-85F9-43FA-A0DD-0267814BDDE7}" srcOrd="0" destOrd="0" presId="urn:microsoft.com/office/officeart/2008/layout/VerticalCurvedList"/>
    <dgm:cxn modelId="{4F53009C-F283-4B81-858C-587A91F89D16}" type="presOf" srcId="{0F5B6C48-B452-4B8B-A712-5CE0FA1D1265}" destId="{F56D0912-8663-40E9-BB22-0B1A510CE839}" srcOrd="0" destOrd="0" presId="urn:microsoft.com/office/officeart/2008/layout/VerticalCurvedList"/>
    <dgm:cxn modelId="{2D6CCDED-47E6-4446-B88A-58D6B8369A2D}" type="presOf" srcId="{4D469093-CB52-4E03-854D-A55F3069E883}" destId="{EC5D7633-414D-4330-A9F0-D40B5EF27232}" srcOrd="0" destOrd="0" presId="urn:microsoft.com/office/officeart/2008/layout/VerticalCurvedList"/>
    <dgm:cxn modelId="{FB6DE755-5F81-4EEA-B5DE-984B71418EA4}" type="presOf" srcId="{BDD502DB-BCF7-4FB3-946A-34E865D360E0}" destId="{4B87EE59-579B-43C6-8A49-F646B72219C9}" srcOrd="0" destOrd="0" presId="urn:microsoft.com/office/officeart/2008/layout/VerticalCurvedList"/>
    <dgm:cxn modelId="{AE2F1B2B-2AB3-4FCC-B54E-00C17044C20E}" srcId="{D639B950-D80C-4427-BE96-6FC4DD61F8EF}" destId="{F77416AF-10E4-4584-8FE3-9EE667A9004D}" srcOrd="2" destOrd="0" parTransId="{BBBFDF80-BC5B-43C8-B757-BC3E45F429D5}" sibTransId="{9EC5B0E6-4B69-49EE-B9DE-FBE142C86588}"/>
    <dgm:cxn modelId="{1B6A264C-64E2-40EE-AFF0-6E9F4B82D8C1}" type="presOf" srcId="{D639B950-D80C-4427-BE96-6FC4DD61F8EF}" destId="{7712225F-80F1-46BA-8119-8DB36874CEDC}" srcOrd="0" destOrd="0" presId="urn:microsoft.com/office/officeart/2008/layout/VerticalCurvedList"/>
    <dgm:cxn modelId="{0D965D48-269A-4A37-A1CC-F53DAA8D28DF}" srcId="{D639B950-D80C-4427-BE96-6FC4DD61F8EF}" destId="{BDD502DB-BCF7-4FB3-946A-34E865D360E0}" srcOrd="3" destOrd="0" parTransId="{1ED85369-B01C-4BEE-A5D8-AE835A6F8768}" sibTransId="{AA420F99-F363-410D-A3B8-D3728091B9CC}"/>
    <dgm:cxn modelId="{E4CF64CD-6B95-4A88-9CAB-D9CE71FA4463}" type="presParOf" srcId="{7712225F-80F1-46BA-8119-8DB36874CEDC}" destId="{4D97DD5E-E25A-4A19-8836-A52911C15522}" srcOrd="0" destOrd="0" presId="urn:microsoft.com/office/officeart/2008/layout/VerticalCurvedList"/>
    <dgm:cxn modelId="{4BFB4E56-0EC2-4C46-A2CD-2AE7253B70F0}" type="presParOf" srcId="{4D97DD5E-E25A-4A19-8836-A52911C15522}" destId="{334CD414-1218-4BA3-AB3D-D89FBC34ACCD}" srcOrd="0" destOrd="0" presId="urn:microsoft.com/office/officeart/2008/layout/VerticalCurvedList"/>
    <dgm:cxn modelId="{26ED4E6C-C9EA-4558-AEB5-BFC744970509}" type="presParOf" srcId="{334CD414-1218-4BA3-AB3D-D89FBC34ACCD}" destId="{E178D256-5946-4A84-A7B6-01D16670D012}" srcOrd="0" destOrd="0" presId="urn:microsoft.com/office/officeart/2008/layout/VerticalCurvedList"/>
    <dgm:cxn modelId="{2FCC4E5E-641E-4607-B91B-92A14CCC5EA6}" type="presParOf" srcId="{334CD414-1218-4BA3-AB3D-D89FBC34ACCD}" destId="{29C36199-45EF-4C8D-8A54-8A5702E42719}" srcOrd="1" destOrd="0" presId="urn:microsoft.com/office/officeart/2008/layout/VerticalCurvedList"/>
    <dgm:cxn modelId="{A2131034-F2FD-4147-BEB3-6923BA1F5599}" type="presParOf" srcId="{334CD414-1218-4BA3-AB3D-D89FBC34ACCD}" destId="{8BBA6E57-C90A-4003-92F8-F73C55E273E2}" srcOrd="2" destOrd="0" presId="urn:microsoft.com/office/officeart/2008/layout/VerticalCurvedList"/>
    <dgm:cxn modelId="{18353AE9-93B7-4B37-BE40-28C708D970E0}" type="presParOf" srcId="{334CD414-1218-4BA3-AB3D-D89FBC34ACCD}" destId="{CF4857F2-C280-484C-8CE8-CF6F9873F33C}" srcOrd="3" destOrd="0" presId="urn:microsoft.com/office/officeart/2008/layout/VerticalCurvedList"/>
    <dgm:cxn modelId="{09E861A3-2E06-461A-8A11-726FF2094104}" type="presParOf" srcId="{4D97DD5E-E25A-4A19-8836-A52911C15522}" destId="{F56D0912-8663-40E9-BB22-0B1A510CE839}" srcOrd="1" destOrd="0" presId="urn:microsoft.com/office/officeart/2008/layout/VerticalCurvedList"/>
    <dgm:cxn modelId="{159DEA8B-1CA1-49A8-BE35-F5C5ACB867D6}" type="presParOf" srcId="{4D97DD5E-E25A-4A19-8836-A52911C15522}" destId="{96B6C665-1DDD-465C-AD58-C86507381032}" srcOrd="2" destOrd="0" presId="urn:microsoft.com/office/officeart/2008/layout/VerticalCurvedList"/>
    <dgm:cxn modelId="{168F1DF0-D9B9-468E-B027-A1C3D6FB75CA}" type="presParOf" srcId="{96B6C665-1DDD-465C-AD58-C86507381032}" destId="{1F9F6AB0-83F2-45AF-A3D3-1A3ED92C4FA3}" srcOrd="0" destOrd="0" presId="urn:microsoft.com/office/officeart/2008/layout/VerticalCurvedList"/>
    <dgm:cxn modelId="{499074DE-6A99-4C53-88DF-25BB1A8014E5}" type="presParOf" srcId="{4D97DD5E-E25A-4A19-8836-A52911C15522}" destId="{EC5D7633-414D-4330-A9F0-D40B5EF27232}" srcOrd="3" destOrd="0" presId="urn:microsoft.com/office/officeart/2008/layout/VerticalCurvedList"/>
    <dgm:cxn modelId="{5799A837-C334-47DC-A7CE-D65BD739260A}" type="presParOf" srcId="{4D97DD5E-E25A-4A19-8836-A52911C15522}" destId="{58087D14-1300-4E12-B72F-6EA7346585DC}" srcOrd="4" destOrd="0" presId="urn:microsoft.com/office/officeart/2008/layout/VerticalCurvedList"/>
    <dgm:cxn modelId="{5ECDBBEE-B849-4EA3-8210-A8B7167040BB}" type="presParOf" srcId="{58087D14-1300-4E12-B72F-6EA7346585DC}" destId="{79AB23DD-35FB-49AA-BFF1-1D338BEA6193}" srcOrd="0" destOrd="0" presId="urn:microsoft.com/office/officeart/2008/layout/VerticalCurvedList"/>
    <dgm:cxn modelId="{F4E99002-E3B3-4DE0-9FE2-83871F6924E6}" type="presParOf" srcId="{4D97DD5E-E25A-4A19-8836-A52911C15522}" destId="{E8C50261-85F9-43FA-A0DD-0267814BDDE7}" srcOrd="5" destOrd="0" presId="urn:microsoft.com/office/officeart/2008/layout/VerticalCurvedList"/>
    <dgm:cxn modelId="{32C28C68-0F6C-40B1-A1A0-B2E5BE26F32C}" type="presParOf" srcId="{4D97DD5E-E25A-4A19-8836-A52911C15522}" destId="{B0C6E31D-0CEA-49A3-8693-652A291F293F}" srcOrd="6" destOrd="0" presId="urn:microsoft.com/office/officeart/2008/layout/VerticalCurvedList"/>
    <dgm:cxn modelId="{E7B12833-9662-4F21-B47E-86043CE482D1}" type="presParOf" srcId="{B0C6E31D-0CEA-49A3-8693-652A291F293F}" destId="{E5B696C9-57A5-4EED-B5AB-40D29560F3E5}" srcOrd="0" destOrd="0" presId="urn:microsoft.com/office/officeart/2008/layout/VerticalCurvedList"/>
    <dgm:cxn modelId="{E7A410A4-E6AD-4C83-8CB9-D56DA266B42C}" type="presParOf" srcId="{4D97DD5E-E25A-4A19-8836-A52911C15522}" destId="{4B87EE59-579B-43C6-8A49-F646B72219C9}" srcOrd="7" destOrd="0" presId="urn:microsoft.com/office/officeart/2008/layout/VerticalCurvedList"/>
    <dgm:cxn modelId="{1ED02348-BDC3-4F6A-8B3A-665BDAFB092C}" type="presParOf" srcId="{4D97DD5E-E25A-4A19-8836-A52911C15522}" destId="{E38634B4-DC0E-4DD3-B8E9-C45C54752CF0}" srcOrd="8" destOrd="0" presId="urn:microsoft.com/office/officeart/2008/layout/VerticalCurvedList"/>
    <dgm:cxn modelId="{D663E6C0-004C-4E65-90DA-D8665CD3E4CF}" type="presParOf" srcId="{E38634B4-DC0E-4DD3-B8E9-C45C54752CF0}" destId="{06A986A5-08C3-4B28-B73C-D115273A12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8FDA4-6182-4651-B0D3-C39D8C48CC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239EF5-45EB-4875-BDC2-C008C63BEA3B}">
      <dgm:prSet phldrT="[文本]"/>
      <dgm:spPr/>
      <dgm:t>
        <a:bodyPr/>
        <a:lstStyle/>
        <a:p>
          <a:r>
            <a:rPr lang="zh-CN" altLang="en-US" dirty="0" smtClean="0"/>
            <a:t>树形的</a:t>
          </a:r>
          <a:r>
            <a:rPr lang="en-US" altLang="zh-CN" dirty="0" smtClean="0"/>
            <a:t>Scope</a:t>
          </a:r>
          <a:r>
            <a:rPr lang="zh-CN" altLang="en-US" dirty="0" smtClean="0"/>
            <a:t>，以</a:t>
          </a:r>
          <a:r>
            <a:rPr lang="en-US" altLang="zh-CN" dirty="0" smtClean="0"/>
            <a:t>$</a:t>
          </a:r>
          <a:r>
            <a:rPr lang="en-US" altLang="zh-CN" dirty="0" err="1" smtClean="0"/>
            <a:t>rootScope</a:t>
          </a:r>
          <a:r>
            <a:rPr lang="zh-CN" altLang="en-US" dirty="0" smtClean="0"/>
            <a:t>为根，原型链继承</a:t>
          </a:r>
          <a:endParaRPr lang="zh-CN" altLang="en-US" dirty="0"/>
        </a:p>
      </dgm:t>
    </dgm:pt>
    <dgm:pt modelId="{95D5E00D-3F4B-4E93-879E-DA29B8B00B3F}" type="parTrans" cxnId="{79530017-F0E8-4C0F-A873-06C0D92BCD20}">
      <dgm:prSet/>
      <dgm:spPr/>
      <dgm:t>
        <a:bodyPr/>
        <a:lstStyle/>
        <a:p>
          <a:endParaRPr lang="zh-CN" altLang="en-US"/>
        </a:p>
      </dgm:t>
    </dgm:pt>
    <dgm:pt modelId="{930B221C-E9EE-4042-91D8-3B0C2550D2E6}" type="sibTrans" cxnId="{79530017-F0E8-4C0F-A873-06C0D92BCD20}">
      <dgm:prSet/>
      <dgm:spPr/>
      <dgm:t>
        <a:bodyPr/>
        <a:lstStyle/>
        <a:p>
          <a:endParaRPr lang="zh-CN" altLang="en-US"/>
        </a:p>
      </dgm:t>
    </dgm:pt>
    <dgm:pt modelId="{88BD6E06-A979-4179-A6E6-742024E87A7F}">
      <dgm:prSet phldrT="[文本]"/>
      <dgm:spPr/>
      <dgm:t>
        <a:bodyPr/>
        <a:lstStyle/>
        <a:p>
          <a:r>
            <a:rPr lang="zh-CN" altLang="en-US" dirty="0" smtClean="0"/>
            <a:t>控制器中</a:t>
          </a:r>
          <a:r>
            <a:rPr lang="en-US" altLang="zh-CN" dirty="0" smtClean="0"/>
            <a:t>DOM</a:t>
          </a:r>
          <a:r>
            <a:rPr lang="zh-CN" altLang="en-US" dirty="0" smtClean="0"/>
            <a:t>、</a:t>
          </a:r>
          <a:r>
            <a:rPr lang="en-US" altLang="zh-CN" dirty="0" smtClean="0"/>
            <a:t>Controller</a:t>
          </a:r>
          <a:r>
            <a:rPr lang="zh-CN" altLang="en-US" dirty="0" smtClean="0"/>
            <a:t>和</a:t>
          </a:r>
          <a:r>
            <a:rPr lang="en-US" altLang="zh-CN" dirty="0" smtClean="0"/>
            <a:t>Scope</a:t>
          </a:r>
          <a:r>
            <a:rPr lang="zh-CN" altLang="en-US" dirty="0" smtClean="0"/>
            <a:t>一一对应</a:t>
          </a:r>
          <a:endParaRPr lang="zh-CN" altLang="en-US" dirty="0"/>
        </a:p>
      </dgm:t>
    </dgm:pt>
    <dgm:pt modelId="{3BDD6B5A-4BEE-4438-84A3-4557CE0D2888}" type="parTrans" cxnId="{AE78DCFB-B050-44F5-A1FE-C6B5D68549CA}">
      <dgm:prSet/>
      <dgm:spPr/>
      <dgm:t>
        <a:bodyPr/>
        <a:lstStyle/>
        <a:p>
          <a:endParaRPr lang="zh-CN" altLang="en-US"/>
        </a:p>
      </dgm:t>
    </dgm:pt>
    <dgm:pt modelId="{E8E632ED-F716-44F5-A0B3-E24F697DA2D3}" type="sibTrans" cxnId="{AE78DCFB-B050-44F5-A1FE-C6B5D68549CA}">
      <dgm:prSet/>
      <dgm:spPr/>
      <dgm:t>
        <a:bodyPr/>
        <a:lstStyle/>
        <a:p>
          <a:endParaRPr lang="zh-CN" altLang="en-US"/>
        </a:p>
      </dgm:t>
    </dgm:pt>
    <dgm:pt modelId="{C78336B7-1FC2-47F3-9BA7-B4C70D0B6AD8}">
      <dgm:prSet phldrT="[文本]"/>
      <dgm:spPr/>
      <dgm:t>
        <a:bodyPr/>
        <a:lstStyle/>
        <a:p>
          <a:r>
            <a:rPr lang="zh-CN" altLang="en-US" dirty="0" smtClean="0"/>
            <a:t>指令是</a:t>
          </a:r>
          <a:r>
            <a:rPr lang="en-US" altLang="zh-CN" dirty="0" smtClean="0"/>
            <a:t>Composite</a:t>
          </a:r>
          <a:r>
            <a:rPr lang="zh-CN" altLang="en-US" dirty="0" smtClean="0"/>
            <a:t>模式，相互嵌套</a:t>
          </a:r>
          <a:endParaRPr lang="zh-CN" altLang="en-US" dirty="0"/>
        </a:p>
      </dgm:t>
    </dgm:pt>
    <dgm:pt modelId="{D64B3F05-CAB9-4029-BE6B-DAAE70103ECF}" type="parTrans" cxnId="{A0DC3096-BB74-4C15-B241-E0D6130661F5}">
      <dgm:prSet/>
      <dgm:spPr/>
      <dgm:t>
        <a:bodyPr/>
        <a:lstStyle/>
        <a:p>
          <a:endParaRPr lang="zh-CN" altLang="en-US"/>
        </a:p>
      </dgm:t>
    </dgm:pt>
    <dgm:pt modelId="{C3BC652B-F8AA-4113-BB79-FE2AA3516374}" type="sibTrans" cxnId="{A0DC3096-BB74-4C15-B241-E0D6130661F5}">
      <dgm:prSet/>
      <dgm:spPr/>
      <dgm:t>
        <a:bodyPr/>
        <a:lstStyle/>
        <a:p>
          <a:endParaRPr lang="zh-CN" altLang="en-US"/>
        </a:p>
      </dgm:t>
    </dgm:pt>
    <dgm:pt modelId="{EED57CEF-E756-4EE2-BF4F-0D6E5A28201C}">
      <dgm:prSet phldrT="[文本]"/>
      <dgm:spPr/>
      <dgm:t>
        <a:bodyPr/>
        <a:lstStyle/>
        <a:p>
          <a:r>
            <a:rPr lang="zh-CN" altLang="en-US" dirty="0" smtClean="0"/>
            <a:t>指令中</a:t>
          </a:r>
          <a:r>
            <a:rPr lang="en-US" altLang="zh-CN" dirty="0" smtClean="0"/>
            <a:t>DOM</a:t>
          </a:r>
          <a:r>
            <a:rPr lang="zh-CN" altLang="en-US" dirty="0" smtClean="0"/>
            <a:t>和</a:t>
          </a:r>
          <a:r>
            <a:rPr lang="en-US" altLang="zh-CN" dirty="0" smtClean="0"/>
            <a:t>Scope</a:t>
          </a:r>
          <a:r>
            <a:rPr lang="zh-CN" altLang="en-US" dirty="0" smtClean="0"/>
            <a:t>不完全一一对应</a:t>
          </a:r>
          <a:endParaRPr lang="zh-CN" altLang="en-US" dirty="0"/>
        </a:p>
      </dgm:t>
    </dgm:pt>
    <dgm:pt modelId="{F289554B-337A-4587-885B-D32D3F140BEF}" type="parTrans" cxnId="{77F594DE-814B-47B1-BF5C-2D0252FE66DC}">
      <dgm:prSet/>
      <dgm:spPr/>
      <dgm:t>
        <a:bodyPr/>
        <a:lstStyle/>
        <a:p>
          <a:endParaRPr lang="zh-CN" altLang="en-US"/>
        </a:p>
      </dgm:t>
    </dgm:pt>
    <dgm:pt modelId="{FCD4B94D-9BF3-4193-ABC6-8C35098DCAC0}" type="sibTrans" cxnId="{77F594DE-814B-47B1-BF5C-2D0252FE66DC}">
      <dgm:prSet/>
      <dgm:spPr/>
      <dgm:t>
        <a:bodyPr/>
        <a:lstStyle/>
        <a:p>
          <a:endParaRPr lang="zh-CN" altLang="en-US"/>
        </a:p>
      </dgm:t>
    </dgm:pt>
    <dgm:pt modelId="{FEA268B0-9EFC-4D98-A59C-51A833D70267}" type="pres">
      <dgm:prSet presAssocID="{17F8FDA4-6182-4651-B0D3-C39D8C48CC1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40F860F-AE67-469A-B403-91E646198BED}" type="pres">
      <dgm:prSet presAssocID="{17F8FDA4-6182-4651-B0D3-C39D8C48CC19}" presName="Name1" presStyleCnt="0"/>
      <dgm:spPr/>
    </dgm:pt>
    <dgm:pt modelId="{5898F16F-1871-4EF6-AB2D-B6454AD7426C}" type="pres">
      <dgm:prSet presAssocID="{17F8FDA4-6182-4651-B0D3-C39D8C48CC19}" presName="cycle" presStyleCnt="0"/>
      <dgm:spPr/>
    </dgm:pt>
    <dgm:pt modelId="{42DAB61B-7CA7-4705-A6B3-19B00C73DBDA}" type="pres">
      <dgm:prSet presAssocID="{17F8FDA4-6182-4651-B0D3-C39D8C48CC19}" presName="srcNode" presStyleLbl="node1" presStyleIdx="0" presStyleCnt="4"/>
      <dgm:spPr/>
    </dgm:pt>
    <dgm:pt modelId="{858317F5-3D1C-4E70-B06E-F4647D3B7B5F}" type="pres">
      <dgm:prSet presAssocID="{17F8FDA4-6182-4651-B0D3-C39D8C48CC1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3681BD7-F7A8-408C-BBE0-B2B9F71ACE81}" type="pres">
      <dgm:prSet presAssocID="{17F8FDA4-6182-4651-B0D3-C39D8C48CC19}" presName="extraNode" presStyleLbl="node1" presStyleIdx="0" presStyleCnt="4"/>
      <dgm:spPr/>
    </dgm:pt>
    <dgm:pt modelId="{9DE753B5-AE6D-41A3-87F8-ED3F51400A8F}" type="pres">
      <dgm:prSet presAssocID="{17F8FDA4-6182-4651-B0D3-C39D8C48CC19}" presName="dstNode" presStyleLbl="node1" presStyleIdx="0" presStyleCnt="4"/>
      <dgm:spPr/>
    </dgm:pt>
    <dgm:pt modelId="{044553C1-4CF7-492A-891A-6003C6630575}" type="pres">
      <dgm:prSet presAssocID="{8A239EF5-45EB-4875-BDC2-C008C63BEA3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3730B-EE6D-4E08-88B3-64BA50970CC7}" type="pres">
      <dgm:prSet presAssocID="{8A239EF5-45EB-4875-BDC2-C008C63BEA3B}" presName="accent_1" presStyleCnt="0"/>
      <dgm:spPr/>
    </dgm:pt>
    <dgm:pt modelId="{54CD9B97-E194-4ED6-BE77-845F2D78C60F}" type="pres">
      <dgm:prSet presAssocID="{8A239EF5-45EB-4875-BDC2-C008C63BEA3B}" presName="accentRepeatNode" presStyleLbl="solidFgAcc1" presStyleIdx="0" presStyleCnt="4"/>
      <dgm:spPr/>
    </dgm:pt>
    <dgm:pt modelId="{202D5111-E3E0-4319-931E-49CCE680C07C}" type="pres">
      <dgm:prSet presAssocID="{88BD6E06-A979-4179-A6E6-742024E87A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EB08C-3E7C-4993-B710-C6A0AF577D93}" type="pres">
      <dgm:prSet presAssocID="{88BD6E06-A979-4179-A6E6-742024E87A7F}" presName="accent_2" presStyleCnt="0"/>
      <dgm:spPr/>
    </dgm:pt>
    <dgm:pt modelId="{7B590C82-98A4-4A51-8ADC-45FEF66C75D4}" type="pres">
      <dgm:prSet presAssocID="{88BD6E06-A979-4179-A6E6-742024E87A7F}" presName="accentRepeatNode" presStyleLbl="solidFgAcc1" presStyleIdx="1" presStyleCnt="4"/>
      <dgm:spPr/>
    </dgm:pt>
    <dgm:pt modelId="{3B820903-07B3-40C1-B1CB-205F35CBE938}" type="pres">
      <dgm:prSet presAssocID="{EED57CEF-E756-4EE2-BF4F-0D6E5A28201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8FA74-532F-4C57-A1AE-7E95927E5A75}" type="pres">
      <dgm:prSet presAssocID="{EED57CEF-E756-4EE2-BF4F-0D6E5A28201C}" presName="accent_3" presStyleCnt="0"/>
      <dgm:spPr/>
    </dgm:pt>
    <dgm:pt modelId="{99BA0093-ED4E-4CF5-BA6C-C9214384D4B0}" type="pres">
      <dgm:prSet presAssocID="{EED57CEF-E756-4EE2-BF4F-0D6E5A28201C}" presName="accentRepeatNode" presStyleLbl="solidFgAcc1" presStyleIdx="2" presStyleCnt="4"/>
      <dgm:spPr/>
    </dgm:pt>
    <dgm:pt modelId="{7D040897-861B-4FEA-B2D6-A8BA1E549652}" type="pres">
      <dgm:prSet presAssocID="{C78336B7-1FC2-47F3-9BA7-B4C70D0B6AD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5F336-A99D-43D9-A882-15ACE06DAE9C}" type="pres">
      <dgm:prSet presAssocID="{C78336B7-1FC2-47F3-9BA7-B4C70D0B6AD8}" presName="accent_4" presStyleCnt="0"/>
      <dgm:spPr/>
    </dgm:pt>
    <dgm:pt modelId="{862943DC-8257-4FF3-A409-B8DADF9C929A}" type="pres">
      <dgm:prSet presAssocID="{C78336B7-1FC2-47F3-9BA7-B4C70D0B6AD8}" presName="accentRepeatNode" presStyleLbl="solidFgAcc1" presStyleIdx="3" presStyleCnt="4"/>
      <dgm:spPr/>
    </dgm:pt>
  </dgm:ptLst>
  <dgm:cxnLst>
    <dgm:cxn modelId="{14CE7E96-1FAB-4AA9-AC98-66E7BDC0D470}" type="presOf" srcId="{C78336B7-1FC2-47F3-9BA7-B4C70D0B6AD8}" destId="{7D040897-861B-4FEA-B2D6-A8BA1E549652}" srcOrd="0" destOrd="0" presId="urn:microsoft.com/office/officeart/2008/layout/VerticalCurvedList"/>
    <dgm:cxn modelId="{24720B7C-B822-480A-8484-36D7D8A5271A}" type="presOf" srcId="{88BD6E06-A979-4179-A6E6-742024E87A7F}" destId="{202D5111-E3E0-4319-931E-49CCE680C07C}" srcOrd="0" destOrd="0" presId="urn:microsoft.com/office/officeart/2008/layout/VerticalCurvedList"/>
    <dgm:cxn modelId="{D6F1CD61-13A4-49C5-9C5C-E3C49AC64982}" type="presOf" srcId="{8A239EF5-45EB-4875-BDC2-C008C63BEA3B}" destId="{044553C1-4CF7-492A-891A-6003C6630575}" srcOrd="0" destOrd="0" presId="urn:microsoft.com/office/officeart/2008/layout/VerticalCurvedList"/>
    <dgm:cxn modelId="{A169E32F-A5AA-4CE0-B6D7-C9407EF0ECB4}" type="presOf" srcId="{17F8FDA4-6182-4651-B0D3-C39D8C48CC19}" destId="{FEA268B0-9EFC-4D98-A59C-51A833D70267}" srcOrd="0" destOrd="0" presId="urn:microsoft.com/office/officeart/2008/layout/VerticalCurvedList"/>
    <dgm:cxn modelId="{AE78DCFB-B050-44F5-A1FE-C6B5D68549CA}" srcId="{17F8FDA4-6182-4651-B0D3-C39D8C48CC19}" destId="{88BD6E06-A979-4179-A6E6-742024E87A7F}" srcOrd="1" destOrd="0" parTransId="{3BDD6B5A-4BEE-4438-84A3-4557CE0D2888}" sibTransId="{E8E632ED-F716-44F5-A0B3-E24F697DA2D3}"/>
    <dgm:cxn modelId="{5B3BA7FA-66A7-46C9-8AD1-42C5D6EB9D11}" type="presOf" srcId="{930B221C-E9EE-4042-91D8-3B0C2550D2E6}" destId="{858317F5-3D1C-4E70-B06E-F4647D3B7B5F}" srcOrd="0" destOrd="0" presId="urn:microsoft.com/office/officeart/2008/layout/VerticalCurvedList"/>
    <dgm:cxn modelId="{79530017-F0E8-4C0F-A873-06C0D92BCD20}" srcId="{17F8FDA4-6182-4651-B0D3-C39D8C48CC19}" destId="{8A239EF5-45EB-4875-BDC2-C008C63BEA3B}" srcOrd="0" destOrd="0" parTransId="{95D5E00D-3F4B-4E93-879E-DA29B8B00B3F}" sibTransId="{930B221C-E9EE-4042-91D8-3B0C2550D2E6}"/>
    <dgm:cxn modelId="{4ADA1388-FF2B-4E33-9A51-E983A6A64AAC}" type="presOf" srcId="{EED57CEF-E756-4EE2-BF4F-0D6E5A28201C}" destId="{3B820903-07B3-40C1-B1CB-205F35CBE938}" srcOrd="0" destOrd="0" presId="urn:microsoft.com/office/officeart/2008/layout/VerticalCurvedList"/>
    <dgm:cxn modelId="{77F594DE-814B-47B1-BF5C-2D0252FE66DC}" srcId="{17F8FDA4-6182-4651-B0D3-C39D8C48CC19}" destId="{EED57CEF-E756-4EE2-BF4F-0D6E5A28201C}" srcOrd="2" destOrd="0" parTransId="{F289554B-337A-4587-885B-D32D3F140BEF}" sibTransId="{FCD4B94D-9BF3-4193-ABC6-8C35098DCAC0}"/>
    <dgm:cxn modelId="{A0DC3096-BB74-4C15-B241-E0D6130661F5}" srcId="{17F8FDA4-6182-4651-B0D3-C39D8C48CC19}" destId="{C78336B7-1FC2-47F3-9BA7-B4C70D0B6AD8}" srcOrd="3" destOrd="0" parTransId="{D64B3F05-CAB9-4029-BE6B-DAAE70103ECF}" sibTransId="{C3BC652B-F8AA-4113-BB79-FE2AA3516374}"/>
    <dgm:cxn modelId="{23670BA5-766C-4823-B2D6-20ED9C467447}" type="presParOf" srcId="{FEA268B0-9EFC-4D98-A59C-51A833D70267}" destId="{540F860F-AE67-469A-B403-91E646198BED}" srcOrd="0" destOrd="0" presId="urn:microsoft.com/office/officeart/2008/layout/VerticalCurvedList"/>
    <dgm:cxn modelId="{F0AD9E76-2CE9-46E1-B7C8-465736B07710}" type="presParOf" srcId="{540F860F-AE67-469A-B403-91E646198BED}" destId="{5898F16F-1871-4EF6-AB2D-B6454AD7426C}" srcOrd="0" destOrd="0" presId="urn:microsoft.com/office/officeart/2008/layout/VerticalCurvedList"/>
    <dgm:cxn modelId="{10EC066D-6130-4EA7-BB91-DBC6D3395FD6}" type="presParOf" srcId="{5898F16F-1871-4EF6-AB2D-B6454AD7426C}" destId="{42DAB61B-7CA7-4705-A6B3-19B00C73DBDA}" srcOrd="0" destOrd="0" presId="urn:microsoft.com/office/officeart/2008/layout/VerticalCurvedList"/>
    <dgm:cxn modelId="{B82F4A5D-12D5-4D9A-A0AF-BF6192EBEED2}" type="presParOf" srcId="{5898F16F-1871-4EF6-AB2D-B6454AD7426C}" destId="{858317F5-3D1C-4E70-B06E-F4647D3B7B5F}" srcOrd="1" destOrd="0" presId="urn:microsoft.com/office/officeart/2008/layout/VerticalCurvedList"/>
    <dgm:cxn modelId="{95242F2B-8EB7-4941-982B-6EC153D75600}" type="presParOf" srcId="{5898F16F-1871-4EF6-AB2D-B6454AD7426C}" destId="{C3681BD7-F7A8-408C-BBE0-B2B9F71ACE81}" srcOrd="2" destOrd="0" presId="urn:microsoft.com/office/officeart/2008/layout/VerticalCurvedList"/>
    <dgm:cxn modelId="{ABBFF479-CD7C-49FE-8EC3-A688C981CC54}" type="presParOf" srcId="{5898F16F-1871-4EF6-AB2D-B6454AD7426C}" destId="{9DE753B5-AE6D-41A3-87F8-ED3F51400A8F}" srcOrd="3" destOrd="0" presId="urn:microsoft.com/office/officeart/2008/layout/VerticalCurvedList"/>
    <dgm:cxn modelId="{BBE11FBB-9BC0-4A9D-A7D1-C8342D810FED}" type="presParOf" srcId="{540F860F-AE67-469A-B403-91E646198BED}" destId="{044553C1-4CF7-492A-891A-6003C6630575}" srcOrd="1" destOrd="0" presId="urn:microsoft.com/office/officeart/2008/layout/VerticalCurvedList"/>
    <dgm:cxn modelId="{81060ACA-2EC9-4527-A338-AF27F3A3BDA8}" type="presParOf" srcId="{540F860F-AE67-469A-B403-91E646198BED}" destId="{E453730B-EE6D-4E08-88B3-64BA50970CC7}" srcOrd="2" destOrd="0" presId="urn:microsoft.com/office/officeart/2008/layout/VerticalCurvedList"/>
    <dgm:cxn modelId="{E83A76B4-3B8D-45E7-8502-EADC03ED6CA6}" type="presParOf" srcId="{E453730B-EE6D-4E08-88B3-64BA50970CC7}" destId="{54CD9B97-E194-4ED6-BE77-845F2D78C60F}" srcOrd="0" destOrd="0" presId="urn:microsoft.com/office/officeart/2008/layout/VerticalCurvedList"/>
    <dgm:cxn modelId="{3F58576E-8781-46AF-8241-334CBC5364B7}" type="presParOf" srcId="{540F860F-AE67-469A-B403-91E646198BED}" destId="{202D5111-E3E0-4319-931E-49CCE680C07C}" srcOrd="3" destOrd="0" presId="urn:microsoft.com/office/officeart/2008/layout/VerticalCurvedList"/>
    <dgm:cxn modelId="{6496D1C4-F5A8-462D-B966-83B2898BF1CC}" type="presParOf" srcId="{540F860F-AE67-469A-B403-91E646198BED}" destId="{804EB08C-3E7C-4993-B710-C6A0AF577D93}" srcOrd="4" destOrd="0" presId="urn:microsoft.com/office/officeart/2008/layout/VerticalCurvedList"/>
    <dgm:cxn modelId="{39101A58-5675-4610-98C0-20A4FE9DDF38}" type="presParOf" srcId="{804EB08C-3E7C-4993-B710-C6A0AF577D93}" destId="{7B590C82-98A4-4A51-8ADC-45FEF66C75D4}" srcOrd="0" destOrd="0" presId="urn:microsoft.com/office/officeart/2008/layout/VerticalCurvedList"/>
    <dgm:cxn modelId="{A78E230F-16FA-44FD-8422-1927F65DDE5C}" type="presParOf" srcId="{540F860F-AE67-469A-B403-91E646198BED}" destId="{3B820903-07B3-40C1-B1CB-205F35CBE938}" srcOrd="5" destOrd="0" presId="urn:microsoft.com/office/officeart/2008/layout/VerticalCurvedList"/>
    <dgm:cxn modelId="{FEE28729-B8CC-42EB-95C7-7C8CD1267405}" type="presParOf" srcId="{540F860F-AE67-469A-B403-91E646198BED}" destId="{9318FA74-532F-4C57-A1AE-7E95927E5A75}" srcOrd="6" destOrd="0" presId="urn:microsoft.com/office/officeart/2008/layout/VerticalCurvedList"/>
    <dgm:cxn modelId="{DEF7572E-3135-419E-B072-1921AFA52FD0}" type="presParOf" srcId="{9318FA74-532F-4C57-A1AE-7E95927E5A75}" destId="{99BA0093-ED4E-4CF5-BA6C-C9214384D4B0}" srcOrd="0" destOrd="0" presId="urn:microsoft.com/office/officeart/2008/layout/VerticalCurvedList"/>
    <dgm:cxn modelId="{0E36C44D-D9EC-4AFB-A4A5-8C885B78447A}" type="presParOf" srcId="{540F860F-AE67-469A-B403-91E646198BED}" destId="{7D040897-861B-4FEA-B2D6-A8BA1E549652}" srcOrd="7" destOrd="0" presId="urn:microsoft.com/office/officeart/2008/layout/VerticalCurvedList"/>
    <dgm:cxn modelId="{0DD95AE2-87A9-4D0E-A32E-4E6C9C6A6BC1}" type="presParOf" srcId="{540F860F-AE67-469A-B403-91E646198BED}" destId="{F935F336-A99D-43D9-A882-15ACE06DAE9C}" srcOrd="8" destOrd="0" presId="urn:microsoft.com/office/officeart/2008/layout/VerticalCurvedList"/>
    <dgm:cxn modelId="{D7253C7A-5AE1-422E-85A5-9B17C4E71A1B}" type="presParOf" srcId="{F935F336-A99D-43D9-A882-15ACE06DAE9C}" destId="{862943DC-8257-4FF3-A409-B8DADF9C92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96F8F-0D20-48EA-98DA-F3918F083E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1E78A0-47AA-4F1F-B142-CA11AF40A9AB}">
      <dgm:prSet phldrT="[文本]"/>
      <dgm:spPr/>
      <dgm:t>
        <a:bodyPr/>
        <a:lstStyle/>
        <a:p>
          <a:r>
            <a:rPr lang="zh-CN" altLang="en-US" dirty="0" smtClean="0"/>
            <a:t>浏览器把静态</a:t>
          </a:r>
          <a:r>
            <a:rPr lang="en-US" altLang="zh-CN" dirty="0" smtClean="0"/>
            <a:t>HTML</a:t>
          </a:r>
          <a:r>
            <a:rPr lang="zh-CN" altLang="en-US" dirty="0" smtClean="0"/>
            <a:t>加载为</a:t>
          </a:r>
          <a:r>
            <a:rPr lang="en-US" altLang="zh-CN" dirty="0" smtClean="0"/>
            <a:t>DOM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9322502E-041F-40B0-B14B-C00E965F6383}" type="parTrans" cxnId="{11225448-E052-4F18-A0A5-6662E7AB6769}">
      <dgm:prSet/>
      <dgm:spPr/>
      <dgm:t>
        <a:bodyPr/>
        <a:lstStyle/>
        <a:p>
          <a:endParaRPr lang="zh-CN" altLang="en-US"/>
        </a:p>
      </dgm:t>
    </dgm:pt>
    <dgm:pt modelId="{6D71B061-30E5-43FD-BDC7-414CFBD63C3E}" type="sibTrans" cxnId="{11225448-E052-4F18-A0A5-6662E7AB6769}">
      <dgm:prSet/>
      <dgm:spPr/>
      <dgm:t>
        <a:bodyPr/>
        <a:lstStyle/>
        <a:p>
          <a:endParaRPr lang="zh-CN" altLang="en-US"/>
        </a:p>
      </dgm:t>
    </dgm:pt>
    <dgm:pt modelId="{85DB367B-0F9D-4065-8B4B-E2CD9B89A66E}">
      <dgm:prSet phldrT="[文本]"/>
      <dgm:spPr/>
      <dgm:t>
        <a:bodyPr/>
        <a:lstStyle/>
        <a:p>
          <a:r>
            <a:rPr lang="zh-CN" altLang="en-US" dirty="0" smtClean="0"/>
            <a:t>把静态</a:t>
          </a:r>
          <a:r>
            <a:rPr lang="en-US" altLang="zh-CN" dirty="0" smtClean="0"/>
            <a:t>DOM</a:t>
          </a:r>
          <a:r>
            <a:rPr lang="zh-CN" altLang="en-US" dirty="0" smtClean="0"/>
            <a:t>树编译为动态</a:t>
          </a:r>
          <a:r>
            <a:rPr lang="en-US" altLang="zh-CN" dirty="0" smtClean="0"/>
            <a:t>DOM</a:t>
          </a:r>
          <a:r>
            <a:rPr lang="zh-CN" altLang="en-US" dirty="0" smtClean="0"/>
            <a:t>树</a:t>
          </a:r>
          <a:endParaRPr lang="zh-CN" altLang="en-US" dirty="0"/>
        </a:p>
      </dgm:t>
    </dgm:pt>
    <dgm:pt modelId="{C7E54A7E-3BA8-448D-833F-51428AC2398B}" type="parTrans" cxnId="{0D52D2D5-4321-46B0-8092-2619C447DE5A}">
      <dgm:prSet/>
      <dgm:spPr/>
      <dgm:t>
        <a:bodyPr/>
        <a:lstStyle/>
        <a:p>
          <a:endParaRPr lang="zh-CN" altLang="en-US"/>
        </a:p>
      </dgm:t>
    </dgm:pt>
    <dgm:pt modelId="{3DAB6EB7-9B6F-4E4A-88CD-44FBE9A8D031}" type="sibTrans" cxnId="{0D52D2D5-4321-46B0-8092-2619C447DE5A}">
      <dgm:prSet/>
      <dgm:spPr/>
      <dgm:t>
        <a:bodyPr/>
        <a:lstStyle/>
        <a:p>
          <a:endParaRPr lang="zh-CN" altLang="en-US"/>
        </a:p>
      </dgm:t>
    </dgm:pt>
    <dgm:pt modelId="{7C01EFE0-8C21-4B2E-A200-0E448672DEE9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Digest</a:t>
          </a:r>
          <a:r>
            <a:rPr lang="zh-CN" altLang="en-US" dirty="0" smtClean="0"/>
            <a:t>循环中检测数据变化</a:t>
          </a:r>
          <a:endParaRPr lang="zh-CN" altLang="en-US" dirty="0"/>
        </a:p>
      </dgm:t>
    </dgm:pt>
    <dgm:pt modelId="{2152FE52-A3C4-420D-8A0C-FF063A3FCBD6}" type="parTrans" cxnId="{5D8055AF-804B-4043-A4A5-9B7FCF39219A}">
      <dgm:prSet/>
      <dgm:spPr/>
      <dgm:t>
        <a:bodyPr/>
        <a:lstStyle/>
        <a:p>
          <a:endParaRPr lang="zh-CN" altLang="en-US"/>
        </a:p>
      </dgm:t>
    </dgm:pt>
    <dgm:pt modelId="{9394D870-E86B-4FC3-9899-71C49E2209B6}" type="sibTrans" cxnId="{5D8055AF-804B-4043-A4A5-9B7FCF39219A}">
      <dgm:prSet/>
      <dgm:spPr/>
      <dgm:t>
        <a:bodyPr/>
        <a:lstStyle/>
        <a:p>
          <a:endParaRPr lang="zh-CN" altLang="en-US"/>
        </a:p>
      </dgm:t>
    </dgm:pt>
    <dgm:pt modelId="{6D90F51C-15A8-471F-9ADB-5ACC19EB428F}">
      <dgm:prSet phldrT="[文本]"/>
      <dgm:spPr/>
      <dgm:t>
        <a:bodyPr/>
        <a:lstStyle/>
        <a:p>
          <a:r>
            <a:rPr lang="zh-CN" altLang="en-US" dirty="0" smtClean="0"/>
            <a:t>更新变化了的</a:t>
          </a:r>
          <a:r>
            <a:rPr lang="en-US" altLang="zh-CN" dirty="0" smtClean="0"/>
            <a:t>Scope</a:t>
          </a:r>
          <a:r>
            <a:rPr lang="zh-CN" altLang="en-US" dirty="0" smtClean="0"/>
            <a:t>数据对应的节点</a:t>
          </a:r>
          <a:endParaRPr lang="zh-CN" altLang="en-US" dirty="0"/>
        </a:p>
      </dgm:t>
    </dgm:pt>
    <dgm:pt modelId="{62EE00AD-E8E7-497B-A980-72142D3C317C}" type="parTrans" cxnId="{A2717CBA-5FDC-43A3-88CD-233E1B1F8DE7}">
      <dgm:prSet/>
      <dgm:spPr/>
      <dgm:t>
        <a:bodyPr/>
        <a:lstStyle/>
        <a:p>
          <a:endParaRPr lang="zh-CN" altLang="en-US"/>
        </a:p>
      </dgm:t>
    </dgm:pt>
    <dgm:pt modelId="{1358D783-7A99-41DE-A736-0BA8CB52715E}" type="sibTrans" cxnId="{A2717CBA-5FDC-43A3-88CD-233E1B1F8DE7}">
      <dgm:prSet/>
      <dgm:spPr/>
      <dgm:t>
        <a:bodyPr/>
        <a:lstStyle/>
        <a:p>
          <a:endParaRPr lang="zh-CN" altLang="en-US"/>
        </a:p>
      </dgm:t>
    </dgm:pt>
    <dgm:pt modelId="{C31833D9-18C5-4192-A376-3E77BFC14CB8}">
      <dgm:prSet phldrT="[文本]"/>
      <dgm:spPr/>
      <dgm:t>
        <a:bodyPr/>
        <a:lstStyle/>
        <a:p>
          <a:r>
            <a:rPr lang="zh-CN" altLang="en-US" dirty="0" smtClean="0"/>
            <a:t>建立</a:t>
          </a:r>
          <a:r>
            <a:rPr lang="en-US" altLang="zh-CN" dirty="0" smtClean="0"/>
            <a:t>{Scope: DOM</a:t>
          </a:r>
          <a:r>
            <a:rPr lang="zh-CN" altLang="en-US" dirty="0" smtClean="0"/>
            <a:t>节点</a:t>
          </a:r>
          <a:r>
            <a:rPr lang="en-US" altLang="zh-CN" dirty="0" smtClean="0"/>
            <a:t>}</a:t>
          </a:r>
          <a:r>
            <a:rPr lang="zh-CN" altLang="en-US" dirty="0" smtClean="0"/>
            <a:t>的映射表</a:t>
          </a:r>
          <a:endParaRPr lang="zh-CN" altLang="en-US" dirty="0"/>
        </a:p>
      </dgm:t>
    </dgm:pt>
    <dgm:pt modelId="{24E950E2-1B2C-4A6B-97DE-B918748100CB}" type="parTrans" cxnId="{E859E9A4-CD62-42A9-A380-68928EE9B85F}">
      <dgm:prSet/>
      <dgm:spPr/>
      <dgm:t>
        <a:bodyPr/>
        <a:lstStyle/>
        <a:p>
          <a:endParaRPr lang="zh-CN" altLang="en-US"/>
        </a:p>
      </dgm:t>
    </dgm:pt>
    <dgm:pt modelId="{34CB6710-5D05-455D-9B9B-DE6A6D375177}" type="sibTrans" cxnId="{E859E9A4-CD62-42A9-A380-68928EE9B85F}">
      <dgm:prSet/>
      <dgm:spPr/>
      <dgm:t>
        <a:bodyPr/>
        <a:lstStyle/>
        <a:p>
          <a:endParaRPr lang="zh-CN" altLang="en-US"/>
        </a:p>
      </dgm:t>
    </dgm:pt>
    <dgm:pt modelId="{4D506867-BCDA-4E72-9662-02A84BE749B4}">
      <dgm:prSet phldrT="[文本]"/>
      <dgm:spPr/>
      <dgm:t>
        <a:bodyPr/>
        <a:lstStyle/>
        <a:p>
          <a:r>
            <a:rPr lang="zh-CN" altLang="en-US" dirty="0" smtClean="0"/>
            <a:t>建立</a:t>
          </a:r>
          <a:r>
            <a:rPr lang="en-US" altLang="zh-CN" dirty="0" smtClean="0"/>
            <a:t>{DOM</a:t>
          </a:r>
          <a:r>
            <a:rPr lang="zh-CN" altLang="en-US" dirty="0" smtClean="0"/>
            <a:t>事件</a:t>
          </a:r>
          <a:r>
            <a:rPr lang="en-US" altLang="zh-CN" dirty="0" smtClean="0"/>
            <a:t>: ng</a:t>
          </a:r>
          <a:r>
            <a:rPr lang="zh-CN" altLang="en-US" dirty="0" smtClean="0"/>
            <a:t>回调 </a:t>
          </a:r>
          <a:r>
            <a:rPr lang="en-US" altLang="zh-CN" dirty="0" smtClean="0"/>
            <a:t>}</a:t>
          </a:r>
          <a:r>
            <a:rPr lang="zh-CN" altLang="en-US" dirty="0" smtClean="0"/>
            <a:t>的映射表</a:t>
          </a:r>
          <a:endParaRPr lang="zh-CN" altLang="en-US" dirty="0"/>
        </a:p>
      </dgm:t>
    </dgm:pt>
    <dgm:pt modelId="{FEA784FA-06F4-4FFE-A613-3AF3F0FB0465}" type="parTrans" cxnId="{CCE9CDE5-CC82-444C-BB5A-297F4BB76068}">
      <dgm:prSet/>
      <dgm:spPr/>
      <dgm:t>
        <a:bodyPr/>
        <a:lstStyle/>
        <a:p>
          <a:endParaRPr lang="zh-CN" altLang="en-US"/>
        </a:p>
      </dgm:t>
    </dgm:pt>
    <dgm:pt modelId="{820FFCE8-29AE-4430-A567-64EB1EFC69B8}" type="sibTrans" cxnId="{CCE9CDE5-CC82-444C-BB5A-297F4BB76068}">
      <dgm:prSet/>
      <dgm:spPr/>
      <dgm:t>
        <a:bodyPr/>
        <a:lstStyle/>
        <a:p>
          <a:endParaRPr lang="zh-CN" altLang="en-US"/>
        </a:p>
      </dgm:t>
    </dgm:pt>
    <dgm:pt modelId="{BACAAF21-47FC-493F-9347-272A9ADEB9F2}" type="pres">
      <dgm:prSet presAssocID="{75496F8F-0D20-48EA-98DA-F3918F083E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B482E9-7FFF-4A1D-A008-E2FECF08D637}" type="pres">
      <dgm:prSet presAssocID="{B31E78A0-47AA-4F1F-B142-CA11AF40A9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6F83F-AC0A-4F08-A10C-F268BD4140F7}" type="pres">
      <dgm:prSet presAssocID="{6D71B061-30E5-43FD-BDC7-414CFBD63C3E}" presName="spacer" presStyleCnt="0"/>
      <dgm:spPr/>
    </dgm:pt>
    <dgm:pt modelId="{4E530AC5-99AE-419A-BFCE-20D7DD917EE7}" type="pres">
      <dgm:prSet presAssocID="{85DB367B-0F9D-4065-8B4B-E2CD9B89A6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31572-697A-49F6-8AD2-015D8F9BE216}" type="pres">
      <dgm:prSet presAssocID="{85DB367B-0F9D-4065-8B4B-E2CD9B89A66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C8E52-E47F-4B3B-A669-2DB6E87BF654}" type="pres">
      <dgm:prSet presAssocID="{7C01EFE0-8C21-4B2E-A200-0E448672DEE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E8395-297E-4256-AEB8-A3EC45CD1CF6}" type="pres">
      <dgm:prSet presAssocID="{9394D870-E86B-4FC3-9899-71C49E2209B6}" presName="spacer" presStyleCnt="0"/>
      <dgm:spPr/>
    </dgm:pt>
    <dgm:pt modelId="{A29A0422-A024-4900-9961-237897D2BAAB}" type="pres">
      <dgm:prSet presAssocID="{6D90F51C-15A8-471F-9ADB-5ACC19EB428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59E9A4-CD62-42A9-A380-68928EE9B85F}" srcId="{85DB367B-0F9D-4065-8B4B-E2CD9B89A66E}" destId="{C31833D9-18C5-4192-A376-3E77BFC14CB8}" srcOrd="0" destOrd="0" parTransId="{24E950E2-1B2C-4A6B-97DE-B918748100CB}" sibTransId="{34CB6710-5D05-455D-9B9B-DE6A6D375177}"/>
    <dgm:cxn modelId="{2B438050-6EF7-490C-BC85-B07F8E2E38DE}" type="presOf" srcId="{75496F8F-0D20-48EA-98DA-F3918F083E6B}" destId="{BACAAF21-47FC-493F-9347-272A9ADEB9F2}" srcOrd="0" destOrd="0" presId="urn:microsoft.com/office/officeart/2005/8/layout/vList2"/>
    <dgm:cxn modelId="{A751DD00-E529-41E8-847C-B324DBF8A377}" type="presOf" srcId="{B31E78A0-47AA-4F1F-B142-CA11AF40A9AB}" destId="{38B482E9-7FFF-4A1D-A008-E2FECF08D637}" srcOrd="0" destOrd="0" presId="urn:microsoft.com/office/officeart/2005/8/layout/vList2"/>
    <dgm:cxn modelId="{0D52D2D5-4321-46B0-8092-2619C447DE5A}" srcId="{75496F8F-0D20-48EA-98DA-F3918F083E6B}" destId="{85DB367B-0F9D-4065-8B4B-E2CD9B89A66E}" srcOrd="1" destOrd="0" parTransId="{C7E54A7E-3BA8-448D-833F-51428AC2398B}" sibTransId="{3DAB6EB7-9B6F-4E4A-88CD-44FBE9A8D031}"/>
    <dgm:cxn modelId="{ECF642C5-4BA9-4742-B52B-AC2EE192C3EC}" type="presOf" srcId="{6D90F51C-15A8-471F-9ADB-5ACC19EB428F}" destId="{A29A0422-A024-4900-9961-237897D2BAAB}" srcOrd="0" destOrd="0" presId="urn:microsoft.com/office/officeart/2005/8/layout/vList2"/>
    <dgm:cxn modelId="{8CEBA73E-BEDB-42C3-92AD-C4BAB7BC78EA}" type="presOf" srcId="{7C01EFE0-8C21-4B2E-A200-0E448672DEE9}" destId="{7FEC8E52-E47F-4B3B-A669-2DB6E87BF654}" srcOrd="0" destOrd="0" presId="urn:microsoft.com/office/officeart/2005/8/layout/vList2"/>
    <dgm:cxn modelId="{CCE9CDE5-CC82-444C-BB5A-297F4BB76068}" srcId="{85DB367B-0F9D-4065-8B4B-E2CD9B89A66E}" destId="{4D506867-BCDA-4E72-9662-02A84BE749B4}" srcOrd="1" destOrd="0" parTransId="{FEA784FA-06F4-4FFE-A613-3AF3F0FB0465}" sibTransId="{820FFCE8-29AE-4430-A567-64EB1EFC69B8}"/>
    <dgm:cxn modelId="{3FE70FC0-1CDD-4C3D-8BC8-2689A3BE2649}" type="presOf" srcId="{85DB367B-0F9D-4065-8B4B-E2CD9B89A66E}" destId="{4E530AC5-99AE-419A-BFCE-20D7DD917EE7}" srcOrd="0" destOrd="0" presId="urn:microsoft.com/office/officeart/2005/8/layout/vList2"/>
    <dgm:cxn modelId="{4997AB2D-5959-40BA-BAFD-DA8D6E57368E}" type="presOf" srcId="{C31833D9-18C5-4192-A376-3E77BFC14CB8}" destId="{47231572-697A-49F6-8AD2-015D8F9BE216}" srcOrd="0" destOrd="0" presId="urn:microsoft.com/office/officeart/2005/8/layout/vList2"/>
    <dgm:cxn modelId="{5D8055AF-804B-4043-A4A5-9B7FCF39219A}" srcId="{75496F8F-0D20-48EA-98DA-F3918F083E6B}" destId="{7C01EFE0-8C21-4B2E-A200-0E448672DEE9}" srcOrd="2" destOrd="0" parTransId="{2152FE52-A3C4-420D-8A0C-FF063A3FCBD6}" sibTransId="{9394D870-E86B-4FC3-9899-71C49E2209B6}"/>
    <dgm:cxn modelId="{11225448-E052-4F18-A0A5-6662E7AB6769}" srcId="{75496F8F-0D20-48EA-98DA-F3918F083E6B}" destId="{B31E78A0-47AA-4F1F-B142-CA11AF40A9AB}" srcOrd="0" destOrd="0" parTransId="{9322502E-041F-40B0-B14B-C00E965F6383}" sibTransId="{6D71B061-30E5-43FD-BDC7-414CFBD63C3E}"/>
    <dgm:cxn modelId="{E7FC5C48-21B8-41DB-A568-EE0D1F7CA421}" type="presOf" srcId="{4D506867-BCDA-4E72-9662-02A84BE749B4}" destId="{47231572-697A-49F6-8AD2-015D8F9BE216}" srcOrd="0" destOrd="1" presId="urn:microsoft.com/office/officeart/2005/8/layout/vList2"/>
    <dgm:cxn modelId="{A2717CBA-5FDC-43A3-88CD-233E1B1F8DE7}" srcId="{75496F8F-0D20-48EA-98DA-F3918F083E6B}" destId="{6D90F51C-15A8-471F-9ADB-5ACC19EB428F}" srcOrd="3" destOrd="0" parTransId="{62EE00AD-E8E7-497B-A980-72142D3C317C}" sibTransId="{1358D783-7A99-41DE-A736-0BA8CB52715E}"/>
    <dgm:cxn modelId="{40A166B2-17CD-414A-9A8E-AA3D2A1F6F7A}" type="presParOf" srcId="{BACAAF21-47FC-493F-9347-272A9ADEB9F2}" destId="{38B482E9-7FFF-4A1D-A008-E2FECF08D637}" srcOrd="0" destOrd="0" presId="urn:microsoft.com/office/officeart/2005/8/layout/vList2"/>
    <dgm:cxn modelId="{25461868-A71B-4A28-AF74-C5F8A2C97494}" type="presParOf" srcId="{BACAAF21-47FC-493F-9347-272A9ADEB9F2}" destId="{3186F83F-AC0A-4F08-A10C-F268BD4140F7}" srcOrd="1" destOrd="0" presId="urn:microsoft.com/office/officeart/2005/8/layout/vList2"/>
    <dgm:cxn modelId="{81779DBC-EFA8-4B47-86B2-EDB05171721E}" type="presParOf" srcId="{BACAAF21-47FC-493F-9347-272A9ADEB9F2}" destId="{4E530AC5-99AE-419A-BFCE-20D7DD917EE7}" srcOrd="2" destOrd="0" presId="urn:microsoft.com/office/officeart/2005/8/layout/vList2"/>
    <dgm:cxn modelId="{2136DF93-ED60-436A-A3EF-A518CBEEF47A}" type="presParOf" srcId="{BACAAF21-47FC-493F-9347-272A9ADEB9F2}" destId="{47231572-697A-49F6-8AD2-015D8F9BE216}" srcOrd="3" destOrd="0" presId="urn:microsoft.com/office/officeart/2005/8/layout/vList2"/>
    <dgm:cxn modelId="{960C1A25-4915-4E17-91D8-EA9895BED115}" type="presParOf" srcId="{BACAAF21-47FC-493F-9347-272A9ADEB9F2}" destId="{7FEC8E52-E47F-4B3B-A669-2DB6E87BF654}" srcOrd="4" destOrd="0" presId="urn:microsoft.com/office/officeart/2005/8/layout/vList2"/>
    <dgm:cxn modelId="{69B1CA20-A5F4-4D23-9CC2-792E5903B54A}" type="presParOf" srcId="{BACAAF21-47FC-493F-9347-272A9ADEB9F2}" destId="{5FBE8395-297E-4256-AEB8-A3EC45CD1CF6}" srcOrd="5" destOrd="0" presId="urn:microsoft.com/office/officeart/2005/8/layout/vList2"/>
    <dgm:cxn modelId="{7D15422C-E12B-441B-93D8-AE2B867130D1}" type="presParOf" srcId="{BACAAF21-47FC-493F-9347-272A9ADEB9F2}" destId="{A29A0422-A024-4900-9961-237897D2BA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FAF67-3BCF-4644-B843-2081D241D8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2383B-6194-46DF-97D9-FBB152B83B85}">
      <dgm:prSet phldrT="[文本]"/>
      <dgm:spPr/>
      <dgm:t>
        <a:bodyPr/>
        <a:lstStyle/>
        <a:p>
          <a:r>
            <a:rPr lang="en-US" altLang="zh-CN" dirty="0" smtClean="0"/>
            <a:t>Directive</a:t>
          </a:r>
          <a:endParaRPr lang="zh-CN" altLang="en-US" dirty="0"/>
        </a:p>
      </dgm:t>
    </dgm:pt>
    <dgm:pt modelId="{74E4BEEA-3A3D-4D2C-A0FD-5C459FF2C76D}" type="parTrans" cxnId="{F6479D21-F63F-462A-8AEF-375A5335DDDF}">
      <dgm:prSet/>
      <dgm:spPr/>
      <dgm:t>
        <a:bodyPr/>
        <a:lstStyle/>
        <a:p>
          <a:endParaRPr lang="zh-CN" altLang="en-US"/>
        </a:p>
      </dgm:t>
    </dgm:pt>
    <dgm:pt modelId="{FB0295BE-6ACC-4658-9870-33CEE9C8E3C1}" type="sibTrans" cxnId="{F6479D21-F63F-462A-8AEF-375A5335DDDF}">
      <dgm:prSet/>
      <dgm:spPr/>
      <dgm:t>
        <a:bodyPr/>
        <a:lstStyle/>
        <a:p>
          <a:endParaRPr lang="zh-CN" altLang="en-US"/>
        </a:p>
      </dgm:t>
    </dgm:pt>
    <dgm:pt modelId="{5D854001-104A-4FAF-B998-8E988406EEEF}">
      <dgm:prSet phldrT="[文本]"/>
      <dgm:spPr/>
      <dgm:t>
        <a:bodyPr/>
        <a:lstStyle/>
        <a:p>
          <a:r>
            <a:rPr lang="en-US" altLang="zh-CN" dirty="0" smtClean="0"/>
            <a:t>Filter</a:t>
          </a:r>
          <a:endParaRPr lang="zh-CN" altLang="en-US" dirty="0"/>
        </a:p>
      </dgm:t>
    </dgm:pt>
    <dgm:pt modelId="{E5297605-78F6-4D5C-90A2-1B3328B4276A}" type="parTrans" cxnId="{29546DD0-AB67-4A44-BE2F-B03C5F906C3A}">
      <dgm:prSet/>
      <dgm:spPr/>
      <dgm:t>
        <a:bodyPr/>
        <a:lstStyle/>
        <a:p>
          <a:endParaRPr lang="zh-CN" altLang="en-US"/>
        </a:p>
      </dgm:t>
    </dgm:pt>
    <dgm:pt modelId="{45E4FD6E-6A09-48D1-9E08-669265A7EB84}" type="sibTrans" cxnId="{29546DD0-AB67-4A44-BE2F-B03C5F906C3A}">
      <dgm:prSet/>
      <dgm:spPr/>
      <dgm:t>
        <a:bodyPr/>
        <a:lstStyle/>
        <a:p>
          <a:endParaRPr lang="zh-CN" altLang="en-US"/>
        </a:p>
      </dgm:t>
    </dgm:pt>
    <dgm:pt modelId="{F59921CF-7778-4D7E-8C83-A5716352F206}">
      <dgm:prSet phldrT="[文本]"/>
      <dgm:spPr/>
      <dgm:t>
        <a:bodyPr/>
        <a:lstStyle/>
        <a:p>
          <a:r>
            <a:rPr lang="en-US" altLang="zh-CN" dirty="0" smtClean="0"/>
            <a:t>Interpolate</a:t>
          </a:r>
          <a:endParaRPr lang="zh-CN" altLang="en-US" dirty="0"/>
        </a:p>
      </dgm:t>
    </dgm:pt>
    <dgm:pt modelId="{AD48357E-9A21-40AB-81BD-E0B0E0B2D4C7}" type="parTrans" cxnId="{DE5048B2-5A77-4BD2-91B0-2B05C149C060}">
      <dgm:prSet/>
      <dgm:spPr/>
      <dgm:t>
        <a:bodyPr/>
        <a:lstStyle/>
        <a:p>
          <a:endParaRPr lang="zh-CN" altLang="en-US"/>
        </a:p>
      </dgm:t>
    </dgm:pt>
    <dgm:pt modelId="{0CD7C913-D540-4BD3-8E7C-F2E3EA37BAF0}" type="sibTrans" cxnId="{DE5048B2-5A77-4BD2-91B0-2B05C149C060}">
      <dgm:prSet/>
      <dgm:spPr/>
      <dgm:t>
        <a:bodyPr/>
        <a:lstStyle/>
        <a:p>
          <a:endParaRPr lang="zh-CN" altLang="en-US"/>
        </a:p>
      </dgm:t>
    </dgm:pt>
    <dgm:pt modelId="{77A46018-2A1C-4E01-868E-0384E0DD0EA8}">
      <dgm:prSet phldrT="[文本]"/>
      <dgm:spPr/>
      <dgm:t>
        <a:bodyPr/>
        <a:lstStyle/>
        <a:p>
          <a:r>
            <a:rPr lang="zh-CN" altLang="en-US" dirty="0" smtClean="0"/>
            <a:t>用于供编译器解析</a:t>
          </a:r>
          <a:r>
            <a:rPr lang="en-US" altLang="zh-CN" dirty="0" smtClean="0"/>
            <a:t>Angular</a:t>
          </a:r>
          <a:r>
            <a:rPr lang="zh-CN" altLang="en-US" dirty="0" smtClean="0"/>
            <a:t>指令</a:t>
          </a:r>
          <a:endParaRPr lang="zh-CN" altLang="en-US" dirty="0"/>
        </a:p>
      </dgm:t>
    </dgm:pt>
    <dgm:pt modelId="{0F48C914-5CC6-4CF0-9D69-4DB78870A9A3}" type="parTrans" cxnId="{73EFE7CB-F61E-4E40-8F9B-9765702E9937}">
      <dgm:prSet/>
      <dgm:spPr/>
      <dgm:t>
        <a:bodyPr/>
        <a:lstStyle/>
        <a:p>
          <a:endParaRPr lang="zh-CN" altLang="en-US"/>
        </a:p>
      </dgm:t>
    </dgm:pt>
    <dgm:pt modelId="{5FE5845C-9F28-4185-8610-91A8A22F2653}" type="sibTrans" cxnId="{73EFE7CB-F61E-4E40-8F9B-9765702E9937}">
      <dgm:prSet/>
      <dgm:spPr/>
      <dgm:t>
        <a:bodyPr/>
        <a:lstStyle/>
        <a:p>
          <a:endParaRPr lang="zh-CN" altLang="en-US"/>
        </a:p>
      </dgm:t>
    </dgm:pt>
    <dgm:pt modelId="{EFD44C54-F29D-4C7B-BAD5-43B1BC7DCADC}">
      <dgm:prSet phldrT="[文本]"/>
      <dgm:spPr/>
      <dgm:t>
        <a:bodyPr/>
        <a:lstStyle/>
        <a:p>
          <a:r>
            <a:rPr lang="zh-CN" altLang="en-US" dirty="0" smtClean="0"/>
            <a:t>改造当前节点，并关联上</a:t>
          </a:r>
          <a:r>
            <a:rPr lang="en-US" altLang="zh-CN" dirty="0" smtClean="0"/>
            <a:t>scope</a:t>
          </a:r>
          <a:r>
            <a:rPr lang="zh-CN" altLang="en-US" dirty="0" smtClean="0"/>
            <a:t>、</a:t>
          </a:r>
          <a:r>
            <a:rPr lang="en-US" altLang="zh-CN" dirty="0" smtClean="0"/>
            <a:t>link</a:t>
          </a:r>
          <a:r>
            <a:rPr lang="zh-CN" altLang="en-US" dirty="0" smtClean="0"/>
            <a:t>函数、</a:t>
          </a:r>
          <a:r>
            <a:rPr lang="en-US" altLang="zh-CN" dirty="0" smtClean="0"/>
            <a:t>controller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02B0D6B1-E7B2-421A-B0E0-038FCDAAF994}" type="parTrans" cxnId="{E376C594-DB06-40BB-B96C-E7037C0F341C}">
      <dgm:prSet/>
      <dgm:spPr/>
      <dgm:t>
        <a:bodyPr/>
        <a:lstStyle/>
        <a:p>
          <a:endParaRPr lang="zh-CN" altLang="en-US"/>
        </a:p>
      </dgm:t>
    </dgm:pt>
    <dgm:pt modelId="{0E20C7A5-7DD1-497B-80AE-6822820F5A15}" type="sibTrans" cxnId="{E376C594-DB06-40BB-B96C-E7037C0F341C}">
      <dgm:prSet/>
      <dgm:spPr/>
      <dgm:t>
        <a:bodyPr/>
        <a:lstStyle/>
        <a:p>
          <a:endParaRPr lang="zh-CN" altLang="en-US"/>
        </a:p>
      </dgm:t>
    </dgm:pt>
    <dgm:pt modelId="{388FC491-D160-4AAE-B868-59CAF94D37FD}">
      <dgm:prSet phldrT="[文本]"/>
      <dgm:spPr/>
      <dgm:t>
        <a:bodyPr/>
        <a:lstStyle/>
        <a:p>
          <a:r>
            <a:rPr lang="zh-CN" altLang="en-US" dirty="0" smtClean="0"/>
            <a:t>用于对</a:t>
          </a:r>
          <a:r>
            <a:rPr lang="en-US" altLang="zh-CN" dirty="0" smtClean="0"/>
            <a:t>scope</a:t>
          </a:r>
          <a:r>
            <a:rPr lang="zh-CN" altLang="en-US" dirty="0" smtClean="0"/>
            <a:t>变量进行转换，比如格式化、过滤等</a:t>
          </a:r>
          <a:endParaRPr lang="zh-CN" altLang="en-US" dirty="0"/>
        </a:p>
      </dgm:t>
    </dgm:pt>
    <dgm:pt modelId="{A44830A3-4A72-474E-8B48-B65C12BF7566}" type="parTrans" cxnId="{641BB746-AEDD-475E-A596-E2A2C0590EA7}">
      <dgm:prSet/>
      <dgm:spPr/>
      <dgm:t>
        <a:bodyPr/>
        <a:lstStyle/>
        <a:p>
          <a:endParaRPr lang="zh-CN" altLang="en-US"/>
        </a:p>
      </dgm:t>
    </dgm:pt>
    <dgm:pt modelId="{6A1A2E73-B1D2-40E7-A0F5-F1076151D59F}" type="sibTrans" cxnId="{641BB746-AEDD-475E-A596-E2A2C0590EA7}">
      <dgm:prSet/>
      <dgm:spPr/>
      <dgm:t>
        <a:bodyPr/>
        <a:lstStyle/>
        <a:p>
          <a:endParaRPr lang="zh-CN" altLang="en-US"/>
        </a:p>
      </dgm:t>
    </dgm:pt>
    <dgm:pt modelId="{E690309C-9604-4A2D-BE38-D92D2D8A6576}">
      <dgm:prSet phldrT="[文本]"/>
      <dgm:spPr/>
      <dgm:t>
        <a:bodyPr/>
        <a:lstStyle/>
        <a:p>
          <a:r>
            <a:rPr lang="zh-CN" altLang="en-US" dirty="0" smtClean="0"/>
            <a:t>用于对</a:t>
          </a:r>
          <a:r>
            <a:rPr lang="en-US" altLang="zh-CN" dirty="0" smtClean="0"/>
            <a:t>{{}}</a:t>
          </a:r>
          <a:r>
            <a:rPr lang="zh-CN" altLang="en-US" dirty="0" smtClean="0"/>
            <a:t>表达式进行解释，可配置首尾标识</a:t>
          </a:r>
          <a:endParaRPr lang="zh-CN" altLang="en-US" dirty="0"/>
        </a:p>
      </dgm:t>
    </dgm:pt>
    <dgm:pt modelId="{0508B8D6-E168-4B69-8777-921CBE3B138B}" type="parTrans" cxnId="{8396342C-8373-4120-8983-FC05477E3DAE}">
      <dgm:prSet/>
      <dgm:spPr/>
      <dgm:t>
        <a:bodyPr/>
        <a:lstStyle/>
        <a:p>
          <a:endParaRPr lang="zh-CN" altLang="en-US"/>
        </a:p>
      </dgm:t>
    </dgm:pt>
    <dgm:pt modelId="{E3CEF899-9326-4447-BC58-36EB2B188D9F}" type="sibTrans" cxnId="{8396342C-8373-4120-8983-FC05477E3DAE}">
      <dgm:prSet/>
      <dgm:spPr/>
      <dgm:t>
        <a:bodyPr/>
        <a:lstStyle/>
        <a:p>
          <a:endParaRPr lang="zh-CN" altLang="en-US"/>
        </a:p>
      </dgm:t>
    </dgm:pt>
    <dgm:pt modelId="{203718A0-6F65-450F-AEFD-7BD8B4C7899A}" type="pres">
      <dgm:prSet presAssocID="{327FAF67-3BCF-4644-B843-2081D241D8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8FEE0A-8545-4270-9997-7AC1469C4A3B}" type="pres">
      <dgm:prSet presAssocID="{0912383B-6194-46DF-97D9-FBB152B83B85}" presName="parentLin" presStyleCnt="0"/>
      <dgm:spPr/>
    </dgm:pt>
    <dgm:pt modelId="{6A3A0056-B3D0-44B8-8E00-DA8FB6AACB33}" type="pres">
      <dgm:prSet presAssocID="{0912383B-6194-46DF-97D9-FBB152B83B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6539809-B96C-48A8-96C2-EBF5E0D5F78C}" type="pres">
      <dgm:prSet presAssocID="{0912383B-6194-46DF-97D9-FBB152B83B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60DB4-0C90-4C61-8AE7-A8DFC00E303D}" type="pres">
      <dgm:prSet presAssocID="{0912383B-6194-46DF-97D9-FBB152B83B85}" presName="negativeSpace" presStyleCnt="0"/>
      <dgm:spPr/>
    </dgm:pt>
    <dgm:pt modelId="{88AE35D3-685D-4FE5-8EB0-D9B325031255}" type="pres">
      <dgm:prSet presAssocID="{0912383B-6194-46DF-97D9-FBB152B83B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CFE8B-2597-48BF-80B2-DF77605C7AF9}" type="pres">
      <dgm:prSet presAssocID="{FB0295BE-6ACC-4658-9870-33CEE9C8E3C1}" presName="spaceBetweenRectangles" presStyleCnt="0"/>
      <dgm:spPr/>
    </dgm:pt>
    <dgm:pt modelId="{DD73A771-9933-4047-8834-9FF15E862E15}" type="pres">
      <dgm:prSet presAssocID="{5D854001-104A-4FAF-B998-8E988406EEEF}" presName="parentLin" presStyleCnt="0"/>
      <dgm:spPr/>
    </dgm:pt>
    <dgm:pt modelId="{9232C242-0CD8-4313-87EF-A01A79F55C9E}" type="pres">
      <dgm:prSet presAssocID="{5D854001-104A-4FAF-B998-8E988406EEE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02BAE31-FE30-4289-A884-6B4870848F81}" type="pres">
      <dgm:prSet presAssocID="{5D854001-104A-4FAF-B998-8E988406EE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84919-6DBB-4D18-9C98-323E3DBA691F}" type="pres">
      <dgm:prSet presAssocID="{5D854001-104A-4FAF-B998-8E988406EEEF}" presName="negativeSpace" presStyleCnt="0"/>
      <dgm:spPr/>
    </dgm:pt>
    <dgm:pt modelId="{DD884A21-C89C-4595-B03B-23950D1BCA11}" type="pres">
      <dgm:prSet presAssocID="{5D854001-104A-4FAF-B998-8E988406EEE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88B8F-7F3D-4DEF-850A-2FB2582FE0A8}" type="pres">
      <dgm:prSet presAssocID="{45E4FD6E-6A09-48D1-9E08-669265A7EB84}" presName="spaceBetweenRectangles" presStyleCnt="0"/>
      <dgm:spPr/>
    </dgm:pt>
    <dgm:pt modelId="{7154D47C-AA62-4A87-8C88-4CFE0C2218F5}" type="pres">
      <dgm:prSet presAssocID="{F59921CF-7778-4D7E-8C83-A5716352F206}" presName="parentLin" presStyleCnt="0"/>
      <dgm:spPr/>
    </dgm:pt>
    <dgm:pt modelId="{FB7D570B-3C10-46B7-BB4D-B21456090EAE}" type="pres">
      <dgm:prSet presAssocID="{F59921CF-7778-4D7E-8C83-A5716352F20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9E7FEAE-564D-4CD5-B4EF-61F85E72211B}" type="pres">
      <dgm:prSet presAssocID="{F59921CF-7778-4D7E-8C83-A5716352F2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6D4F8-6C92-460F-9346-11711266B6A7}" type="pres">
      <dgm:prSet presAssocID="{F59921CF-7778-4D7E-8C83-A5716352F206}" presName="negativeSpace" presStyleCnt="0"/>
      <dgm:spPr/>
    </dgm:pt>
    <dgm:pt modelId="{B8593494-0233-48E7-BE54-BA2AB7A73D70}" type="pres">
      <dgm:prSet presAssocID="{F59921CF-7778-4D7E-8C83-A5716352F20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1BB746-AEDD-475E-A596-E2A2C0590EA7}" srcId="{5D854001-104A-4FAF-B998-8E988406EEEF}" destId="{388FC491-D160-4AAE-B868-59CAF94D37FD}" srcOrd="0" destOrd="0" parTransId="{A44830A3-4A72-474E-8B48-B65C12BF7566}" sibTransId="{6A1A2E73-B1D2-40E7-A0F5-F1076151D59F}"/>
    <dgm:cxn modelId="{E376C594-DB06-40BB-B96C-E7037C0F341C}" srcId="{0912383B-6194-46DF-97D9-FBB152B83B85}" destId="{EFD44C54-F29D-4C7B-BAD5-43B1BC7DCADC}" srcOrd="1" destOrd="0" parTransId="{02B0D6B1-E7B2-421A-B0E0-038FCDAAF994}" sibTransId="{0E20C7A5-7DD1-497B-80AE-6822820F5A15}"/>
    <dgm:cxn modelId="{85EA9A34-DBEF-4250-BC97-4ABE5E3B77BE}" type="presOf" srcId="{388FC491-D160-4AAE-B868-59CAF94D37FD}" destId="{DD884A21-C89C-4595-B03B-23950D1BCA11}" srcOrd="0" destOrd="0" presId="urn:microsoft.com/office/officeart/2005/8/layout/list1"/>
    <dgm:cxn modelId="{8F71E378-67B2-486B-B22D-56E1A2EAE246}" type="presOf" srcId="{5D854001-104A-4FAF-B998-8E988406EEEF}" destId="{9232C242-0CD8-4313-87EF-A01A79F55C9E}" srcOrd="0" destOrd="0" presId="urn:microsoft.com/office/officeart/2005/8/layout/list1"/>
    <dgm:cxn modelId="{8396342C-8373-4120-8983-FC05477E3DAE}" srcId="{F59921CF-7778-4D7E-8C83-A5716352F206}" destId="{E690309C-9604-4A2D-BE38-D92D2D8A6576}" srcOrd="0" destOrd="0" parTransId="{0508B8D6-E168-4B69-8777-921CBE3B138B}" sibTransId="{E3CEF899-9326-4447-BC58-36EB2B188D9F}"/>
    <dgm:cxn modelId="{6CB08430-DAFA-486D-B70F-3D6CA81F28C2}" type="presOf" srcId="{E690309C-9604-4A2D-BE38-D92D2D8A6576}" destId="{B8593494-0233-48E7-BE54-BA2AB7A73D70}" srcOrd="0" destOrd="0" presId="urn:microsoft.com/office/officeart/2005/8/layout/list1"/>
    <dgm:cxn modelId="{F6479D21-F63F-462A-8AEF-375A5335DDDF}" srcId="{327FAF67-3BCF-4644-B843-2081D241D801}" destId="{0912383B-6194-46DF-97D9-FBB152B83B85}" srcOrd="0" destOrd="0" parTransId="{74E4BEEA-3A3D-4D2C-A0FD-5C459FF2C76D}" sibTransId="{FB0295BE-6ACC-4658-9870-33CEE9C8E3C1}"/>
    <dgm:cxn modelId="{202352A5-74E9-42EA-B6CB-D0DDC79D2C43}" type="presOf" srcId="{5D854001-104A-4FAF-B998-8E988406EEEF}" destId="{502BAE31-FE30-4289-A884-6B4870848F81}" srcOrd="1" destOrd="0" presId="urn:microsoft.com/office/officeart/2005/8/layout/list1"/>
    <dgm:cxn modelId="{91F5CF35-1617-4398-9689-39DCA0960BFB}" type="presOf" srcId="{F59921CF-7778-4D7E-8C83-A5716352F206}" destId="{FB7D570B-3C10-46B7-BB4D-B21456090EAE}" srcOrd="0" destOrd="0" presId="urn:microsoft.com/office/officeart/2005/8/layout/list1"/>
    <dgm:cxn modelId="{47D91A52-3649-400F-AA7A-45C402F37E62}" type="presOf" srcId="{0912383B-6194-46DF-97D9-FBB152B83B85}" destId="{86539809-B96C-48A8-96C2-EBF5E0D5F78C}" srcOrd="1" destOrd="0" presId="urn:microsoft.com/office/officeart/2005/8/layout/list1"/>
    <dgm:cxn modelId="{45CF3DDD-9A38-4FC4-9927-C3AA5E36B508}" type="presOf" srcId="{0912383B-6194-46DF-97D9-FBB152B83B85}" destId="{6A3A0056-B3D0-44B8-8E00-DA8FB6AACB33}" srcOrd="0" destOrd="0" presId="urn:microsoft.com/office/officeart/2005/8/layout/list1"/>
    <dgm:cxn modelId="{F76CD441-D743-4AD5-B855-F33F3082F7A4}" type="presOf" srcId="{77A46018-2A1C-4E01-868E-0384E0DD0EA8}" destId="{88AE35D3-685D-4FE5-8EB0-D9B325031255}" srcOrd="0" destOrd="0" presId="urn:microsoft.com/office/officeart/2005/8/layout/list1"/>
    <dgm:cxn modelId="{809036F4-D9D5-4FED-A6FA-A3BC3EDC7F7F}" type="presOf" srcId="{327FAF67-3BCF-4644-B843-2081D241D801}" destId="{203718A0-6F65-450F-AEFD-7BD8B4C7899A}" srcOrd="0" destOrd="0" presId="urn:microsoft.com/office/officeart/2005/8/layout/list1"/>
    <dgm:cxn modelId="{73EFE7CB-F61E-4E40-8F9B-9765702E9937}" srcId="{0912383B-6194-46DF-97D9-FBB152B83B85}" destId="{77A46018-2A1C-4E01-868E-0384E0DD0EA8}" srcOrd="0" destOrd="0" parTransId="{0F48C914-5CC6-4CF0-9D69-4DB78870A9A3}" sibTransId="{5FE5845C-9F28-4185-8610-91A8A22F2653}"/>
    <dgm:cxn modelId="{DE5048B2-5A77-4BD2-91B0-2B05C149C060}" srcId="{327FAF67-3BCF-4644-B843-2081D241D801}" destId="{F59921CF-7778-4D7E-8C83-A5716352F206}" srcOrd="2" destOrd="0" parTransId="{AD48357E-9A21-40AB-81BD-E0B0E0B2D4C7}" sibTransId="{0CD7C913-D540-4BD3-8E7C-F2E3EA37BAF0}"/>
    <dgm:cxn modelId="{29546DD0-AB67-4A44-BE2F-B03C5F906C3A}" srcId="{327FAF67-3BCF-4644-B843-2081D241D801}" destId="{5D854001-104A-4FAF-B998-8E988406EEEF}" srcOrd="1" destOrd="0" parTransId="{E5297605-78F6-4D5C-90A2-1B3328B4276A}" sibTransId="{45E4FD6E-6A09-48D1-9E08-669265A7EB84}"/>
    <dgm:cxn modelId="{2E47DA58-9CC7-4846-905E-782C03E372D7}" type="presOf" srcId="{F59921CF-7778-4D7E-8C83-A5716352F206}" destId="{39E7FEAE-564D-4CD5-B4EF-61F85E72211B}" srcOrd="1" destOrd="0" presId="urn:microsoft.com/office/officeart/2005/8/layout/list1"/>
    <dgm:cxn modelId="{7402AA61-71A2-434B-9B16-4CD711DEA75E}" type="presOf" srcId="{EFD44C54-F29D-4C7B-BAD5-43B1BC7DCADC}" destId="{88AE35D3-685D-4FE5-8EB0-D9B325031255}" srcOrd="0" destOrd="1" presId="urn:microsoft.com/office/officeart/2005/8/layout/list1"/>
    <dgm:cxn modelId="{D48FEDB0-388F-463D-9F75-18595A48B2F8}" type="presParOf" srcId="{203718A0-6F65-450F-AEFD-7BD8B4C7899A}" destId="{F28FEE0A-8545-4270-9997-7AC1469C4A3B}" srcOrd="0" destOrd="0" presId="urn:microsoft.com/office/officeart/2005/8/layout/list1"/>
    <dgm:cxn modelId="{0E96B479-9852-41B2-90A6-EE987D1E9184}" type="presParOf" srcId="{F28FEE0A-8545-4270-9997-7AC1469C4A3B}" destId="{6A3A0056-B3D0-44B8-8E00-DA8FB6AACB33}" srcOrd="0" destOrd="0" presId="urn:microsoft.com/office/officeart/2005/8/layout/list1"/>
    <dgm:cxn modelId="{25849617-3B77-4136-9B61-97B0D6E8EC12}" type="presParOf" srcId="{F28FEE0A-8545-4270-9997-7AC1469C4A3B}" destId="{86539809-B96C-48A8-96C2-EBF5E0D5F78C}" srcOrd="1" destOrd="0" presId="urn:microsoft.com/office/officeart/2005/8/layout/list1"/>
    <dgm:cxn modelId="{3F9BBA11-9C3D-4948-8AC7-001015E0FED0}" type="presParOf" srcId="{203718A0-6F65-450F-AEFD-7BD8B4C7899A}" destId="{BB860DB4-0C90-4C61-8AE7-A8DFC00E303D}" srcOrd="1" destOrd="0" presId="urn:microsoft.com/office/officeart/2005/8/layout/list1"/>
    <dgm:cxn modelId="{C3695DAA-6216-4769-8002-291C8E41BF15}" type="presParOf" srcId="{203718A0-6F65-450F-AEFD-7BD8B4C7899A}" destId="{88AE35D3-685D-4FE5-8EB0-D9B325031255}" srcOrd="2" destOrd="0" presId="urn:microsoft.com/office/officeart/2005/8/layout/list1"/>
    <dgm:cxn modelId="{E3E41ACC-7159-477E-B60E-D3E7696AE862}" type="presParOf" srcId="{203718A0-6F65-450F-AEFD-7BD8B4C7899A}" destId="{A42CFE8B-2597-48BF-80B2-DF77605C7AF9}" srcOrd="3" destOrd="0" presId="urn:microsoft.com/office/officeart/2005/8/layout/list1"/>
    <dgm:cxn modelId="{8767C1E3-7368-4D9E-8ABA-594558AB69E9}" type="presParOf" srcId="{203718A0-6F65-450F-AEFD-7BD8B4C7899A}" destId="{DD73A771-9933-4047-8834-9FF15E862E15}" srcOrd="4" destOrd="0" presId="urn:microsoft.com/office/officeart/2005/8/layout/list1"/>
    <dgm:cxn modelId="{8CFDA162-9527-4A27-8581-196332AA6101}" type="presParOf" srcId="{DD73A771-9933-4047-8834-9FF15E862E15}" destId="{9232C242-0CD8-4313-87EF-A01A79F55C9E}" srcOrd="0" destOrd="0" presId="urn:microsoft.com/office/officeart/2005/8/layout/list1"/>
    <dgm:cxn modelId="{885C14FD-5EDC-4A4D-8181-ACE28DE91E5F}" type="presParOf" srcId="{DD73A771-9933-4047-8834-9FF15E862E15}" destId="{502BAE31-FE30-4289-A884-6B4870848F81}" srcOrd="1" destOrd="0" presId="urn:microsoft.com/office/officeart/2005/8/layout/list1"/>
    <dgm:cxn modelId="{33AD1B8C-79F9-4E45-B4AB-3BAEEC0AB370}" type="presParOf" srcId="{203718A0-6F65-450F-AEFD-7BD8B4C7899A}" destId="{49A84919-6DBB-4D18-9C98-323E3DBA691F}" srcOrd="5" destOrd="0" presId="urn:microsoft.com/office/officeart/2005/8/layout/list1"/>
    <dgm:cxn modelId="{B404AAC9-CA5C-4D87-A86B-2F2DF899AE30}" type="presParOf" srcId="{203718A0-6F65-450F-AEFD-7BD8B4C7899A}" destId="{DD884A21-C89C-4595-B03B-23950D1BCA11}" srcOrd="6" destOrd="0" presId="urn:microsoft.com/office/officeart/2005/8/layout/list1"/>
    <dgm:cxn modelId="{C756289C-B191-4FFB-BAD9-BF8382940D5A}" type="presParOf" srcId="{203718A0-6F65-450F-AEFD-7BD8B4C7899A}" destId="{5B588B8F-7F3D-4DEF-850A-2FB2582FE0A8}" srcOrd="7" destOrd="0" presId="urn:microsoft.com/office/officeart/2005/8/layout/list1"/>
    <dgm:cxn modelId="{A9568D8D-D8FF-479B-96BA-364D2295E839}" type="presParOf" srcId="{203718A0-6F65-450F-AEFD-7BD8B4C7899A}" destId="{7154D47C-AA62-4A87-8C88-4CFE0C2218F5}" srcOrd="8" destOrd="0" presId="urn:microsoft.com/office/officeart/2005/8/layout/list1"/>
    <dgm:cxn modelId="{AD01F890-EC2C-4854-8A2B-37748A00AFD4}" type="presParOf" srcId="{7154D47C-AA62-4A87-8C88-4CFE0C2218F5}" destId="{FB7D570B-3C10-46B7-BB4D-B21456090EAE}" srcOrd="0" destOrd="0" presId="urn:microsoft.com/office/officeart/2005/8/layout/list1"/>
    <dgm:cxn modelId="{A27295BC-DF76-4CA2-8D0A-1B69E8B80803}" type="presParOf" srcId="{7154D47C-AA62-4A87-8C88-4CFE0C2218F5}" destId="{39E7FEAE-564D-4CD5-B4EF-61F85E72211B}" srcOrd="1" destOrd="0" presId="urn:microsoft.com/office/officeart/2005/8/layout/list1"/>
    <dgm:cxn modelId="{782487E6-6531-48B4-BCA4-FD8C2CB74A82}" type="presParOf" srcId="{203718A0-6F65-450F-AEFD-7BD8B4C7899A}" destId="{8BD6D4F8-6C92-460F-9346-11711266B6A7}" srcOrd="9" destOrd="0" presId="urn:microsoft.com/office/officeart/2005/8/layout/list1"/>
    <dgm:cxn modelId="{9E40E744-CB88-44BD-B6AA-4EF06999ACEC}" type="presParOf" srcId="{203718A0-6F65-450F-AEFD-7BD8B4C7899A}" destId="{B8593494-0233-48E7-BE54-BA2AB7A73D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61DAC-6AEB-4867-BA6F-2E04ECFD80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4062D-FCDE-4595-BF19-802F6E942A6D}">
      <dgm:prSet phldrT="[文本]"/>
      <dgm:spPr/>
      <dgm:t>
        <a:bodyPr/>
        <a:lstStyle/>
        <a:p>
          <a:r>
            <a:rPr lang="zh-CN" altLang="en-US" dirty="0" smtClean="0"/>
            <a:t>如何用</a:t>
          </a:r>
          <a:r>
            <a:rPr lang="en-US" altLang="zh-CN" dirty="0" err="1" smtClean="0"/>
            <a:t>js</a:t>
          </a:r>
          <a:r>
            <a:rPr lang="zh-CN" altLang="en-US" dirty="0" smtClean="0"/>
            <a:t>实现依赖注入</a:t>
          </a:r>
          <a:endParaRPr lang="zh-CN" altLang="en-US" dirty="0"/>
        </a:p>
      </dgm:t>
    </dgm:pt>
    <dgm:pt modelId="{2676CAF9-036E-4E34-AE36-1DC8B7C4925F}" type="parTrans" cxnId="{7C6567BC-4D03-4730-B045-6580263292C6}">
      <dgm:prSet/>
      <dgm:spPr/>
      <dgm:t>
        <a:bodyPr/>
        <a:lstStyle/>
        <a:p>
          <a:endParaRPr lang="zh-CN" altLang="en-US"/>
        </a:p>
      </dgm:t>
    </dgm:pt>
    <dgm:pt modelId="{803EB7F9-E2B8-42F6-BB5B-855C072ADCDE}" type="sibTrans" cxnId="{7C6567BC-4D03-4730-B045-6580263292C6}">
      <dgm:prSet/>
      <dgm:spPr/>
      <dgm:t>
        <a:bodyPr/>
        <a:lstStyle/>
        <a:p>
          <a:endParaRPr lang="zh-CN" altLang="en-US"/>
        </a:p>
      </dgm:t>
    </dgm:pt>
    <dgm:pt modelId="{DC418E71-01B5-4613-BFD2-A99A71FD0633}">
      <dgm:prSet phldrT="[文本]"/>
      <dgm:spPr/>
      <dgm:t>
        <a:bodyPr/>
        <a:lstStyle/>
        <a:p>
          <a:r>
            <a:rPr lang="zh-CN" altLang="en-US" dirty="0" smtClean="0"/>
            <a:t>注入与耦合</a:t>
          </a:r>
          <a:endParaRPr lang="zh-CN" altLang="en-US" dirty="0"/>
        </a:p>
      </dgm:t>
    </dgm:pt>
    <dgm:pt modelId="{C97CB3E1-0BAA-4F21-9154-B2D68717E176}" type="parTrans" cxnId="{8253E6C9-563F-4AF1-872A-EBB1C0B39F35}">
      <dgm:prSet/>
      <dgm:spPr/>
      <dgm:t>
        <a:bodyPr/>
        <a:lstStyle/>
        <a:p>
          <a:endParaRPr lang="zh-CN" altLang="en-US"/>
        </a:p>
      </dgm:t>
    </dgm:pt>
    <dgm:pt modelId="{9C037213-F107-4194-ABFE-F28E8B0B4585}" type="sibTrans" cxnId="{8253E6C9-563F-4AF1-872A-EBB1C0B39F35}">
      <dgm:prSet/>
      <dgm:spPr/>
      <dgm:t>
        <a:bodyPr/>
        <a:lstStyle/>
        <a:p>
          <a:endParaRPr lang="zh-CN" altLang="en-US"/>
        </a:p>
      </dgm:t>
    </dgm:pt>
    <dgm:pt modelId="{C8BF313D-B171-4411-8E34-6276AABAFB7F}">
      <dgm:prSet phldrT="[文本]"/>
      <dgm:spPr/>
      <dgm:t>
        <a:bodyPr/>
        <a:lstStyle/>
        <a:p>
          <a:r>
            <a:rPr lang="en-US" altLang="zh-CN" dirty="0" smtClean="0"/>
            <a:t>Angular</a:t>
          </a:r>
          <a:r>
            <a:rPr lang="zh-CN" altLang="en-US" dirty="0" smtClean="0"/>
            <a:t>中的注入原理</a:t>
          </a:r>
          <a:endParaRPr lang="zh-CN" altLang="en-US" dirty="0"/>
        </a:p>
      </dgm:t>
    </dgm:pt>
    <dgm:pt modelId="{F7E6362E-DCAA-45A8-B307-22981C73B137}" type="parTrans" cxnId="{FB163CFC-0358-4549-831C-5ECD9140EA71}">
      <dgm:prSet/>
      <dgm:spPr/>
      <dgm:t>
        <a:bodyPr/>
        <a:lstStyle/>
        <a:p>
          <a:endParaRPr lang="zh-CN" altLang="en-US"/>
        </a:p>
      </dgm:t>
    </dgm:pt>
    <dgm:pt modelId="{38DD322F-B9CE-45EB-BB50-F259B8ED0AF5}" type="sibTrans" cxnId="{FB163CFC-0358-4549-831C-5ECD9140EA71}">
      <dgm:prSet/>
      <dgm:spPr/>
      <dgm:t>
        <a:bodyPr/>
        <a:lstStyle/>
        <a:p>
          <a:endParaRPr lang="zh-CN" altLang="en-US"/>
        </a:p>
      </dgm:t>
    </dgm:pt>
    <dgm:pt modelId="{D965B1D0-761B-4817-99C7-BD031E819CB3}">
      <dgm:prSet phldrT="[文本]"/>
      <dgm:spPr/>
      <dgm:t>
        <a:bodyPr/>
        <a:lstStyle/>
        <a:p>
          <a:r>
            <a:rPr lang="zh-CN" altLang="en-US" dirty="0" smtClean="0"/>
            <a:t>注入与可测试性</a:t>
          </a:r>
          <a:endParaRPr lang="zh-CN" altLang="en-US" dirty="0"/>
        </a:p>
      </dgm:t>
    </dgm:pt>
    <dgm:pt modelId="{954101BD-EB7F-496B-B907-AE1333370A49}" type="parTrans" cxnId="{E4C5BCC9-E7D9-49E2-B571-ED70CEA9F7F6}">
      <dgm:prSet/>
      <dgm:spPr/>
      <dgm:t>
        <a:bodyPr/>
        <a:lstStyle/>
        <a:p>
          <a:endParaRPr lang="zh-CN" altLang="en-US"/>
        </a:p>
      </dgm:t>
    </dgm:pt>
    <dgm:pt modelId="{3E3796D4-14D5-4F44-BF34-9D15B6CF2DDB}" type="sibTrans" cxnId="{E4C5BCC9-E7D9-49E2-B571-ED70CEA9F7F6}">
      <dgm:prSet/>
      <dgm:spPr/>
      <dgm:t>
        <a:bodyPr/>
        <a:lstStyle/>
        <a:p>
          <a:endParaRPr lang="zh-CN" altLang="en-US"/>
        </a:p>
      </dgm:t>
    </dgm:pt>
    <dgm:pt modelId="{3D948533-E727-4C6B-A896-B72D1594E167}" type="pres">
      <dgm:prSet presAssocID="{89061DAC-6AEB-4867-BA6F-2E04ECFD80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35FAEBC-964A-40B7-B2A1-F4E7313BB6CF}" type="pres">
      <dgm:prSet presAssocID="{89061DAC-6AEB-4867-BA6F-2E04ECFD80EF}" presName="Name1" presStyleCnt="0"/>
      <dgm:spPr/>
    </dgm:pt>
    <dgm:pt modelId="{9BF645EA-FF3E-49D1-BC57-E92E58901A5D}" type="pres">
      <dgm:prSet presAssocID="{89061DAC-6AEB-4867-BA6F-2E04ECFD80EF}" presName="cycle" presStyleCnt="0"/>
      <dgm:spPr/>
    </dgm:pt>
    <dgm:pt modelId="{B638709C-DC8D-43D0-8ED3-2721965C930C}" type="pres">
      <dgm:prSet presAssocID="{89061DAC-6AEB-4867-BA6F-2E04ECFD80EF}" presName="srcNode" presStyleLbl="node1" presStyleIdx="0" presStyleCnt="4"/>
      <dgm:spPr/>
    </dgm:pt>
    <dgm:pt modelId="{74529463-B1BE-4AA8-A8F4-7002B12FA924}" type="pres">
      <dgm:prSet presAssocID="{89061DAC-6AEB-4867-BA6F-2E04ECFD80E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DF38069-8302-48EE-AC95-690351A158A8}" type="pres">
      <dgm:prSet presAssocID="{89061DAC-6AEB-4867-BA6F-2E04ECFD80EF}" presName="extraNode" presStyleLbl="node1" presStyleIdx="0" presStyleCnt="4"/>
      <dgm:spPr/>
    </dgm:pt>
    <dgm:pt modelId="{78713C1C-2287-40E8-A59F-DEA9A500EBD0}" type="pres">
      <dgm:prSet presAssocID="{89061DAC-6AEB-4867-BA6F-2E04ECFD80EF}" presName="dstNode" presStyleLbl="node1" presStyleIdx="0" presStyleCnt="4"/>
      <dgm:spPr/>
    </dgm:pt>
    <dgm:pt modelId="{C0D577EC-5CB5-48D1-85D7-07E99FCD28CB}" type="pres">
      <dgm:prSet presAssocID="{DC418E71-01B5-4613-BFD2-A99A71FD063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8F8FF-0F66-4AFE-9FEE-195DD23E9948}" type="pres">
      <dgm:prSet presAssocID="{DC418E71-01B5-4613-BFD2-A99A71FD0633}" presName="accent_1" presStyleCnt="0"/>
      <dgm:spPr/>
    </dgm:pt>
    <dgm:pt modelId="{1E742915-EB48-4D85-B5AB-0A98B4B5019E}" type="pres">
      <dgm:prSet presAssocID="{DC418E71-01B5-4613-BFD2-A99A71FD0633}" presName="accentRepeatNode" presStyleLbl="solidFgAcc1" presStyleIdx="0" presStyleCnt="4"/>
      <dgm:spPr/>
    </dgm:pt>
    <dgm:pt modelId="{542F2F79-45C6-408C-8F84-B44CB079A217}" type="pres">
      <dgm:prSet presAssocID="{D965B1D0-761B-4817-99C7-BD031E819CB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13B94-9245-42F5-BBCD-A563A5985AF5}" type="pres">
      <dgm:prSet presAssocID="{D965B1D0-761B-4817-99C7-BD031E819CB3}" presName="accent_2" presStyleCnt="0"/>
      <dgm:spPr/>
    </dgm:pt>
    <dgm:pt modelId="{12C3F837-BDE0-483A-879B-FAF19DC610B2}" type="pres">
      <dgm:prSet presAssocID="{D965B1D0-761B-4817-99C7-BD031E819CB3}" presName="accentRepeatNode" presStyleLbl="solidFgAcc1" presStyleIdx="1" presStyleCnt="4"/>
      <dgm:spPr/>
    </dgm:pt>
    <dgm:pt modelId="{7D89D672-1F03-4F0F-A46E-9A22D8E1CBB4}" type="pres">
      <dgm:prSet presAssocID="{AFD4062D-FCDE-4595-BF19-802F6E942A6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5CB4C-1C06-4524-A387-13B5E41AA2D9}" type="pres">
      <dgm:prSet presAssocID="{AFD4062D-FCDE-4595-BF19-802F6E942A6D}" presName="accent_3" presStyleCnt="0"/>
      <dgm:spPr/>
    </dgm:pt>
    <dgm:pt modelId="{E0FE9E22-6FD5-4CBA-832D-03545BB3BE41}" type="pres">
      <dgm:prSet presAssocID="{AFD4062D-FCDE-4595-BF19-802F6E942A6D}" presName="accentRepeatNode" presStyleLbl="solidFgAcc1" presStyleIdx="2" presStyleCnt="4"/>
      <dgm:spPr/>
    </dgm:pt>
    <dgm:pt modelId="{7A26735A-9056-4AEC-A0A5-4D5F01A9A06A}" type="pres">
      <dgm:prSet presAssocID="{C8BF313D-B171-4411-8E34-6276AABAFB7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CE572-83D1-41A4-AB06-1E13C79BD0A8}" type="pres">
      <dgm:prSet presAssocID="{C8BF313D-B171-4411-8E34-6276AABAFB7F}" presName="accent_4" presStyleCnt="0"/>
      <dgm:spPr/>
    </dgm:pt>
    <dgm:pt modelId="{FE8246BD-538B-40C1-BE84-64CC4E1763E7}" type="pres">
      <dgm:prSet presAssocID="{C8BF313D-B171-4411-8E34-6276AABAFB7F}" presName="accentRepeatNode" presStyleLbl="solidFgAcc1" presStyleIdx="3" presStyleCnt="4"/>
      <dgm:spPr/>
    </dgm:pt>
  </dgm:ptLst>
  <dgm:cxnLst>
    <dgm:cxn modelId="{9FAF4127-EF67-467F-B816-02ADF3BBEE6A}" type="presOf" srcId="{DC418E71-01B5-4613-BFD2-A99A71FD0633}" destId="{C0D577EC-5CB5-48D1-85D7-07E99FCD28CB}" srcOrd="0" destOrd="0" presId="urn:microsoft.com/office/officeart/2008/layout/VerticalCurvedList"/>
    <dgm:cxn modelId="{D43A005D-A5C7-4C14-AE81-718B2C0B0AD0}" type="presOf" srcId="{C8BF313D-B171-4411-8E34-6276AABAFB7F}" destId="{7A26735A-9056-4AEC-A0A5-4D5F01A9A06A}" srcOrd="0" destOrd="0" presId="urn:microsoft.com/office/officeart/2008/layout/VerticalCurvedList"/>
    <dgm:cxn modelId="{8253E6C9-563F-4AF1-872A-EBB1C0B39F35}" srcId="{89061DAC-6AEB-4867-BA6F-2E04ECFD80EF}" destId="{DC418E71-01B5-4613-BFD2-A99A71FD0633}" srcOrd="0" destOrd="0" parTransId="{C97CB3E1-0BAA-4F21-9154-B2D68717E176}" sibTransId="{9C037213-F107-4194-ABFE-F28E8B0B4585}"/>
    <dgm:cxn modelId="{7D10A6F8-1259-48EC-B5BE-2AD90EA7C2E4}" type="presOf" srcId="{9C037213-F107-4194-ABFE-F28E8B0B4585}" destId="{74529463-B1BE-4AA8-A8F4-7002B12FA924}" srcOrd="0" destOrd="0" presId="urn:microsoft.com/office/officeart/2008/layout/VerticalCurvedList"/>
    <dgm:cxn modelId="{FB163CFC-0358-4549-831C-5ECD9140EA71}" srcId="{89061DAC-6AEB-4867-BA6F-2E04ECFD80EF}" destId="{C8BF313D-B171-4411-8E34-6276AABAFB7F}" srcOrd="3" destOrd="0" parTransId="{F7E6362E-DCAA-45A8-B307-22981C73B137}" sibTransId="{38DD322F-B9CE-45EB-BB50-F259B8ED0AF5}"/>
    <dgm:cxn modelId="{7C6567BC-4D03-4730-B045-6580263292C6}" srcId="{89061DAC-6AEB-4867-BA6F-2E04ECFD80EF}" destId="{AFD4062D-FCDE-4595-BF19-802F6E942A6D}" srcOrd="2" destOrd="0" parTransId="{2676CAF9-036E-4E34-AE36-1DC8B7C4925F}" sibTransId="{803EB7F9-E2B8-42F6-BB5B-855C072ADCDE}"/>
    <dgm:cxn modelId="{A9227DC3-3824-4036-871A-6FCAFBD5457E}" type="presOf" srcId="{D965B1D0-761B-4817-99C7-BD031E819CB3}" destId="{542F2F79-45C6-408C-8F84-B44CB079A217}" srcOrd="0" destOrd="0" presId="urn:microsoft.com/office/officeart/2008/layout/VerticalCurvedList"/>
    <dgm:cxn modelId="{E4C5BCC9-E7D9-49E2-B571-ED70CEA9F7F6}" srcId="{89061DAC-6AEB-4867-BA6F-2E04ECFD80EF}" destId="{D965B1D0-761B-4817-99C7-BD031E819CB3}" srcOrd="1" destOrd="0" parTransId="{954101BD-EB7F-496B-B907-AE1333370A49}" sibTransId="{3E3796D4-14D5-4F44-BF34-9D15B6CF2DDB}"/>
    <dgm:cxn modelId="{F955CC8A-FC0A-479D-B54C-04F4DFF07AE7}" type="presOf" srcId="{89061DAC-6AEB-4867-BA6F-2E04ECFD80EF}" destId="{3D948533-E727-4C6B-A896-B72D1594E167}" srcOrd="0" destOrd="0" presId="urn:microsoft.com/office/officeart/2008/layout/VerticalCurvedList"/>
    <dgm:cxn modelId="{6D650314-7AF0-4C85-8A3E-351454E91FAA}" type="presOf" srcId="{AFD4062D-FCDE-4595-BF19-802F6E942A6D}" destId="{7D89D672-1F03-4F0F-A46E-9A22D8E1CBB4}" srcOrd="0" destOrd="0" presId="urn:microsoft.com/office/officeart/2008/layout/VerticalCurvedList"/>
    <dgm:cxn modelId="{855AE820-C4EC-446A-AAA9-FAACEA85A5FD}" type="presParOf" srcId="{3D948533-E727-4C6B-A896-B72D1594E167}" destId="{B35FAEBC-964A-40B7-B2A1-F4E7313BB6CF}" srcOrd="0" destOrd="0" presId="urn:microsoft.com/office/officeart/2008/layout/VerticalCurvedList"/>
    <dgm:cxn modelId="{046603F5-8F67-429A-BEDE-E831F3BA217C}" type="presParOf" srcId="{B35FAEBC-964A-40B7-B2A1-F4E7313BB6CF}" destId="{9BF645EA-FF3E-49D1-BC57-E92E58901A5D}" srcOrd="0" destOrd="0" presId="urn:microsoft.com/office/officeart/2008/layout/VerticalCurvedList"/>
    <dgm:cxn modelId="{3F7B2509-31B4-434F-85C9-B899C57F6099}" type="presParOf" srcId="{9BF645EA-FF3E-49D1-BC57-E92E58901A5D}" destId="{B638709C-DC8D-43D0-8ED3-2721965C930C}" srcOrd="0" destOrd="0" presId="urn:microsoft.com/office/officeart/2008/layout/VerticalCurvedList"/>
    <dgm:cxn modelId="{102457AD-4CE0-4D07-BDA0-2353C1D21484}" type="presParOf" srcId="{9BF645EA-FF3E-49D1-BC57-E92E58901A5D}" destId="{74529463-B1BE-4AA8-A8F4-7002B12FA924}" srcOrd="1" destOrd="0" presId="urn:microsoft.com/office/officeart/2008/layout/VerticalCurvedList"/>
    <dgm:cxn modelId="{82EB8BDC-757B-4AB5-88D9-B1B34D82456C}" type="presParOf" srcId="{9BF645EA-FF3E-49D1-BC57-E92E58901A5D}" destId="{FDF38069-8302-48EE-AC95-690351A158A8}" srcOrd="2" destOrd="0" presId="urn:microsoft.com/office/officeart/2008/layout/VerticalCurvedList"/>
    <dgm:cxn modelId="{6A3AB508-6289-4BCB-9AAB-FE44EC4737E9}" type="presParOf" srcId="{9BF645EA-FF3E-49D1-BC57-E92E58901A5D}" destId="{78713C1C-2287-40E8-A59F-DEA9A500EBD0}" srcOrd="3" destOrd="0" presId="urn:microsoft.com/office/officeart/2008/layout/VerticalCurvedList"/>
    <dgm:cxn modelId="{D2E5D3CA-7B44-4DAF-B324-1439A72343EF}" type="presParOf" srcId="{B35FAEBC-964A-40B7-B2A1-F4E7313BB6CF}" destId="{C0D577EC-5CB5-48D1-85D7-07E99FCD28CB}" srcOrd="1" destOrd="0" presId="urn:microsoft.com/office/officeart/2008/layout/VerticalCurvedList"/>
    <dgm:cxn modelId="{72C0054F-52E1-4693-9D48-EDA6CB49B18D}" type="presParOf" srcId="{B35FAEBC-964A-40B7-B2A1-F4E7313BB6CF}" destId="{B578F8FF-0F66-4AFE-9FEE-195DD23E9948}" srcOrd="2" destOrd="0" presId="urn:microsoft.com/office/officeart/2008/layout/VerticalCurvedList"/>
    <dgm:cxn modelId="{EA578F46-9153-4567-83DB-EC07CFF9B543}" type="presParOf" srcId="{B578F8FF-0F66-4AFE-9FEE-195DD23E9948}" destId="{1E742915-EB48-4D85-B5AB-0A98B4B5019E}" srcOrd="0" destOrd="0" presId="urn:microsoft.com/office/officeart/2008/layout/VerticalCurvedList"/>
    <dgm:cxn modelId="{15ABCCC2-0F18-444B-8BE8-403266281506}" type="presParOf" srcId="{B35FAEBC-964A-40B7-B2A1-F4E7313BB6CF}" destId="{542F2F79-45C6-408C-8F84-B44CB079A217}" srcOrd="3" destOrd="0" presId="urn:microsoft.com/office/officeart/2008/layout/VerticalCurvedList"/>
    <dgm:cxn modelId="{4BE9BF0D-2B17-40C3-AD18-DC77766C0D2D}" type="presParOf" srcId="{B35FAEBC-964A-40B7-B2A1-F4E7313BB6CF}" destId="{F0F13B94-9245-42F5-BBCD-A563A5985AF5}" srcOrd="4" destOrd="0" presId="urn:microsoft.com/office/officeart/2008/layout/VerticalCurvedList"/>
    <dgm:cxn modelId="{471DABE7-F2A2-4F69-9F55-E80027218630}" type="presParOf" srcId="{F0F13B94-9245-42F5-BBCD-A563A5985AF5}" destId="{12C3F837-BDE0-483A-879B-FAF19DC610B2}" srcOrd="0" destOrd="0" presId="urn:microsoft.com/office/officeart/2008/layout/VerticalCurvedList"/>
    <dgm:cxn modelId="{71B03A7F-E5C3-4129-923A-692D4E0EDEE6}" type="presParOf" srcId="{B35FAEBC-964A-40B7-B2A1-F4E7313BB6CF}" destId="{7D89D672-1F03-4F0F-A46E-9A22D8E1CBB4}" srcOrd="5" destOrd="0" presId="urn:microsoft.com/office/officeart/2008/layout/VerticalCurvedList"/>
    <dgm:cxn modelId="{F0DEE38B-21A5-43EF-8D2E-362B3D6CFA95}" type="presParOf" srcId="{B35FAEBC-964A-40B7-B2A1-F4E7313BB6CF}" destId="{B925CB4C-1C06-4524-A387-13B5E41AA2D9}" srcOrd="6" destOrd="0" presId="urn:microsoft.com/office/officeart/2008/layout/VerticalCurvedList"/>
    <dgm:cxn modelId="{64EAA0F8-5B48-4F62-B93C-45232EC74AC4}" type="presParOf" srcId="{B925CB4C-1C06-4524-A387-13B5E41AA2D9}" destId="{E0FE9E22-6FD5-4CBA-832D-03545BB3BE41}" srcOrd="0" destOrd="0" presId="urn:microsoft.com/office/officeart/2008/layout/VerticalCurvedList"/>
    <dgm:cxn modelId="{5F5E868A-E301-4066-AE8A-1628C608D556}" type="presParOf" srcId="{B35FAEBC-964A-40B7-B2A1-F4E7313BB6CF}" destId="{7A26735A-9056-4AEC-A0A5-4D5F01A9A06A}" srcOrd="7" destOrd="0" presId="urn:microsoft.com/office/officeart/2008/layout/VerticalCurvedList"/>
    <dgm:cxn modelId="{1C9AF9C8-651F-4A60-BE2B-04B47225DA4E}" type="presParOf" srcId="{B35FAEBC-964A-40B7-B2A1-F4E7313BB6CF}" destId="{5EBCE572-83D1-41A4-AB06-1E13C79BD0A8}" srcOrd="8" destOrd="0" presId="urn:microsoft.com/office/officeart/2008/layout/VerticalCurvedList"/>
    <dgm:cxn modelId="{3EAE0C8A-7525-49D0-96F5-B53CC538966F}" type="presParOf" srcId="{5EBCE572-83D1-41A4-AB06-1E13C79BD0A8}" destId="{FE8246BD-538B-40C1-BE84-64CC4E1763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95DC2-0566-48E1-88EA-30E97053AC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AE76BF-2DFE-494D-A4C6-5E3FA916F81A}">
      <dgm:prSet phldrT="[文本]"/>
      <dgm:spPr/>
      <dgm:t>
        <a:bodyPr/>
        <a:lstStyle/>
        <a:p>
          <a:r>
            <a:rPr lang="zh-CN" altLang="en-US" dirty="0" smtClean="0"/>
            <a:t>简约至上</a:t>
          </a:r>
          <a:endParaRPr lang="zh-CN" altLang="en-US" dirty="0"/>
        </a:p>
      </dgm:t>
    </dgm:pt>
    <dgm:pt modelId="{EE0EA4A6-0E84-48E8-83AC-43E7D6871234}" type="parTrans" cxnId="{2FC0D0E0-5677-435D-B678-F05039958C45}">
      <dgm:prSet/>
      <dgm:spPr/>
      <dgm:t>
        <a:bodyPr/>
        <a:lstStyle/>
        <a:p>
          <a:endParaRPr lang="zh-CN" altLang="en-US"/>
        </a:p>
      </dgm:t>
    </dgm:pt>
    <dgm:pt modelId="{F12FC935-F566-4B85-9A01-74A06CAEE40D}" type="sibTrans" cxnId="{2FC0D0E0-5677-435D-B678-F05039958C45}">
      <dgm:prSet/>
      <dgm:spPr/>
      <dgm:t>
        <a:bodyPr/>
        <a:lstStyle/>
        <a:p>
          <a:endParaRPr lang="zh-CN" altLang="en-US"/>
        </a:p>
      </dgm:t>
    </dgm:pt>
    <dgm:pt modelId="{CFC57C36-2C4A-49A7-9163-F832E58A8AF1}">
      <dgm:prSet phldrT="[文本]"/>
      <dgm:spPr/>
      <dgm:t>
        <a:bodyPr/>
        <a:lstStyle/>
        <a:p>
          <a:r>
            <a:rPr lang="zh-CN" altLang="en-US" dirty="0" smtClean="0"/>
            <a:t>连</a:t>
          </a:r>
          <a:r>
            <a:rPr lang="en-US" altLang="zh-CN" dirty="0" smtClean="0"/>
            <a:t>router</a:t>
          </a:r>
          <a:r>
            <a:rPr lang="zh-CN" altLang="en-US" dirty="0" smtClean="0"/>
            <a:t>都拆分出去了，</a:t>
          </a:r>
          <a:r>
            <a:rPr lang="en-US" altLang="zh-CN" dirty="0" smtClean="0"/>
            <a:t>2.0</a:t>
          </a:r>
          <a:r>
            <a:rPr lang="zh-CN" altLang="en-US" dirty="0" smtClean="0"/>
            <a:t>版连</a:t>
          </a:r>
          <a:r>
            <a:rPr lang="en-US" altLang="zh-CN" dirty="0" smtClean="0"/>
            <a:t>injector</a:t>
          </a:r>
          <a:r>
            <a:rPr lang="zh-CN" altLang="en-US" dirty="0" smtClean="0"/>
            <a:t>都要拆出去</a:t>
          </a:r>
          <a:endParaRPr lang="zh-CN" altLang="en-US" dirty="0"/>
        </a:p>
      </dgm:t>
    </dgm:pt>
    <dgm:pt modelId="{99349C2C-5B91-4570-9DC5-48D6B9145227}" type="parTrans" cxnId="{29E10100-5C36-4BA7-985A-CC324643EFE4}">
      <dgm:prSet/>
      <dgm:spPr/>
      <dgm:t>
        <a:bodyPr/>
        <a:lstStyle/>
        <a:p>
          <a:endParaRPr lang="zh-CN" altLang="en-US"/>
        </a:p>
      </dgm:t>
    </dgm:pt>
    <dgm:pt modelId="{27C4AE39-95A6-4DB7-8342-BBB735BB39AF}" type="sibTrans" cxnId="{29E10100-5C36-4BA7-985A-CC324643EFE4}">
      <dgm:prSet/>
      <dgm:spPr/>
      <dgm:t>
        <a:bodyPr/>
        <a:lstStyle/>
        <a:p>
          <a:endParaRPr lang="zh-CN" altLang="en-US"/>
        </a:p>
      </dgm:t>
    </dgm:pt>
    <dgm:pt modelId="{78383A03-FCD7-44D5-B8E3-D8A7CCDD0F0C}">
      <dgm:prSet phldrT="[文本]"/>
      <dgm:spPr/>
      <dgm:t>
        <a:bodyPr/>
        <a:lstStyle/>
        <a:p>
          <a:r>
            <a:rPr lang="zh-CN" altLang="en-US" dirty="0" smtClean="0"/>
            <a:t>高内聚、功能单一的内置指令，无限组合</a:t>
          </a:r>
          <a:endParaRPr lang="zh-CN" altLang="en-US" dirty="0"/>
        </a:p>
      </dgm:t>
    </dgm:pt>
    <dgm:pt modelId="{2F37E94B-29E8-485C-A3B6-407D60CC808E}" type="parTrans" cxnId="{3303D1B3-62FA-4314-93DE-F31AB518F819}">
      <dgm:prSet/>
      <dgm:spPr/>
      <dgm:t>
        <a:bodyPr/>
        <a:lstStyle/>
        <a:p>
          <a:endParaRPr lang="zh-CN" altLang="en-US"/>
        </a:p>
      </dgm:t>
    </dgm:pt>
    <dgm:pt modelId="{54BC21F3-9C8C-41BE-A44D-2386F5CE3375}" type="sibTrans" cxnId="{3303D1B3-62FA-4314-93DE-F31AB518F819}">
      <dgm:prSet/>
      <dgm:spPr/>
      <dgm:t>
        <a:bodyPr/>
        <a:lstStyle/>
        <a:p>
          <a:endParaRPr lang="zh-CN" altLang="en-US"/>
        </a:p>
      </dgm:t>
    </dgm:pt>
    <dgm:pt modelId="{77EC59D4-9B46-4FB2-88DF-94A358EC6BB3}">
      <dgm:prSet phldrT="[文本]"/>
      <dgm:spPr/>
      <dgm:t>
        <a:bodyPr/>
        <a:lstStyle/>
        <a:p>
          <a:r>
            <a:rPr lang="zh-CN" altLang="en-US" dirty="0" smtClean="0"/>
            <a:t>实用主义</a:t>
          </a:r>
          <a:endParaRPr lang="zh-CN" altLang="en-US" dirty="0"/>
        </a:p>
      </dgm:t>
    </dgm:pt>
    <dgm:pt modelId="{803B0DF4-70FF-4800-A2DD-ED41C3A4DF7D}" type="parTrans" cxnId="{793B0C06-C2CB-41B8-8F2F-C0189825F445}">
      <dgm:prSet/>
      <dgm:spPr/>
      <dgm:t>
        <a:bodyPr/>
        <a:lstStyle/>
        <a:p>
          <a:endParaRPr lang="zh-CN" altLang="en-US"/>
        </a:p>
      </dgm:t>
    </dgm:pt>
    <dgm:pt modelId="{0153B2DF-485E-4395-95D9-25BD11F549B9}" type="sibTrans" cxnId="{793B0C06-C2CB-41B8-8F2F-C0189825F445}">
      <dgm:prSet/>
      <dgm:spPr/>
      <dgm:t>
        <a:bodyPr/>
        <a:lstStyle/>
        <a:p>
          <a:endParaRPr lang="zh-CN" altLang="en-US"/>
        </a:p>
      </dgm:t>
    </dgm:pt>
    <dgm:pt modelId="{E6B47E2E-E22E-4011-A052-F5978CCE639D}">
      <dgm:prSet phldrT="[文本]"/>
      <dgm:spPr/>
      <dgm:t>
        <a:bodyPr/>
        <a:lstStyle/>
        <a:p>
          <a:r>
            <a:rPr lang="zh-CN" altLang="en-US" dirty="0" smtClean="0"/>
            <a:t>用</a:t>
          </a:r>
          <a:r>
            <a:rPr lang="en-US" altLang="zh-CN" dirty="0" smtClean="0"/>
            <a:t>digest</a:t>
          </a:r>
          <a:r>
            <a:rPr lang="zh-CN" altLang="en-US" dirty="0" smtClean="0"/>
            <a:t>循环实现数据变更检测</a:t>
          </a:r>
          <a:endParaRPr lang="zh-CN" altLang="en-US" dirty="0"/>
        </a:p>
      </dgm:t>
    </dgm:pt>
    <dgm:pt modelId="{0E5B6817-2B54-44BC-91AE-98FFE66C7C3E}" type="parTrans" cxnId="{DC85FB87-46A0-460A-934E-0D8C101E3079}">
      <dgm:prSet/>
      <dgm:spPr/>
      <dgm:t>
        <a:bodyPr/>
        <a:lstStyle/>
        <a:p>
          <a:endParaRPr lang="zh-CN" altLang="en-US"/>
        </a:p>
      </dgm:t>
    </dgm:pt>
    <dgm:pt modelId="{7F89CE2F-5327-4DED-8D61-02BA4F2FC279}" type="sibTrans" cxnId="{DC85FB87-46A0-460A-934E-0D8C101E3079}">
      <dgm:prSet/>
      <dgm:spPr/>
      <dgm:t>
        <a:bodyPr/>
        <a:lstStyle/>
        <a:p>
          <a:endParaRPr lang="zh-CN" altLang="en-US"/>
        </a:p>
      </dgm:t>
    </dgm:pt>
    <dgm:pt modelId="{2C785276-A083-4D81-B414-29DB0C55E8BE}">
      <dgm:prSet phldrT="[文本]"/>
      <dgm:spPr/>
      <dgm:t>
        <a:bodyPr/>
        <a:lstStyle/>
        <a:p>
          <a:r>
            <a:rPr lang="zh-CN" altLang="en-US" dirty="0" smtClean="0"/>
            <a:t>快速迭代</a:t>
          </a:r>
          <a:endParaRPr lang="zh-CN" altLang="en-US" dirty="0"/>
        </a:p>
      </dgm:t>
    </dgm:pt>
    <dgm:pt modelId="{AC6F989C-C864-4AD1-A8BC-B31A53B0E38B}" type="parTrans" cxnId="{BE6D513D-4C61-413F-AA78-4FAA18234191}">
      <dgm:prSet/>
      <dgm:spPr/>
      <dgm:t>
        <a:bodyPr/>
        <a:lstStyle/>
        <a:p>
          <a:endParaRPr lang="zh-CN" altLang="en-US"/>
        </a:p>
      </dgm:t>
    </dgm:pt>
    <dgm:pt modelId="{ACEA8A83-975B-4FC4-AAB1-8EBD80201DAE}" type="sibTrans" cxnId="{BE6D513D-4C61-413F-AA78-4FAA18234191}">
      <dgm:prSet/>
      <dgm:spPr/>
      <dgm:t>
        <a:bodyPr/>
        <a:lstStyle/>
        <a:p>
          <a:endParaRPr lang="zh-CN" altLang="en-US"/>
        </a:p>
      </dgm:t>
    </dgm:pt>
    <dgm:pt modelId="{32CCE43B-710B-4B2D-B3C5-738CE8541E68}">
      <dgm:prSet phldrT="[文本]"/>
      <dgm:spPr/>
      <dgm:t>
        <a:bodyPr/>
        <a:lstStyle/>
        <a:p>
          <a:r>
            <a:rPr lang="zh-CN" altLang="en-US" dirty="0" smtClean="0"/>
            <a:t>快速迭代导致的版本帝</a:t>
          </a:r>
          <a:endParaRPr lang="zh-CN" altLang="en-US" dirty="0"/>
        </a:p>
      </dgm:t>
    </dgm:pt>
    <dgm:pt modelId="{DE189721-CB83-41A3-B379-CEC62CDA01B5}" type="parTrans" cxnId="{7291C32A-F72F-430A-A1FD-AF4B97FBFB0D}">
      <dgm:prSet/>
      <dgm:spPr/>
      <dgm:t>
        <a:bodyPr/>
        <a:lstStyle/>
        <a:p>
          <a:endParaRPr lang="zh-CN" altLang="en-US"/>
        </a:p>
      </dgm:t>
    </dgm:pt>
    <dgm:pt modelId="{9AB44C5C-9940-4F09-BD09-1758FE4E684D}" type="sibTrans" cxnId="{7291C32A-F72F-430A-A1FD-AF4B97FBFB0D}">
      <dgm:prSet/>
      <dgm:spPr/>
      <dgm:t>
        <a:bodyPr/>
        <a:lstStyle/>
        <a:p>
          <a:endParaRPr lang="zh-CN" altLang="en-US"/>
        </a:p>
      </dgm:t>
    </dgm:pt>
    <dgm:pt modelId="{6FCFC8F9-0718-4E27-91EC-544E6590114E}">
      <dgm:prSet phldrT="[文本]"/>
      <dgm:spPr/>
      <dgm:t>
        <a:bodyPr/>
        <a:lstStyle/>
        <a:p>
          <a:r>
            <a:rPr lang="zh-CN" altLang="en-US" dirty="0" smtClean="0"/>
            <a:t>统一的版本编号策略</a:t>
          </a:r>
          <a:endParaRPr lang="zh-CN" altLang="en-US" dirty="0"/>
        </a:p>
      </dgm:t>
    </dgm:pt>
    <dgm:pt modelId="{71FB3ED3-6CD6-446C-9B56-B3F34149EB45}" type="parTrans" cxnId="{D1D0D36D-D186-4F3D-85B4-244FF3E665A8}">
      <dgm:prSet/>
      <dgm:spPr/>
      <dgm:t>
        <a:bodyPr/>
        <a:lstStyle/>
        <a:p>
          <a:endParaRPr lang="zh-CN" altLang="en-US"/>
        </a:p>
      </dgm:t>
    </dgm:pt>
    <dgm:pt modelId="{3F362EA5-2829-4B8B-8402-DAE2023CA52B}" type="sibTrans" cxnId="{D1D0D36D-D186-4F3D-85B4-244FF3E665A8}">
      <dgm:prSet/>
      <dgm:spPr/>
      <dgm:t>
        <a:bodyPr/>
        <a:lstStyle/>
        <a:p>
          <a:endParaRPr lang="zh-CN" altLang="en-US"/>
        </a:p>
      </dgm:t>
    </dgm:pt>
    <dgm:pt modelId="{DDC64019-CA86-43B4-8B9E-640B53FF5A5F}">
      <dgm:prSet phldrT="[文本]"/>
      <dgm:spPr/>
      <dgm:t>
        <a:bodyPr/>
        <a:lstStyle/>
        <a:p>
          <a:r>
            <a:rPr lang="zh-CN" altLang="en-US" dirty="0" smtClean="0"/>
            <a:t>主流整合</a:t>
          </a:r>
          <a:endParaRPr lang="zh-CN" altLang="en-US" dirty="0"/>
        </a:p>
      </dgm:t>
    </dgm:pt>
    <dgm:pt modelId="{32A91162-FFC3-49E6-BF30-8E76254621B8}" type="parTrans" cxnId="{26835697-EEEE-4202-8D7A-2E65D742633B}">
      <dgm:prSet/>
      <dgm:spPr/>
      <dgm:t>
        <a:bodyPr/>
        <a:lstStyle/>
        <a:p>
          <a:endParaRPr lang="zh-CN" altLang="en-US"/>
        </a:p>
      </dgm:t>
    </dgm:pt>
    <dgm:pt modelId="{790A6F77-16F7-4694-89F4-238E05F12007}" type="sibTrans" cxnId="{26835697-EEEE-4202-8D7A-2E65D742633B}">
      <dgm:prSet/>
      <dgm:spPr/>
      <dgm:t>
        <a:bodyPr/>
        <a:lstStyle/>
        <a:p>
          <a:endParaRPr lang="zh-CN" altLang="en-US"/>
        </a:p>
      </dgm:t>
    </dgm:pt>
    <dgm:pt modelId="{4E4A1582-0E7F-4173-8D0E-1A1339203BBE}">
      <dgm:prSet phldrT="[文本]"/>
      <dgm:spPr/>
      <dgm:t>
        <a:bodyPr/>
        <a:lstStyle/>
        <a:p>
          <a:r>
            <a:rPr lang="zh-CN" altLang="en-US" dirty="0" smtClean="0"/>
            <a:t>内置的测试支持</a:t>
          </a:r>
          <a:endParaRPr lang="zh-CN" altLang="en-US" dirty="0"/>
        </a:p>
      </dgm:t>
    </dgm:pt>
    <dgm:pt modelId="{594375A0-649F-4D38-AA0C-A2F951786C0F}" type="parTrans" cxnId="{78C375EB-47C3-42F8-9CFD-FDCEF3957865}">
      <dgm:prSet/>
      <dgm:spPr/>
      <dgm:t>
        <a:bodyPr/>
        <a:lstStyle/>
        <a:p>
          <a:endParaRPr lang="zh-CN" altLang="en-US"/>
        </a:p>
      </dgm:t>
    </dgm:pt>
    <dgm:pt modelId="{75E94723-7B07-42FC-A743-42269228B381}" type="sibTrans" cxnId="{78C375EB-47C3-42F8-9CFD-FDCEF3957865}">
      <dgm:prSet/>
      <dgm:spPr/>
      <dgm:t>
        <a:bodyPr/>
        <a:lstStyle/>
        <a:p>
          <a:endParaRPr lang="zh-CN" altLang="en-US"/>
        </a:p>
      </dgm:t>
    </dgm:pt>
    <dgm:pt modelId="{75C2700E-E381-4586-A366-9713E97E00DB}">
      <dgm:prSet phldrT="[文本]"/>
      <dgm:spPr/>
      <dgm:t>
        <a:bodyPr/>
        <a:lstStyle/>
        <a:p>
          <a:r>
            <a:rPr lang="zh-CN" altLang="en-US" dirty="0" smtClean="0"/>
            <a:t>通过依赖注入完美支持解耦</a:t>
          </a:r>
          <a:endParaRPr lang="zh-CN" altLang="en-US" dirty="0"/>
        </a:p>
      </dgm:t>
    </dgm:pt>
    <dgm:pt modelId="{341CE6CE-B857-4490-9D1A-E4AC4B75BDDE}" type="parTrans" cxnId="{54C5CAE1-0DF7-48BB-9683-E5FC730561C2}">
      <dgm:prSet/>
      <dgm:spPr/>
      <dgm:t>
        <a:bodyPr/>
        <a:lstStyle/>
        <a:p>
          <a:endParaRPr lang="zh-CN" altLang="en-US"/>
        </a:p>
      </dgm:t>
    </dgm:pt>
    <dgm:pt modelId="{13CEB652-2F56-4C0F-BD74-CD0532EBFAB1}" type="sibTrans" cxnId="{54C5CAE1-0DF7-48BB-9683-E5FC730561C2}">
      <dgm:prSet/>
      <dgm:spPr/>
      <dgm:t>
        <a:bodyPr/>
        <a:lstStyle/>
        <a:p>
          <a:endParaRPr lang="zh-CN" altLang="en-US"/>
        </a:p>
      </dgm:t>
    </dgm:pt>
    <dgm:pt modelId="{092F936B-A289-4E24-ACD5-9FFA5B2F539C}" type="pres">
      <dgm:prSet presAssocID="{7E595DC2-0566-48E1-88EA-30E97053AC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97DB67-B82E-4E08-A758-C54904D59DE6}" type="pres">
      <dgm:prSet presAssocID="{16AE76BF-2DFE-494D-A4C6-5E3FA916F81A}" presName="linNode" presStyleCnt="0"/>
      <dgm:spPr/>
    </dgm:pt>
    <dgm:pt modelId="{6A327D2E-5643-4646-90D8-A0CFF3C23FEB}" type="pres">
      <dgm:prSet presAssocID="{16AE76BF-2DFE-494D-A4C6-5E3FA916F81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A2AE7-7173-4EDE-A043-EEC343E15CEF}" type="pres">
      <dgm:prSet presAssocID="{16AE76BF-2DFE-494D-A4C6-5E3FA916F81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33A7A-4897-4481-BE9D-6DE1EC953813}" type="pres">
      <dgm:prSet presAssocID="{F12FC935-F566-4B85-9A01-74A06CAEE40D}" presName="sp" presStyleCnt="0"/>
      <dgm:spPr/>
    </dgm:pt>
    <dgm:pt modelId="{10DBBD94-4216-4FD8-8390-76898E4AB8A9}" type="pres">
      <dgm:prSet presAssocID="{77EC59D4-9B46-4FB2-88DF-94A358EC6BB3}" presName="linNode" presStyleCnt="0"/>
      <dgm:spPr/>
    </dgm:pt>
    <dgm:pt modelId="{A8926A6F-B25E-46F8-A7CB-6C765C1B1EB4}" type="pres">
      <dgm:prSet presAssocID="{77EC59D4-9B46-4FB2-88DF-94A358EC6BB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D8338-D9F8-4D26-BD2B-0244D10133B5}" type="pres">
      <dgm:prSet presAssocID="{77EC59D4-9B46-4FB2-88DF-94A358EC6BB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56111-57D0-4B01-9BBD-7DA7FF3F9740}" type="pres">
      <dgm:prSet presAssocID="{0153B2DF-485E-4395-95D9-25BD11F549B9}" presName="sp" presStyleCnt="0"/>
      <dgm:spPr/>
    </dgm:pt>
    <dgm:pt modelId="{731EFCE6-19B9-4A41-AAFA-C9E9DAB522E5}" type="pres">
      <dgm:prSet presAssocID="{2C785276-A083-4D81-B414-29DB0C55E8BE}" presName="linNode" presStyleCnt="0"/>
      <dgm:spPr/>
    </dgm:pt>
    <dgm:pt modelId="{347D2DEF-EFC8-4F82-B495-3A4E8344AFEA}" type="pres">
      <dgm:prSet presAssocID="{2C785276-A083-4D81-B414-29DB0C55E8B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D7621-CF07-4DA9-B5F0-7EE3375D82E5}" type="pres">
      <dgm:prSet presAssocID="{2C785276-A083-4D81-B414-29DB0C55E8B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ECB98-080A-4306-88B0-548961A54179}" type="pres">
      <dgm:prSet presAssocID="{ACEA8A83-975B-4FC4-AAB1-8EBD80201DAE}" presName="sp" presStyleCnt="0"/>
      <dgm:spPr/>
    </dgm:pt>
    <dgm:pt modelId="{2A51758F-0775-476D-9691-EE47FFFE861B}" type="pres">
      <dgm:prSet presAssocID="{DDC64019-CA86-43B4-8B9E-640B53FF5A5F}" presName="linNode" presStyleCnt="0"/>
      <dgm:spPr/>
    </dgm:pt>
    <dgm:pt modelId="{06400C2E-47F9-4585-978E-BCBF7C486AAC}" type="pres">
      <dgm:prSet presAssocID="{DDC64019-CA86-43B4-8B9E-640B53FF5A5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2A701-1057-4513-BD4A-090E10FFAD60}" type="pres">
      <dgm:prSet presAssocID="{DDC64019-CA86-43B4-8B9E-640B53FF5A5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C375EB-47C3-42F8-9CFD-FDCEF3957865}" srcId="{DDC64019-CA86-43B4-8B9E-640B53FF5A5F}" destId="{4E4A1582-0E7F-4173-8D0E-1A1339203BBE}" srcOrd="0" destOrd="0" parTransId="{594375A0-649F-4D38-AA0C-A2F951786C0F}" sibTransId="{75E94723-7B07-42FC-A743-42269228B381}"/>
    <dgm:cxn modelId="{7599E265-2D29-4724-BF42-092E1AB6109F}" type="presOf" srcId="{4E4A1582-0E7F-4173-8D0E-1A1339203BBE}" destId="{F362A701-1057-4513-BD4A-090E10FFAD60}" srcOrd="0" destOrd="0" presId="urn:microsoft.com/office/officeart/2005/8/layout/vList5"/>
    <dgm:cxn modelId="{47B591C2-7209-4D75-B6DB-FAA1558C1C23}" type="presOf" srcId="{E6B47E2E-E22E-4011-A052-F5978CCE639D}" destId="{A51D8338-D9F8-4D26-BD2B-0244D10133B5}" srcOrd="0" destOrd="0" presId="urn:microsoft.com/office/officeart/2005/8/layout/vList5"/>
    <dgm:cxn modelId="{DC85FB87-46A0-460A-934E-0D8C101E3079}" srcId="{77EC59D4-9B46-4FB2-88DF-94A358EC6BB3}" destId="{E6B47E2E-E22E-4011-A052-F5978CCE639D}" srcOrd="0" destOrd="0" parTransId="{0E5B6817-2B54-44BC-91AE-98FFE66C7C3E}" sibTransId="{7F89CE2F-5327-4DED-8D61-02BA4F2FC279}"/>
    <dgm:cxn modelId="{D6276DF3-D72C-4DAE-8AF5-B7151AAC4EB1}" type="presOf" srcId="{32CCE43B-710B-4B2D-B3C5-738CE8541E68}" destId="{5C7D7621-CF07-4DA9-B5F0-7EE3375D82E5}" srcOrd="0" destOrd="0" presId="urn:microsoft.com/office/officeart/2005/8/layout/vList5"/>
    <dgm:cxn modelId="{7291C32A-F72F-430A-A1FD-AF4B97FBFB0D}" srcId="{2C785276-A083-4D81-B414-29DB0C55E8BE}" destId="{32CCE43B-710B-4B2D-B3C5-738CE8541E68}" srcOrd="0" destOrd="0" parTransId="{DE189721-CB83-41A3-B379-CEC62CDA01B5}" sibTransId="{9AB44C5C-9940-4F09-BD09-1758FE4E684D}"/>
    <dgm:cxn modelId="{D1D0D36D-D186-4F3D-85B4-244FF3E665A8}" srcId="{2C785276-A083-4D81-B414-29DB0C55E8BE}" destId="{6FCFC8F9-0718-4E27-91EC-544E6590114E}" srcOrd="1" destOrd="0" parTransId="{71FB3ED3-6CD6-446C-9B56-B3F34149EB45}" sibTransId="{3F362EA5-2829-4B8B-8402-DAE2023CA52B}"/>
    <dgm:cxn modelId="{683F6279-B87D-4D00-9BD3-EC363CAFA162}" type="presOf" srcId="{6FCFC8F9-0718-4E27-91EC-544E6590114E}" destId="{5C7D7621-CF07-4DA9-B5F0-7EE3375D82E5}" srcOrd="0" destOrd="1" presId="urn:microsoft.com/office/officeart/2005/8/layout/vList5"/>
    <dgm:cxn modelId="{4DFB88A3-5DF0-48C4-BB71-46D5885F6120}" type="presOf" srcId="{7E595DC2-0566-48E1-88EA-30E97053AC09}" destId="{092F936B-A289-4E24-ACD5-9FFA5B2F539C}" srcOrd="0" destOrd="0" presId="urn:microsoft.com/office/officeart/2005/8/layout/vList5"/>
    <dgm:cxn modelId="{266586BE-EBAD-4EC1-822A-53291FBCC65F}" type="presOf" srcId="{2C785276-A083-4D81-B414-29DB0C55E8BE}" destId="{347D2DEF-EFC8-4F82-B495-3A4E8344AFEA}" srcOrd="0" destOrd="0" presId="urn:microsoft.com/office/officeart/2005/8/layout/vList5"/>
    <dgm:cxn modelId="{BE6D513D-4C61-413F-AA78-4FAA18234191}" srcId="{7E595DC2-0566-48E1-88EA-30E97053AC09}" destId="{2C785276-A083-4D81-B414-29DB0C55E8BE}" srcOrd="2" destOrd="0" parTransId="{AC6F989C-C864-4AD1-A8BC-B31A53B0E38B}" sibTransId="{ACEA8A83-975B-4FC4-AAB1-8EBD80201DAE}"/>
    <dgm:cxn modelId="{54C5CAE1-0DF7-48BB-9683-E5FC730561C2}" srcId="{DDC64019-CA86-43B4-8B9E-640B53FF5A5F}" destId="{75C2700E-E381-4586-A366-9713E97E00DB}" srcOrd="1" destOrd="0" parTransId="{341CE6CE-B857-4490-9D1A-E4AC4B75BDDE}" sibTransId="{13CEB652-2F56-4C0F-BD74-CD0532EBFAB1}"/>
    <dgm:cxn modelId="{E1CD8315-14AC-4958-A8D0-4A09C18CC748}" type="presOf" srcId="{CFC57C36-2C4A-49A7-9163-F832E58A8AF1}" destId="{596A2AE7-7173-4EDE-A043-EEC343E15CEF}" srcOrd="0" destOrd="0" presId="urn:microsoft.com/office/officeart/2005/8/layout/vList5"/>
    <dgm:cxn modelId="{29E10100-5C36-4BA7-985A-CC324643EFE4}" srcId="{16AE76BF-2DFE-494D-A4C6-5E3FA916F81A}" destId="{CFC57C36-2C4A-49A7-9163-F832E58A8AF1}" srcOrd="0" destOrd="0" parTransId="{99349C2C-5B91-4570-9DC5-48D6B9145227}" sibTransId="{27C4AE39-95A6-4DB7-8342-BBB735BB39AF}"/>
    <dgm:cxn modelId="{433FECA5-6B2D-44FF-AF5F-D7846CCF3119}" type="presOf" srcId="{DDC64019-CA86-43B4-8B9E-640B53FF5A5F}" destId="{06400C2E-47F9-4585-978E-BCBF7C486AAC}" srcOrd="0" destOrd="0" presId="urn:microsoft.com/office/officeart/2005/8/layout/vList5"/>
    <dgm:cxn modelId="{1B8E6C4E-7039-4438-9524-D892CD5EB2CF}" type="presOf" srcId="{77EC59D4-9B46-4FB2-88DF-94A358EC6BB3}" destId="{A8926A6F-B25E-46F8-A7CB-6C765C1B1EB4}" srcOrd="0" destOrd="0" presId="urn:microsoft.com/office/officeart/2005/8/layout/vList5"/>
    <dgm:cxn modelId="{26835697-EEEE-4202-8D7A-2E65D742633B}" srcId="{7E595DC2-0566-48E1-88EA-30E97053AC09}" destId="{DDC64019-CA86-43B4-8B9E-640B53FF5A5F}" srcOrd="3" destOrd="0" parTransId="{32A91162-FFC3-49E6-BF30-8E76254621B8}" sibTransId="{790A6F77-16F7-4694-89F4-238E05F12007}"/>
    <dgm:cxn modelId="{D0F01FAD-388D-4D6C-A73E-50C68369DCA0}" type="presOf" srcId="{75C2700E-E381-4586-A366-9713E97E00DB}" destId="{F362A701-1057-4513-BD4A-090E10FFAD60}" srcOrd="0" destOrd="1" presId="urn:microsoft.com/office/officeart/2005/8/layout/vList5"/>
    <dgm:cxn modelId="{2FC0D0E0-5677-435D-B678-F05039958C45}" srcId="{7E595DC2-0566-48E1-88EA-30E97053AC09}" destId="{16AE76BF-2DFE-494D-A4C6-5E3FA916F81A}" srcOrd="0" destOrd="0" parTransId="{EE0EA4A6-0E84-48E8-83AC-43E7D6871234}" sibTransId="{F12FC935-F566-4B85-9A01-74A06CAEE40D}"/>
    <dgm:cxn modelId="{E27B27DA-509E-4E9B-AA0A-A1D630D5A302}" type="presOf" srcId="{16AE76BF-2DFE-494D-A4C6-5E3FA916F81A}" destId="{6A327D2E-5643-4646-90D8-A0CFF3C23FEB}" srcOrd="0" destOrd="0" presId="urn:microsoft.com/office/officeart/2005/8/layout/vList5"/>
    <dgm:cxn modelId="{793B0C06-C2CB-41B8-8F2F-C0189825F445}" srcId="{7E595DC2-0566-48E1-88EA-30E97053AC09}" destId="{77EC59D4-9B46-4FB2-88DF-94A358EC6BB3}" srcOrd="1" destOrd="0" parTransId="{803B0DF4-70FF-4800-A2DD-ED41C3A4DF7D}" sibTransId="{0153B2DF-485E-4395-95D9-25BD11F549B9}"/>
    <dgm:cxn modelId="{BF0925C0-B9CC-432C-829B-4A6E0742DCC9}" type="presOf" srcId="{78383A03-FCD7-44D5-B8E3-D8A7CCDD0F0C}" destId="{596A2AE7-7173-4EDE-A043-EEC343E15CEF}" srcOrd="0" destOrd="1" presId="urn:microsoft.com/office/officeart/2005/8/layout/vList5"/>
    <dgm:cxn modelId="{3303D1B3-62FA-4314-93DE-F31AB518F819}" srcId="{16AE76BF-2DFE-494D-A4C6-5E3FA916F81A}" destId="{78383A03-FCD7-44D5-B8E3-D8A7CCDD0F0C}" srcOrd="1" destOrd="0" parTransId="{2F37E94B-29E8-485C-A3B6-407D60CC808E}" sibTransId="{54BC21F3-9C8C-41BE-A44D-2386F5CE3375}"/>
    <dgm:cxn modelId="{48E7313C-4CDF-45E2-9A32-0402187D8333}" type="presParOf" srcId="{092F936B-A289-4E24-ACD5-9FFA5B2F539C}" destId="{EF97DB67-B82E-4E08-A758-C54904D59DE6}" srcOrd="0" destOrd="0" presId="urn:microsoft.com/office/officeart/2005/8/layout/vList5"/>
    <dgm:cxn modelId="{C35845F1-87ED-4E54-86D8-CF5274813FE9}" type="presParOf" srcId="{EF97DB67-B82E-4E08-A758-C54904D59DE6}" destId="{6A327D2E-5643-4646-90D8-A0CFF3C23FEB}" srcOrd="0" destOrd="0" presId="urn:microsoft.com/office/officeart/2005/8/layout/vList5"/>
    <dgm:cxn modelId="{8B73354B-AC29-4D19-8A04-38AEE4CED714}" type="presParOf" srcId="{EF97DB67-B82E-4E08-A758-C54904D59DE6}" destId="{596A2AE7-7173-4EDE-A043-EEC343E15CEF}" srcOrd="1" destOrd="0" presId="urn:microsoft.com/office/officeart/2005/8/layout/vList5"/>
    <dgm:cxn modelId="{83C51FE2-1FA9-4786-81AA-3B61252421BF}" type="presParOf" srcId="{092F936B-A289-4E24-ACD5-9FFA5B2F539C}" destId="{9F233A7A-4897-4481-BE9D-6DE1EC953813}" srcOrd="1" destOrd="0" presId="urn:microsoft.com/office/officeart/2005/8/layout/vList5"/>
    <dgm:cxn modelId="{D8FC46F9-DEEC-45D9-940F-C47E93388F55}" type="presParOf" srcId="{092F936B-A289-4E24-ACD5-9FFA5B2F539C}" destId="{10DBBD94-4216-4FD8-8390-76898E4AB8A9}" srcOrd="2" destOrd="0" presId="urn:microsoft.com/office/officeart/2005/8/layout/vList5"/>
    <dgm:cxn modelId="{889AF43C-404A-4069-A7F0-63EBA3513DDB}" type="presParOf" srcId="{10DBBD94-4216-4FD8-8390-76898E4AB8A9}" destId="{A8926A6F-B25E-46F8-A7CB-6C765C1B1EB4}" srcOrd="0" destOrd="0" presId="urn:microsoft.com/office/officeart/2005/8/layout/vList5"/>
    <dgm:cxn modelId="{22A8CFDC-2141-421D-832A-0A661769D58B}" type="presParOf" srcId="{10DBBD94-4216-4FD8-8390-76898E4AB8A9}" destId="{A51D8338-D9F8-4D26-BD2B-0244D10133B5}" srcOrd="1" destOrd="0" presId="urn:microsoft.com/office/officeart/2005/8/layout/vList5"/>
    <dgm:cxn modelId="{D7946009-5AD1-4C02-95E9-91570C6696B3}" type="presParOf" srcId="{092F936B-A289-4E24-ACD5-9FFA5B2F539C}" destId="{EEA56111-57D0-4B01-9BBD-7DA7FF3F9740}" srcOrd="3" destOrd="0" presId="urn:microsoft.com/office/officeart/2005/8/layout/vList5"/>
    <dgm:cxn modelId="{6514F821-2D75-4A1C-8F87-2885805CFAD3}" type="presParOf" srcId="{092F936B-A289-4E24-ACD5-9FFA5B2F539C}" destId="{731EFCE6-19B9-4A41-AAFA-C9E9DAB522E5}" srcOrd="4" destOrd="0" presId="urn:microsoft.com/office/officeart/2005/8/layout/vList5"/>
    <dgm:cxn modelId="{FB41B995-5319-44D2-840D-556BF555F058}" type="presParOf" srcId="{731EFCE6-19B9-4A41-AAFA-C9E9DAB522E5}" destId="{347D2DEF-EFC8-4F82-B495-3A4E8344AFEA}" srcOrd="0" destOrd="0" presId="urn:microsoft.com/office/officeart/2005/8/layout/vList5"/>
    <dgm:cxn modelId="{2DADB656-A553-4793-A3C3-7B48F5A39FCA}" type="presParOf" srcId="{731EFCE6-19B9-4A41-AAFA-C9E9DAB522E5}" destId="{5C7D7621-CF07-4DA9-B5F0-7EE3375D82E5}" srcOrd="1" destOrd="0" presId="urn:microsoft.com/office/officeart/2005/8/layout/vList5"/>
    <dgm:cxn modelId="{A0226D4A-7F7D-436D-9591-EFE6CC569FCB}" type="presParOf" srcId="{092F936B-A289-4E24-ACD5-9FFA5B2F539C}" destId="{B93ECB98-080A-4306-88B0-548961A54179}" srcOrd="5" destOrd="0" presId="urn:microsoft.com/office/officeart/2005/8/layout/vList5"/>
    <dgm:cxn modelId="{186553C3-68EB-4C33-A2AF-C902E680FDDF}" type="presParOf" srcId="{092F936B-A289-4E24-ACD5-9FFA5B2F539C}" destId="{2A51758F-0775-476D-9691-EE47FFFE861B}" srcOrd="6" destOrd="0" presId="urn:microsoft.com/office/officeart/2005/8/layout/vList5"/>
    <dgm:cxn modelId="{07802E98-509E-48FC-BA8A-962E43468CC7}" type="presParOf" srcId="{2A51758F-0775-476D-9691-EE47FFFE861B}" destId="{06400C2E-47F9-4585-978E-BCBF7C486AAC}" srcOrd="0" destOrd="0" presId="urn:microsoft.com/office/officeart/2005/8/layout/vList5"/>
    <dgm:cxn modelId="{B3B3B6FA-EDA5-474B-898F-49480EF954DE}" type="presParOf" srcId="{2A51758F-0775-476D-9691-EE47FFFE861B}" destId="{F362A701-1057-4513-BD4A-090E10FFAD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9463-B1BE-4AA8-A8F4-7002B12FA924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577EC-5CB5-48D1-85D7-07E99FCD28CB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注入与耦合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1E742915-EB48-4D85-B5AB-0A98B4B5019E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F2F79-45C6-408C-8F84-B44CB079A217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注入与可测试性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12C3F837-BDE0-483A-879B-FAF19DC610B2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9D672-1F03-4F0F-A46E-9A22D8E1CBB4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如何用</a:t>
          </a:r>
          <a:r>
            <a:rPr lang="en-US" altLang="zh-CN" sz="2800" kern="1200" dirty="0" err="1" smtClean="0"/>
            <a:t>js</a:t>
          </a:r>
          <a:r>
            <a:rPr lang="zh-CN" altLang="en-US" sz="2800" kern="1200" dirty="0" smtClean="0"/>
            <a:t>实现依赖注入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E0FE9E22-6FD5-4CBA-832D-03545BB3BE41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735A-9056-4AEC-A0A5-4D5F01A9A06A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Angular</a:t>
          </a:r>
          <a:r>
            <a:rPr lang="zh-CN" altLang="en-US" sz="2800" kern="1200" dirty="0" smtClean="0"/>
            <a:t>中的注入原理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FE8246BD-538B-40C1-BE84-64CC4E1763E7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A2AE7-7173-4EDE-A043-EEC343E15CEF}">
      <dsp:nvSpPr>
        <dsp:cNvPr id="0" name=""/>
        <dsp:cNvSpPr/>
      </dsp:nvSpPr>
      <dsp:spPr>
        <a:xfrm rot="5400000">
          <a:off x="5786084" y="-2429623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连</a:t>
          </a:r>
          <a:r>
            <a:rPr lang="en-US" altLang="zh-CN" sz="1800" kern="1200" dirty="0" smtClean="0"/>
            <a:t>router</a:t>
          </a:r>
          <a:r>
            <a:rPr lang="zh-CN" altLang="en-US" sz="1800" kern="1200" dirty="0" smtClean="0"/>
            <a:t>都拆分出去了，</a:t>
          </a:r>
          <a:r>
            <a:rPr lang="en-US" altLang="zh-CN" sz="1800" kern="1200" dirty="0" smtClean="0"/>
            <a:t>2.0</a:t>
          </a:r>
          <a:r>
            <a:rPr lang="zh-CN" altLang="en-US" sz="1800" kern="1200" dirty="0" smtClean="0"/>
            <a:t>版连</a:t>
          </a:r>
          <a:r>
            <a:rPr lang="en-US" altLang="zh-CN" sz="1800" kern="1200" dirty="0" smtClean="0"/>
            <a:t>injector</a:t>
          </a:r>
          <a:r>
            <a:rPr lang="zh-CN" altLang="en-US" sz="1800" kern="1200" dirty="0" smtClean="0"/>
            <a:t>都要拆出去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高内聚、功能单一的内置指令，无限组合</a:t>
          </a:r>
          <a:endParaRPr lang="zh-CN" altLang="en-US" sz="1800" kern="1200" dirty="0"/>
        </a:p>
      </dsp:txBody>
      <dsp:txXfrm rot="-5400000">
        <a:off x="3261084" y="131866"/>
        <a:ext cx="5760992" cy="674501"/>
      </dsp:txXfrm>
    </dsp:sp>
    <dsp:sp modelId="{6A327D2E-5643-4646-90D8-A0CFF3C23FEB}">
      <dsp:nvSpPr>
        <dsp:cNvPr id="0" name=""/>
        <dsp:cNvSpPr/>
      </dsp:nvSpPr>
      <dsp:spPr>
        <a:xfrm>
          <a:off x="0" y="1942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简约至上</a:t>
          </a:r>
          <a:endParaRPr lang="zh-CN" altLang="en-US" sz="4300" kern="1200" dirty="0"/>
        </a:p>
      </dsp:txBody>
      <dsp:txXfrm>
        <a:off x="45611" y="47553"/>
        <a:ext cx="3169861" cy="843127"/>
      </dsp:txXfrm>
    </dsp:sp>
    <dsp:sp modelId="{A51D8338-D9F8-4D26-BD2B-0244D10133B5}">
      <dsp:nvSpPr>
        <dsp:cNvPr id="0" name=""/>
        <dsp:cNvSpPr/>
      </dsp:nvSpPr>
      <dsp:spPr>
        <a:xfrm rot="5400000">
          <a:off x="5786084" y="-1448555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</a:t>
          </a:r>
          <a:r>
            <a:rPr lang="en-US" altLang="zh-CN" sz="1800" kern="1200" dirty="0" smtClean="0"/>
            <a:t>digest</a:t>
          </a:r>
          <a:r>
            <a:rPr lang="zh-CN" altLang="en-US" sz="1800" kern="1200" dirty="0" smtClean="0"/>
            <a:t>循环实现数据变更检测</a:t>
          </a:r>
          <a:endParaRPr lang="zh-CN" altLang="en-US" sz="1800" kern="1200" dirty="0"/>
        </a:p>
      </dsp:txBody>
      <dsp:txXfrm rot="-5400000">
        <a:off x="3261084" y="1112934"/>
        <a:ext cx="5760992" cy="674501"/>
      </dsp:txXfrm>
    </dsp:sp>
    <dsp:sp modelId="{A8926A6F-B25E-46F8-A7CB-6C765C1B1EB4}">
      <dsp:nvSpPr>
        <dsp:cNvPr id="0" name=""/>
        <dsp:cNvSpPr/>
      </dsp:nvSpPr>
      <dsp:spPr>
        <a:xfrm>
          <a:off x="0" y="983009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实用主义</a:t>
          </a:r>
          <a:endParaRPr lang="zh-CN" altLang="en-US" sz="4300" kern="1200" dirty="0"/>
        </a:p>
      </dsp:txBody>
      <dsp:txXfrm>
        <a:off x="45611" y="1028620"/>
        <a:ext cx="3169861" cy="843127"/>
      </dsp:txXfrm>
    </dsp:sp>
    <dsp:sp modelId="{5C7D7621-CF07-4DA9-B5F0-7EE3375D82E5}">
      <dsp:nvSpPr>
        <dsp:cNvPr id="0" name=""/>
        <dsp:cNvSpPr/>
      </dsp:nvSpPr>
      <dsp:spPr>
        <a:xfrm rot="5400000">
          <a:off x="5786084" y="-467488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快速迭代导致的版本帝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统一的版本编号策略</a:t>
          </a:r>
          <a:endParaRPr lang="zh-CN" altLang="en-US" sz="1800" kern="1200" dirty="0"/>
        </a:p>
      </dsp:txBody>
      <dsp:txXfrm rot="-5400000">
        <a:off x="3261084" y="2094001"/>
        <a:ext cx="5760992" cy="674501"/>
      </dsp:txXfrm>
    </dsp:sp>
    <dsp:sp modelId="{347D2DEF-EFC8-4F82-B495-3A4E8344AFEA}">
      <dsp:nvSpPr>
        <dsp:cNvPr id="0" name=""/>
        <dsp:cNvSpPr/>
      </dsp:nvSpPr>
      <dsp:spPr>
        <a:xfrm>
          <a:off x="0" y="1964077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快速迭代</a:t>
          </a:r>
          <a:endParaRPr lang="zh-CN" altLang="en-US" sz="4300" kern="1200" dirty="0"/>
        </a:p>
      </dsp:txBody>
      <dsp:txXfrm>
        <a:off x="45611" y="2009688"/>
        <a:ext cx="3169861" cy="843127"/>
      </dsp:txXfrm>
    </dsp:sp>
    <dsp:sp modelId="{F362A701-1057-4513-BD4A-090E10FFAD60}">
      <dsp:nvSpPr>
        <dsp:cNvPr id="0" name=""/>
        <dsp:cNvSpPr/>
      </dsp:nvSpPr>
      <dsp:spPr>
        <a:xfrm rot="5400000">
          <a:off x="5786084" y="513578"/>
          <a:ext cx="747479" cy="5797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内置的测试支持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通过依赖注入完美支持解耦</a:t>
          </a:r>
          <a:endParaRPr lang="zh-CN" altLang="en-US" sz="1800" kern="1200" dirty="0"/>
        </a:p>
      </dsp:txBody>
      <dsp:txXfrm rot="-5400000">
        <a:off x="3261084" y="3075068"/>
        <a:ext cx="5760992" cy="674501"/>
      </dsp:txXfrm>
    </dsp:sp>
    <dsp:sp modelId="{06400C2E-47F9-4585-978E-BCBF7C486AAC}">
      <dsp:nvSpPr>
        <dsp:cNvPr id="0" name=""/>
        <dsp:cNvSpPr/>
      </dsp:nvSpPr>
      <dsp:spPr>
        <a:xfrm>
          <a:off x="0" y="2945144"/>
          <a:ext cx="3261083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主流整合</a:t>
          </a:r>
          <a:endParaRPr lang="zh-CN" altLang="en-US" sz="4300" kern="1200" dirty="0"/>
        </a:p>
      </dsp:txBody>
      <dsp:txXfrm>
        <a:off x="45611" y="2990755"/>
        <a:ext cx="3169861" cy="843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框架详解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类图，名词解释，工作原理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69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依赖注入</a:t>
            </a:r>
            <a:r>
              <a:rPr lang="zh-CN" altLang="en-US" dirty="0"/>
              <a:t>及其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57330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57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之美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71587"/>
              </p:ext>
            </p:extLst>
          </p:nvPr>
        </p:nvGraphicFramePr>
        <p:xfrm>
          <a:off x="677863" y="2160588"/>
          <a:ext cx="9058565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7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类图概览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414925"/>
            <a:ext cx="3714750" cy="5372100"/>
          </a:xfrm>
          <a:prstGeom prst="rect">
            <a:avLst/>
          </a:prstGeom>
        </p:spPr>
      </p:pic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312639"/>
              </p:ext>
            </p:extLst>
          </p:nvPr>
        </p:nvGraphicFramePr>
        <p:xfrm>
          <a:off x="4572113" y="1697798"/>
          <a:ext cx="6336293" cy="443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70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238" y="609599"/>
            <a:ext cx="940451" cy="5847471"/>
          </a:xfrm>
        </p:spPr>
        <p:txBody>
          <a:bodyPr vert="eaVert">
            <a:normAutofit/>
          </a:bodyPr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类图详情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6" y="76200"/>
            <a:ext cx="7343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概念集（编程元素）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67310"/>
              </p:ext>
            </p:extLst>
          </p:nvPr>
        </p:nvGraphicFramePr>
        <p:xfrm>
          <a:off x="677690" y="1569745"/>
          <a:ext cx="859631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88"/>
                <a:gridCol w="72062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Template</a:t>
                      </a:r>
                    </a:p>
                    <a:p>
                      <a:r>
                        <a:rPr lang="zh-CN" altLang="en-US" dirty="0" smtClean="0"/>
                        <a:t>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瘦视图 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zh-CN" altLang="en-US" dirty="0" smtClean="0"/>
                        <a:t>被动式视图，声明式界面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Scope</a:t>
                      </a:r>
                    </a:p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</a:t>
                      </a:r>
                      <a:r>
                        <a:rPr lang="en-US" altLang="zh-CN" dirty="0" err="1" smtClean="0"/>
                        <a:t>ViewModel</a:t>
                      </a:r>
                      <a:r>
                        <a:rPr lang="zh-CN" altLang="en-US" dirty="0" smtClean="0"/>
                        <a:t>对象，用来保存供视图显示的数据、供视图使用的事件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Controller</a:t>
                      </a:r>
                    </a:p>
                    <a:p>
                      <a:r>
                        <a:rPr lang="zh-CN" altLang="en-US" dirty="0" smtClean="0"/>
                        <a:t>控制器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用来操作</a:t>
                      </a:r>
                      <a:r>
                        <a:rPr lang="en-US" altLang="zh-CN" dirty="0" err="1" smtClean="0"/>
                        <a:t>ViewModel</a:t>
                      </a:r>
                      <a:r>
                        <a:rPr lang="zh-CN" altLang="en-US" dirty="0" smtClean="0"/>
                        <a:t>对象，这些改动将直接反映在视图中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Directive</a:t>
                      </a:r>
                    </a:p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用来和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原生</a:t>
                      </a:r>
                      <a:r>
                        <a:rPr lang="en-US" altLang="zh-CN" dirty="0" smtClean="0"/>
                        <a:t>Tag</a:t>
                      </a:r>
                      <a:r>
                        <a:rPr lang="zh-CN" altLang="en-US" dirty="0" smtClean="0"/>
                        <a:t>一起组成</a:t>
                      </a:r>
                      <a:r>
                        <a:rPr lang="en-US" altLang="zh-CN" dirty="0" smtClean="0"/>
                        <a:t>Template</a:t>
                      </a:r>
                      <a:r>
                        <a:rPr lang="zh-CN" altLang="en-US" dirty="0" smtClean="0"/>
                        <a:t>，也可以互相嵌套。同时封装了外观和行为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Filter</a:t>
                      </a:r>
                    </a:p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一种特殊的函数（内部实现为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），可以完成数据过滤、格式转换等功能。可以像</a:t>
                      </a:r>
                      <a:r>
                        <a:rPr lang="en-US" altLang="zh-CN" dirty="0" smtClean="0"/>
                        <a:t>Unix</a:t>
                      </a:r>
                      <a:r>
                        <a:rPr lang="zh-CN" altLang="en-US" dirty="0" smtClean="0"/>
                        <a:t>管道那样串联起来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</a:p>
                    <a:p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通常用来抽取控制器中的公用逻辑。同时，它的实例是全局唯一的，这使它成为一个通讯手段。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Expression</a:t>
                      </a:r>
                    </a:p>
                    <a:p>
                      <a:r>
                        <a:rPr lang="zh-CN" altLang="en-US" dirty="0" smtClean="0"/>
                        <a:t>表达式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中提取出信息，渲染在所在位置。类似于传统后端模板引擎中的表达式。默认用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形式标记出来，可定制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3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概念集（工作原理）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029978"/>
              </p:ext>
            </p:extLst>
          </p:nvPr>
        </p:nvGraphicFramePr>
        <p:xfrm>
          <a:off x="677690" y="1569746"/>
          <a:ext cx="8596312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99"/>
                <a:gridCol w="66013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Two-way</a:t>
                      </a:r>
                      <a:r>
                        <a:rPr lang="en-US" altLang="zh-CN" baseline="0" dirty="0" smtClean="0"/>
                        <a:t> binding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双向绑定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将模板与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对应起来，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变化的时候模板会被更新，模板有输入的时候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也会相应更新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Circle</a:t>
                      </a:r>
                    </a:p>
                    <a:p>
                      <a:r>
                        <a:rPr lang="zh-CN" altLang="en-US" dirty="0" smtClean="0"/>
                        <a:t>摘要循环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用来实现视图和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自动同步的方式，通过某种摘要算法，来达到当一个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变量变化时，框架获得控制权，并完成更新的效果。是在</a:t>
                      </a:r>
                      <a:r>
                        <a:rPr lang="en-US" altLang="zh-CN" dirty="0" err="1" smtClean="0"/>
                        <a:t>Object.observe</a:t>
                      </a:r>
                      <a:r>
                        <a:rPr lang="zh-CN" altLang="en-US" dirty="0" smtClean="0"/>
                        <a:t>被普遍实现之前的一种临时性解决方案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Compile</a:t>
                      </a:r>
                    </a:p>
                    <a:p>
                      <a:r>
                        <a:rPr lang="zh-CN" altLang="en-US" dirty="0" smtClean="0"/>
                        <a:t>编译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DOM</a:t>
                      </a:r>
                      <a:r>
                        <a:rPr lang="zh-CN" altLang="en-US" dirty="0" smtClean="0"/>
                        <a:t>节点和相应的</a:t>
                      </a:r>
                      <a:r>
                        <a:rPr lang="en-US" altLang="zh-CN" dirty="0" smtClean="0"/>
                        <a:t>Scope</a:t>
                      </a:r>
                      <a:r>
                        <a:rPr lang="zh-CN" altLang="en-US" dirty="0" smtClean="0"/>
                        <a:t>关联起来，这种关联不仅包括数据，也包括事件。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Dependency</a:t>
                      </a:r>
                      <a:r>
                        <a:rPr lang="en-US" altLang="zh-CN" baseline="0" dirty="0" smtClean="0"/>
                        <a:t> Injection</a:t>
                      </a:r>
                      <a:endParaRPr lang="en-US" altLang="zh-CN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依赖注入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客户方声明自己需要的对象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，框架则自动获取对象的引用传给它。类似于后端的</a:t>
                      </a:r>
                      <a:r>
                        <a:rPr lang="en-US" altLang="zh-CN" dirty="0" smtClean="0"/>
                        <a:t>DI</a:t>
                      </a:r>
                      <a:r>
                        <a:rPr lang="zh-CN" altLang="en-US" dirty="0" smtClean="0"/>
                        <a:t>机制，只是限于</a:t>
                      </a:r>
                      <a:r>
                        <a:rPr lang="en-US" altLang="zh-CN" dirty="0" err="1" smtClean="0"/>
                        <a:t>js</a:t>
                      </a:r>
                      <a:r>
                        <a:rPr lang="zh-CN" altLang="en-US" dirty="0" smtClean="0"/>
                        <a:t>的能力，目前版本只能实现函数参数的注入形式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Module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模块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</a:t>
                      </a:r>
                      <a:r>
                        <a:rPr lang="zh-CN" altLang="en-US" dirty="0" smtClean="0"/>
                        <a:t>的注册表（</a:t>
                      </a:r>
                      <a:r>
                        <a:rPr lang="en-US" altLang="zh-CN" dirty="0" smtClean="0"/>
                        <a:t>Registry</a:t>
                      </a:r>
                      <a:r>
                        <a:rPr lang="zh-CN" altLang="en-US" dirty="0" smtClean="0"/>
                        <a:t>），它用来保存</a:t>
                      </a:r>
                      <a:r>
                        <a:rPr lang="en-US" altLang="zh-CN" dirty="0" smtClean="0"/>
                        <a:t>{</a:t>
                      </a:r>
                      <a:r>
                        <a:rPr lang="zh-CN" altLang="en-US" dirty="0" smtClean="0"/>
                        <a:t>名称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}</a:t>
                      </a:r>
                      <a:r>
                        <a:rPr lang="zh-CN" altLang="en-US" dirty="0" smtClean="0"/>
                        <a:t>，以供查阅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Router</a:t>
                      </a:r>
                    </a:p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{controller, template}</a:t>
                      </a:r>
                      <a:r>
                        <a:rPr lang="zh-CN" altLang="en-US" dirty="0" smtClean="0"/>
                        <a:t>等配置的映射表，可以带参数。收到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zh-CN" altLang="en-US" dirty="0" smtClean="0"/>
                        <a:t>请求后会找到对应的</a:t>
                      </a:r>
                      <a:r>
                        <a:rPr lang="en-US" altLang="zh-CN" dirty="0" smtClean="0"/>
                        <a:t>controller</a:t>
                      </a:r>
                      <a:r>
                        <a:rPr lang="zh-CN" altLang="en-US" dirty="0" smtClean="0"/>
                        <a:t>函数，并传入</a:t>
                      </a:r>
                      <a:r>
                        <a:rPr lang="en-US" altLang="zh-CN" dirty="0" smtClean="0"/>
                        <a:t>scope</a:t>
                      </a:r>
                      <a:r>
                        <a:rPr lang="zh-CN" altLang="en-US" dirty="0" smtClean="0"/>
                        <a:t>对象，然后把其结果渲染到</a:t>
                      </a:r>
                      <a:r>
                        <a:rPr lang="en-US" altLang="zh-CN" dirty="0" smtClean="0"/>
                        <a:t>template</a:t>
                      </a:r>
                      <a:r>
                        <a:rPr lang="zh-CN" altLang="en-US" dirty="0" smtClean="0"/>
                        <a:t>中。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工作原理实例分析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526391"/>
            <a:ext cx="8596668" cy="15930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指定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 smtClean="0"/>
              <a:t>的数据源、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dirty="0" smtClean="0"/>
              <a:t>的数据源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选取了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 smtClean="0"/>
              <a:t>之后，</a:t>
            </a:r>
            <a:r>
              <a:rPr lang="en-US" altLang="zh-CN" dirty="0" err="1" smtClean="0"/>
              <a:t>vm.country</a:t>
            </a:r>
            <a:r>
              <a:rPr lang="zh-CN" altLang="en-US" dirty="0" smtClean="0"/>
              <a:t>被赋值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Angular</a:t>
            </a:r>
            <a:r>
              <a:rPr lang="zh-CN" altLang="en-US" dirty="0" smtClean="0"/>
              <a:t>检测到</a:t>
            </a:r>
            <a:r>
              <a:rPr lang="en-US" altLang="zh-CN" dirty="0" err="1" smtClean="0"/>
              <a:t>vm.country</a:t>
            </a:r>
            <a:r>
              <a:rPr lang="zh-CN" altLang="en-US" dirty="0" smtClean="0"/>
              <a:t>的值变化了之后，触发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在这个</a:t>
            </a:r>
            <a:r>
              <a:rPr lang="en-US" altLang="zh-CN" dirty="0" smtClean="0"/>
              <a:t>digest</a:t>
            </a:r>
            <a:r>
              <a:rPr lang="zh-CN" altLang="en-US" dirty="0" smtClean="0"/>
              <a:t>周期中，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vm.country.provinces</a:t>
            </a:r>
            <a:r>
              <a:rPr lang="zh-CN" altLang="en-US" dirty="0" smtClean="0"/>
              <a:t>的内容更新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选择框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7881"/>
            <a:ext cx="8638398" cy="1243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71863"/>
            <a:ext cx="8638398" cy="12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805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5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动态结构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启动</a:t>
            </a:r>
            <a:r>
              <a:rPr lang="zh-CN" altLang="en-US" dirty="0"/>
              <a:t>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400449"/>
              </p:ext>
            </p:extLst>
          </p:nvPr>
        </p:nvGraphicFramePr>
        <p:xfrm>
          <a:off x="5088209" y="1617789"/>
          <a:ext cx="5936105" cy="40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angular.duapp.com/docs/img/guide/concepts-start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4172260" cy="35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编译器的扩展点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6192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1561</TotalTime>
  <Words>717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Angular框架详解</vt:lpstr>
      <vt:lpstr>Angular类图概览</vt:lpstr>
      <vt:lpstr>Angular类图详情</vt:lpstr>
      <vt:lpstr>概念集（编程元素）</vt:lpstr>
      <vt:lpstr>概念集（工作原理）</vt:lpstr>
      <vt:lpstr>工作原理实例分析</vt:lpstr>
      <vt:lpstr>静态结构</vt:lpstr>
      <vt:lpstr>动态结构 / 启动过程</vt:lpstr>
      <vt:lpstr>编译器的扩展点</vt:lpstr>
      <vt:lpstr>依赖注入及其原理</vt:lpstr>
      <vt:lpstr>Angular之美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Angular框架详解</dc:title>
  <dc:creator>汪志成</dc:creator>
  <cp:lastModifiedBy>汪志成</cp:lastModifiedBy>
  <cp:revision>50</cp:revision>
  <dcterms:created xsi:type="dcterms:W3CDTF">2014-05-19T03:10:43Z</dcterms:created>
  <dcterms:modified xsi:type="dcterms:W3CDTF">2014-05-28T09:44:48Z</dcterms:modified>
</cp:coreProperties>
</file>