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35CF95-59B2-4BE7-A094-6C0A0754A9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94F905E-A20F-4B90-A3FE-EB9B1500DE6B}">
      <dgm:prSet phldrT="[文本]"/>
      <dgm:spPr/>
      <dgm:t>
        <a:bodyPr/>
        <a:lstStyle/>
        <a:p>
          <a:r>
            <a:rPr lang="en-US" altLang="zh-CN" dirty="0" smtClean="0"/>
            <a:t>Delphi</a:t>
          </a:r>
          <a:endParaRPr lang="zh-CN" altLang="en-US" dirty="0"/>
        </a:p>
      </dgm:t>
    </dgm:pt>
    <dgm:pt modelId="{597D326D-BB33-401B-AAFF-5A99E8A6D877}" type="parTrans" cxnId="{3EDF4158-3EFE-4DE7-A279-3C349A5E365C}">
      <dgm:prSet/>
      <dgm:spPr/>
      <dgm:t>
        <a:bodyPr/>
        <a:lstStyle/>
        <a:p>
          <a:endParaRPr lang="zh-CN" altLang="en-US"/>
        </a:p>
      </dgm:t>
    </dgm:pt>
    <dgm:pt modelId="{C210EC2A-8AC9-4CA1-A7AA-1B469115F4DE}" type="sibTrans" cxnId="{3EDF4158-3EFE-4DE7-A279-3C349A5E365C}">
      <dgm:prSet/>
      <dgm:spPr/>
      <dgm:t>
        <a:bodyPr/>
        <a:lstStyle/>
        <a:p>
          <a:endParaRPr lang="zh-CN" altLang="en-US"/>
        </a:p>
      </dgm:t>
    </dgm:pt>
    <dgm:pt modelId="{60AE6426-2B9D-42B0-A949-696941F886C0}">
      <dgm:prSet phldrT="[文本]"/>
      <dgm:spPr/>
      <dgm:t>
        <a:bodyPr/>
        <a:lstStyle/>
        <a:p>
          <a:r>
            <a:rPr lang="en-US" altLang="zh-CN" dirty="0" err="1" smtClean="0"/>
            <a:t>TDataSource</a:t>
          </a:r>
          <a:r>
            <a:rPr lang="zh-CN" altLang="en-US" dirty="0" smtClean="0"/>
            <a:t>和</a:t>
          </a:r>
          <a:r>
            <a:rPr lang="en-US" altLang="zh-CN" dirty="0" err="1" smtClean="0"/>
            <a:t>TDBGrid</a:t>
          </a:r>
          <a:r>
            <a:rPr lang="zh-CN" altLang="en-US" dirty="0" smtClean="0"/>
            <a:t>、</a:t>
          </a:r>
          <a:r>
            <a:rPr lang="en-US" altLang="zh-CN" dirty="0" err="1" smtClean="0"/>
            <a:t>TDBNavigator</a:t>
          </a:r>
          <a:r>
            <a:rPr lang="zh-CN" altLang="en-US" dirty="0" smtClean="0"/>
            <a:t>之间的绑定</a:t>
          </a:r>
          <a:endParaRPr lang="zh-CN" altLang="en-US" dirty="0"/>
        </a:p>
      </dgm:t>
    </dgm:pt>
    <dgm:pt modelId="{9D2D645B-9EBF-4DDC-B714-5B810B5F0E08}" type="parTrans" cxnId="{BADDE9CA-8C31-4585-8F78-6B402F2573E8}">
      <dgm:prSet/>
      <dgm:spPr/>
      <dgm:t>
        <a:bodyPr/>
        <a:lstStyle/>
        <a:p>
          <a:endParaRPr lang="zh-CN" altLang="en-US"/>
        </a:p>
      </dgm:t>
    </dgm:pt>
    <dgm:pt modelId="{C5B504D6-FBFA-4587-A32D-1742987CDCA4}" type="sibTrans" cxnId="{BADDE9CA-8C31-4585-8F78-6B402F2573E8}">
      <dgm:prSet/>
      <dgm:spPr/>
      <dgm:t>
        <a:bodyPr/>
        <a:lstStyle/>
        <a:p>
          <a:endParaRPr lang="zh-CN" altLang="en-US"/>
        </a:p>
      </dgm:t>
    </dgm:pt>
    <dgm:pt modelId="{63C5FE01-E867-49B6-9912-B0334DBD3320}">
      <dgm:prSet phldrT="[文本]"/>
      <dgm:spPr/>
      <dgm:t>
        <a:bodyPr/>
        <a:lstStyle/>
        <a:p>
          <a:r>
            <a:rPr lang="en-US" altLang="zh-CN" dirty="0" smtClean="0"/>
            <a:t>WPF</a:t>
          </a:r>
          <a:endParaRPr lang="zh-CN" altLang="en-US" dirty="0"/>
        </a:p>
      </dgm:t>
    </dgm:pt>
    <dgm:pt modelId="{52660BD8-8017-4146-82D5-B5425C82CAC3}" type="parTrans" cxnId="{A044515F-A843-4723-A291-87A9BADADE1C}">
      <dgm:prSet/>
      <dgm:spPr/>
      <dgm:t>
        <a:bodyPr/>
        <a:lstStyle/>
        <a:p>
          <a:endParaRPr lang="zh-CN" altLang="en-US"/>
        </a:p>
      </dgm:t>
    </dgm:pt>
    <dgm:pt modelId="{9E7757D3-A25A-4EC6-8F56-354820111D63}" type="sibTrans" cxnId="{A044515F-A843-4723-A291-87A9BADADE1C}">
      <dgm:prSet/>
      <dgm:spPr/>
      <dgm:t>
        <a:bodyPr/>
        <a:lstStyle/>
        <a:p>
          <a:endParaRPr lang="zh-CN" altLang="en-US"/>
        </a:p>
      </dgm:t>
    </dgm:pt>
    <dgm:pt modelId="{8EBE7196-8801-4BA5-AFBF-C2C723D7FF2A}">
      <dgm:prSet phldrT="[文本]"/>
      <dgm:spPr/>
      <dgm:t>
        <a:bodyPr/>
        <a:lstStyle/>
        <a:p>
          <a:r>
            <a:rPr lang="zh-CN" altLang="en-US" dirty="0" smtClean="0"/>
            <a:t>界面和变量之间的绑定</a:t>
          </a:r>
          <a:endParaRPr lang="zh-CN" altLang="en-US" dirty="0"/>
        </a:p>
      </dgm:t>
    </dgm:pt>
    <dgm:pt modelId="{56839C4B-B225-40DB-B0D5-A00EFAE82C9F}" type="parTrans" cxnId="{5CDB7D34-1100-498A-B61F-BB76E933426D}">
      <dgm:prSet/>
      <dgm:spPr/>
      <dgm:t>
        <a:bodyPr/>
        <a:lstStyle/>
        <a:p>
          <a:endParaRPr lang="zh-CN" altLang="en-US"/>
        </a:p>
      </dgm:t>
    </dgm:pt>
    <dgm:pt modelId="{58A370EA-BE9B-4DBD-953B-EA46729E42CC}" type="sibTrans" cxnId="{5CDB7D34-1100-498A-B61F-BB76E933426D}">
      <dgm:prSet/>
      <dgm:spPr/>
      <dgm:t>
        <a:bodyPr/>
        <a:lstStyle/>
        <a:p>
          <a:endParaRPr lang="zh-CN" altLang="en-US"/>
        </a:p>
      </dgm:t>
    </dgm:pt>
    <dgm:pt modelId="{2BBE54B7-522A-4A65-BB88-4631A880F9FB}">
      <dgm:prSet phldrT="[文本]"/>
      <dgm:spPr/>
      <dgm:t>
        <a:bodyPr/>
        <a:lstStyle/>
        <a:p>
          <a:r>
            <a:rPr lang="zh-CN" altLang="en-US" dirty="0" smtClean="0"/>
            <a:t>界面和数据表之间的绑定</a:t>
          </a:r>
          <a:endParaRPr lang="zh-CN" altLang="en-US" dirty="0"/>
        </a:p>
      </dgm:t>
    </dgm:pt>
    <dgm:pt modelId="{E8682A9D-DD88-4DFE-9348-F0AB18533B0D}" type="parTrans" cxnId="{39110378-7D9A-437C-938D-8F2C64A5DD9E}">
      <dgm:prSet/>
      <dgm:spPr/>
      <dgm:t>
        <a:bodyPr/>
        <a:lstStyle/>
        <a:p>
          <a:endParaRPr lang="zh-CN" altLang="en-US"/>
        </a:p>
      </dgm:t>
    </dgm:pt>
    <dgm:pt modelId="{F377FAC3-E31F-4286-ADE2-0FDCC56E9B96}" type="sibTrans" cxnId="{39110378-7D9A-437C-938D-8F2C64A5DD9E}">
      <dgm:prSet/>
      <dgm:spPr/>
      <dgm:t>
        <a:bodyPr/>
        <a:lstStyle/>
        <a:p>
          <a:endParaRPr lang="zh-CN" altLang="en-US"/>
        </a:p>
      </dgm:t>
    </dgm:pt>
    <dgm:pt modelId="{926AE265-D20F-4B09-88B1-3391E4EFBE16}">
      <dgm:prSet phldrT="[文本]"/>
      <dgm:spPr/>
      <dgm:t>
        <a:bodyPr/>
        <a:lstStyle/>
        <a:p>
          <a:r>
            <a:rPr lang="zh-CN" altLang="en-US" dirty="0" smtClean="0"/>
            <a:t>界面和界面之间的绑定</a:t>
          </a:r>
          <a:endParaRPr lang="zh-CN" altLang="en-US" dirty="0"/>
        </a:p>
      </dgm:t>
    </dgm:pt>
    <dgm:pt modelId="{C3A96426-21B5-4B22-8A67-ECD546E8E46C}" type="parTrans" cxnId="{702E97A3-9AA9-47E6-95D9-53876D6DED5C}">
      <dgm:prSet/>
      <dgm:spPr/>
      <dgm:t>
        <a:bodyPr/>
        <a:lstStyle/>
        <a:p>
          <a:endParaRPr lang="zh-CN" altLang="en-US"/>
        </a:p>
      </dgm:t>
    </dgm:pt>
    <dgm:pt modelId="{D2DDF7E5-5952-4983-B024-FEB57606E96C}" type="sibTrans" cxnId="{702E97A3-9AA9-47E6-95D9-53876D6DED5C}">
      <dgm:prSet/>
      <dgm:spPr/>
      <dgm:t>
        <a:bodyPr/>
        <a:lstStyle/>
        <a:p>
          <a:endParaRPr lang="zh-CN" altLang="en-US"/>
        </a:p>
      </dgm:t>
    </dgm:pt>
    <dgm:pt modelId="{88EEB2E7-80AF-4054-8688-F3B83BDB3DD2}" type="pres">
      <dgm:prSet presAssocID="{C935CF95-59B2-4BE7-A094-6C0A0754A9FE}" presName="linear" presStyleCnt="0">
        <dgm:presLayoutVars>
          <dgm:animLvl val="lvl"/>
          <dgm:resizeHandles val="exact"/>
        </dgm:presLayoutVars>
      </dgm:prSet>
      <dgm:spPr/>
    </dgm:pt>
    <dgm:pt modelId="{2ED5990C-D528-4A09-A9AE-4ED2A2890E7C}" type="pres">
      <dgm:prSet presAssocID="{194F905E-A20F-4B90-A3FE-EB9B1500DE6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83D08D3-B11C-48CC-8C67-18FCC789FA81}" type="pres">
      <dgm:prSet presAssocID="{194F905E-A20F-4B90-A3FE-EB9B1500DE6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5C4DDE-33DF-404A-AA23-DEA6150BAC37}" type="pres">
      <dgm:prSet presAssocID="{63C5FE01-E867-49B6-9912-B0334DBD332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8FE2A81-5DC8-4E79-8275-98517A17826E}" type="pres">
      <dgm:prSet presAssocID="{63C5FE01-E867-49B6-9912-B0334DBD332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74A44EA-B3D7-4595-B4EA-DEC63F1890D3}" type="presOf" srcId="{60AE6426-2B9D-42B0-A949-696941F886C0}" destId="{183D08D3-B11C-48CC-8C67-18FCC789FA81}" srcOrd="0" destOrd="0" presId="urn:microsoft.com/office/officeart/2005/8/layout/vList2"/>
    <dgm:cxn modelId="{A044515F-A843-4723-A291-87A9BADADE1C}" srcId="{C935CF95-59B2-4BE7-A094-6C0A0754A9FE}" destId="{63C5FE01-E867-49B6-9912-B0334DBD3320}" srcOrd="1" destOrd="0" parTransId="{52660BD8-8017-4146-82D5-B5425C82CAC3}" sibTransId="{9E7757D3-A25A-4EC6-8F56-354820111D63}"/>
    <dgm:cxn modelId="{702E97A3-9AA9-47E6-95D9-53876D6DED5C}" srcId="{63C5FE01-E867-49B6-9912-B0334DBD3320}" destId="{926AE265-D20F-4B09-88B1-3391E4EFBE16}" srcOrd="1" destOrd="0" parTransId="{C3A96426-21B5-4B22-8A67-ECD546E8E46C}" sibTransId="{D2DDF7E5-5952-4983-B024-FEB57606E96C}"/>
    <dgm:cxn modelId="{3EDF4158-3EFE-4DE7-A279-3C349A5E365C}" srcId="{C935CF95-59B2-4BE7-A094-6C0A0754A9FE}" destId="{194F905E-A20F-4B90-A3FE-EB9B1500DE6B}" srcOrd="0" destOrd="0" parTransId="{597D326D-BB33-401B-AAFF-5A99E8A6D877}" sibTransId="{C210EC2A-8AC9-4CA1-A7AA-1B469115F4DE}"/>
    <dgm:cxn modelId="{E26BCBFF-8931-47E5-8905-208646FDACE4}" type="presOf" srcId="{926AE265-D20F-4B09-88B1-3391E4EFBE16}" destId="{C8FE2A81-5DC8-4E79-8275-98517A17826E}" srcOrd="0" destOrd="1" presId="urn:microsoft.com/office/officeart/2005/8/layout/vList2"/>
    <dgm:cxn modelId="{F4CE017A-C28A-4BCB-A2B1-071E6740C123}" type="presOf" srcId="{63C5FE01-E867-49B6-9912-B0334DBD3320}" destId="{455C4DDE-33DF-404A-AA23-DEA6150BAC37}" srcOrd="0" destOrd="0" presId="urn:microsoft.com/office/officeart/2005/8/layout/vList2"/>
    <dgm:cxn modelId="{3CD17623-E4C5-441B-80C6-CA8674572F03}" type="presOf" srcId="{194F905E-A20F-4B90-A3FE-EB9B1500DE6B}" destId="{2ED5990C-D528-4A09-A9AE-4ED2A2890E7C}" srcOrd="0" destOrd="0" presId="urn:microsoft.com/office/officeart/2005/8/layout/vList2"/>
    <dgm:cxn modelId="{41B5D8A9-454D-40B9-9608-A421CB18F405}" type="presOf" srcId="{8EBE7196-8801-4BA5-AFBF-C2C723D7FF2A}" destId="{C8FE2A81-5DC8-4E79-8275-98517A17826E}" srcOrd="0" destOrd="0" presId="urn:microsoft.com/office/officeart/2005/8/layout/vList2"/>
    <dgm:cxn modelId="{39110378-7D9A-437C-938D-8F2C64A5DD9E}" srcId="{63C5FE01-E867-49B6-9912-B0334DBD3320}" destId="{2BBE54B7-522A-4A65-BB88-4631A880F9FB}" srcOrd="2" destOrd="0" parTransId="{E8682A9D-DD88-4DFE-9348-F0AB18533B0D}" sibTransId="{F377FAC3-E31F-4286-ADE2-0FDCC56E9B96}"/>
    <dgm:cxn modelId="{5CDB7D34-1100-498A-B61F-BB76E933426D}" srcId="{63C5FE01-E867-49B6-9912-B0334DBD3320}" destId="{8EBE7196-8801-4BA5-AFBF-C2C723D7FF2A}" srcOrd="0" destOrd="0" parTransId="{56839C4B-B225-40DB-B0D5-A00EFAE82C9F}" sibTransId="{58A370EA-BE9B-4DBD-953B-EA46729E42CC}"/>
    <dgm:cxn modelId="{2EA7DF85-1A1E-4127-8C87-EFF104C15AB7}" type="presOf" srcId="{C935CF95-59B2-4BE7-A094-6C0A0754A9FE}" destId="{88EEB2E7-80AF-4054-8688-F3B83BDB3DD2}" srcOrd="0" destOrd="0" presId="urn:microsoft.com/office/officeart/2005/8/layout/vList2"/>
    <dgm:cxn modelId="{BADDE9CA-8C31-4585-8F78-6B402F2573E8}" srcId="{194F905E-A20F-4B90-A3FE-EB9B1500DE6B}" destId="{60AE6426-2B9D-42B0-A949-696941F886C0}" srcOrd="0" destOrd="0" parTransId="{9D2D645B-9EBF-4DDC-B714-5B810B5F0E08}" sibTransId="{C5B504D6-FBFA-4587-A32D-1742987CDCA4}"/>
    <dgm:cxn modelId="{E98C9055-A1DF-4ADD-BD6E-413820D22F22}" type="presOf" srcId="{2BBE54B7-522A-4A65-BB88-4631A880F9FB}" destId="{C8FE2A81-5DC8-4E79-8275-98517A17826E}" srcOrd="0" destOrd="2" presId="urn:microsoft.com/office/officeart/2005/8/layout/vList2"/>
    <dgm:cxn modelId="{C120A576-F4B1-49E8-840D-5118404DA22A}" type="presParOf" srcId="{88EEB2E7-80AF-4054-8688-F3B83BDB3DD2}" destId="{2ED5990C-D528-4A09-A9AE-4ED2A2890E7C}" srcOrd="0" destOrd="0" presId="urn:microsoft.com/office/officeart/2005/8/layout/vList2"/>
    <dgm:cxn modelId="{D3014382-610A-4C8F-983E-1AFFFD41729E}" type="presParOf" srcId="{88EEB2E7-80AF-4054-8688-F3B83BDB3DD2}" destId="{183D08D3-B11C-48CC-8C67-18FCC789FA81}" srcOrd="1" destOrd="0" presId="urn:microsoft.com/office/officeart/2005/8/layout/vList2"/>
    <dgm:cxn modelId="{C580048E-FD09-4AF1-9827-156DF2F37EB7}" type="presParOf" srcId="{88EEB2E7-80AF-4054-8688-F3B83BDB3DD2}" destId="{455C4DDE-33DF-404A-AA23-DEA6150BAC37}" srcOrd="2" destOrd="0" presId="urn:microsoft.com/office/officeart/2005/8/layout/vList2"/>
    <dgm:cxn modelId="{97F199F5-05F6-4245-8FFF-D67C2D887346}" type="presParOf" srcId="{88EEB2E7-80AF-4054-8688-F3B83BDB3DD2}" destId="{C8FE2A81-5DC8-4E79-8275-98517A17826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688F77-395F-44E0-A29B-8E5E71F7A1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7AF2BFC-B1C8-4561-9A18-540CF34F2110}">
      <dgm:prSet phldrT="[文本]"/>
      <dgm:spPr/>
      <dgm:t>
        <a:bodyPr/>
        <a:lstStyle/>
        <a:p>
          <a:r>
            <a:rPr lang="zh-CN" altLang="en-US" dirty="0" smtClean="0"/>
            <a:t>声明式界面 </a:t>
          </a:r>
          <a:r>
            <a:rPr lang="en-US" altLang="zh-CN" dirty="0" smtClean="0"/>
            <a:t>- Declarative UI</a:t>
          </a:r>
          <a:endParaRPr lang="zh-CN" altLang="en-US" dirty="0"/>
        </a:p>
      </dgm:t>
    </dgm:pt>
    <dgm:pt modelId="{49A6AA5F-A0D8-4A9B-92AF-D4479CEC6184}" type="parTrans" cxnId="{AE3C187A-974F-4BA3-9915-D43F0654C38D}">
      <dgm:prSet/>
      <dgm:spPr/>
      <dgm:t>
        <a:bodyPr/>
        <a:lstStyle/>
        <a:p>
          <a:endParaRPr lang="zh-CN" altLang="en-US"/>
        </a:p>
      </dgm:t>
    </dgm:pt>
    <dgm:pt modelId="{B1BE4178-8043-4AA6-8A5E-30950B247718}" type="sibTrans" cxnId="{AE3C187A-974F-4BA3-9915-D43F0654C38D}">
      <dgm:prSet/>
      <dgm:spPr/>
      <dgm:t>
        <a:bodyPr/>
        <a:lstStyle/>
        <a:p>
          <a:endParaRPr lang="zh-CN" altLang="en-US"/>
        </a:p>
      </dgm:t>
    </dgm:pt>
    <dgm:pt modelId="{3D897C4C-D9DB-47BA-AF85-0AB5F9FD0EBD}">
      <dgm:prSet phldrT="[文本]"/>
      <dgm:spPr/>
      <dgm:t>
        <a:bodyPr/>
        <a:lstStyle/>
        <a:p>
          <a:r>
            <a:rPr lang="zh-CN" altLang="en-US" dirty="0" smtClean="0"/>
            <a:t>在标准</a:t>
          </a:r>
          <a:r>
            <a:rPr lang="en-US" altLang="zh-CN" dirty="0" smtClean="0"/>
            <a:t>HTML</a:t>
          </a:r>
          <a:r>
            <a:rPr lang="zh-CN" altLang="en-US" dirty="0" smtClean="0"/>
            <a:t>的基础上增加属性和元素</a:t>
          </a:r>
          <a:endParaRPr lang="zh-CN" altLang="en-US" dirty="0"/>
        </a:p>
      </dgm:t>
    </dgm:pt>
    <dgm:pt modelId="{73D02D46-67A8-49F0-9B9E-E768E9CD6498}" type="parTrans" cxnId="{C78AB246-96A7-4DDD-A6B0-3D07882D808C}">
      <dgm:prSet/>
      <dgm:spPr/>
      <dgm:t>
        <a:bodyPr/>
        <a:lstStyle/>
        <a:p>
          <a:endParaRPr lang="zh-CN" altLang="en-US"/>
        </a:p>
      </dgm:t>
    </dgm:pt>
    <dgm:pt modelId="{7607DE22-FB28-478D-95EC-AA5902AD4E5C}" type="sibTrans" cxnId="{C78AB246-96A7-4DDD-A6B0-3D07882D808C}">
      <dgm:prSet/>
      <dgm:spPr/>
      <dgm:t>
        <a:bodyPr/>
        <a:lstStyle/>
        <a:p>
          <a:endParaRPr lang="zh-CN" altLang="en-US"/>
        </a:p>
      </dgm:t>
    </dgm:pt>
    <dgm:pt modelId="{7D33A93C-1CB1-4F4B-9D57-B5E422114F6A}">
      <dgm:prSet phldrT="[文本]"/>
      <dgm:spPr/>
      <dgm:t>
        <a:bodyPr/>
        <a:lstStyle/>
        <a:p>
          <a:r>
            <a:rPr lang="en-US" altLang="zh-CN" dirty="0" smtClean="0"/>
            <a:t>POJO</a:t>
          </a:r>
          <a:r>
            <a:rPr lang="zh-CN" altLang="en-US" dirty="0" smtClean="0"/>
            <a:t>绑定</a:t>
          </a:r>
          <a:endParaRPr lang="zh-CN" altLang="en-US" dirty="0"/>
        </a:p>
      </dgm:t>
    </dgm:pt>
    <dgm:pt modelId="{B8B8E9C2-122D-4633-8B45-5A2D5C2A9499}" type="parTrans" cxnId="{14EF916E-A309-4DA7-A738-B95C4F13784D}">
      <dgm:prSet/>
      <dgm:spPr/>
      <dgm:t>
        <a:bodyPr/>
        <a:lstStyle/>
        <a:p>
          <a:endParaRPr lang="zh-CN" altLang="en-US"/>
        </a:p>
      </dgm:t>
    </dgm:pt>
    <dgm:pt modelId="{D80CB04E-3147-4F6D-9BBA-472151B22218}" type="sibTrans" cxnId="{14EF916E-A309-4DA7-A738-B95C4F13784D}">
      <dgm:prSet/>
      <dgm:spPr/>
      <dgm:t>
        <a:bodyPr/>
        <a:lstStyle/>
        <a:p>
          <a:endParaRPr lang="zh-CN" altLang="en-US"/>
        </a:p>
      </dgm:t>
    </dgm:pt>
    <dgm:pt modelId="{7B632BDC-EDB4-43DA-9F1E-E6CFB0A70399}">
      <dgm:prSet phldrT="[文本]"/>
      <dgm:spPr/>
      <dgm:t>
        <a:bodyPr/>
        <a:lstStyle/>
        <a:p>
          <a:r>
            <a:rPr lang="zh-CN" altLang="en-US" dirty="0" smtClean="0"/>
            <a:t>可以绑定到普通对象，不需要特别实现什么接口</a:t>
          </a:r>
          <a:endParaRPr lang="zh-CN" altLang="en-US" dirty="0"/>
        </a:p>
      </dgm:t>
    </dgm:pt>
    <dgm:pt modelId="{05061539-51D2-4819-B08B-9EF593A83EC2}" type="parTrans" cxnId="{DEC82D3B-0971-433D-9DF7-03051FC040F9}">
      <dgm:prSet/>
      <dgm:spPr/>
      <dgm:t>
        <a:bodyPr/>
        <a:lstStyle/>
        <a:p>
          <a:endParaRPr lang="zh-CN" altLang="en-US"/>
        </a:p>
      </dgm:t>
    </dgm:pt>
    <dgm:pt modelId="{A01C47E1-5858-42CF-9CC4-33D72E32592D}" type="sibTrans" cxnId="{DEC82D3B-0971-433D-9DF7-03051FC040F9}">
      <dgm:prSet/>
      <dgm:spPr/>
      <dgm:t>
        <a:bodyPr/>
        <a:lstStyle/>
        <a:p>
          <a:endParaRPr lang="zh-CN" altLang="en-US"/>
        </a:p>
      </dgm:t>
    </dgm:pt>
    <dgm:pt modelId="{D2C068B8-F0A2-4271-A0E4-7CF46A8A298D}">
      <dgm:prSet phldrT="[文本]"/>
      <dgm:spPr/>
      <dgm:t>
        <a:bodyPr/>
        <a:lstStyle/>
        <a:p>
          <a:r>
            <a:rPr lang="zh-CN" altLang="en-US" dirty="0" smtClean="0"/>
            <a:t>通过脏值检查确定数据修改</a:t>
          </a:r>
          <a:endParaRPr lang="zh-CN" altLang="en-US" dirty="0"/>
        </a:p>
      </dgm:t>
    </dgm:pt>
    <dgm:pt modelId="{5B972F86-B763-4C0B-BE40-DDC8843A4747}" type="parTrans" cxnId="{AA3E6E4F-4A28-4A46-B638-683A5A0C1F6D}">
      <dgm:prSet/>
      <dgm:spPr/>
      <dgm:t>
        <a:bodyPr/>
        <a:lstStyle/>
        <a:p>
          <a:endParaRPr lang="zh-CN" altLang="en-US"/>
        </a:p>
      </dgm:t>
    </dgm:pt>
    <dgm:pt modelId="{E9AB4E4B-4937-4972-902F-01FCB93D5983}" type="sibTrans" cxnId="{AA3E6E4F-4A28-4A46-B638-683A5A0C1F6D}">
      <dgm:prSet/>
      <dgm:spPr/>
      <dgm:t>
        <a:bodyPr/>
        <a:lstStyle/>
        <a:p>
          <a:endParaRPr lang="zh-CN" altLang="en-US"/>
        </a:p>
      </dgm:t>
    </dgm:pt>
    <dgm:pt modelId="{BDFCECD4-5498-450C-B532-82DA548F7FEC}">
      <dgm:prSet phldrT="[文本]"/>
      <dgm:spPr/>
      <dgm:t>
        <a:bodyPr/>
        <a:lstStyle/>
        <a:p>
          <a:r>
            <a:rPr lang="zh-CN" altLang="en-US" dirty="0" smtClean="0"/>
            <a:t>可以通过自定义指令进行扩展</a:t>
          </a:r>
          <a:endParaRPr lang="zh-CN" altLang="en-US" dirty="0"/>
        </a:p>
      </dgm:t>
    </dgm:pt>
    <dgm:pt modelId="{7F56A740-BB7F-49BC-9083-97DC115E707F}" type="parTrans" cxnId="{191D3229-D018-4C2E-85B9-782EEEC4CE06}">
      <dgm:prSet/>
      <dgm:spPr/>
      <dgm:t>
        <a:bodyPr/>
        <a:lstStyle/>
        <a:p>
          <a:endParaRPr lang="zh-CN" altLang="en-US"/>
        </a:p>
      </dgm:t>
    </dgm:pt>
    <dgm:pt modelId="{9A7ABE67-8145-49EB-93BC-B6BBEA3F22A1}" type="sibTrans" cxnId="{191D3229-D018-4C2E-85B9-782EEEC4CE06}">
      <dgm:prSet/>
      <dgm:spPr/>
      <dgm:t>
        <a:bodyPr/>
        <a:lstStyle/>
        <a:p>
          <a:endParaRPr lang="zh-CN" altLang="en-US"/>
        </a:p>
      </dgm:t>
    </dgm:pt>
    <dgm:pt modelId="{18516B85-FA8A-4809-8BF3-199BDC41241D}" type="pres">
      <dgm:prSet presAssocID="{04688F77-395F-44E0-A29B-8E5E71F7A1D2}" presName="linear" presStyleCnt="0">
        <dgm:presLayoutVars>
          <dgm:animLvl val="lvl"/>
          <dgm:resizeHandles val="exact"/>
        </dgm:presLayoutVars>
      </dgm:prSet>
      <dgm:spPr/>
    </dgm:pt>
    <dgm:pt modelId="{90F0E600-2BC4-467A-B515-DB7D27B83A37}" type="pres">
      <dgm:prSet presAssocID="{37AF2BFC-B1C8-4561-9A18-540CF34F211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CE3E3E-EFAE-452B-8286-D4FC92A2B729}" type="pres">
      <dgm:prSet presAssocID="{37AF2BFC-B1C8-4561-9A18-540CF34F211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30FAC2-1E8C-4BE9-B8FD-9A1CF6A528AE}" type="pres">
      <dgm:prSet presAssocID="{7D33A93C-1CB1-4F4B-9D57-B5E422114F6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FE5DCB-4039-4007-A7E6-1CA05C2322BC}" type="pres">
      <dgm:prSet presAssocID="{7D33A93C-1CB1-4F4B-9D57-B5E422114F6A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56EC4F8-70A1-4B62-B38F-C55102C8B718}" type="presOf" srcId="{7D33A93C-1CB1-4F4B-9D57-B5E422114F6A}" destId="{3D30FAC2-1E8C-4BE9-B8FD-9A1CF6A528AE}" srcOrd="0" destOrd="0" presId="urn:microsoft.com/office/officeart/2005/8/layout/vList2"/>
    <dgm:cxn modelId="{191D3229-D018-4C2E-85B9-782EEEC4CE06}" srcId="{37AF2BFC-B1C8-4561-9A18-540CF34F2110}" destId="{BDFCECD4-5498-450C-B532-82DA548F7FEC}" srcOrd="1" destOrd="0" parTransId="{7F56A740-BB7F-49BC-9083-97DC115E707F}" sibTransId="{9A7ABE67-8145-49EB-93BC-B6BBEA3F22A1}"/>
    <dgm:cxn modelId="{C14E77D3-6D7B-49D1-AFBE-079DB98DA514}" type="presOf" srcId="{7B632BDC-EDB4-43DA-9F1E-E6CFB0A70399}" destId="{24FE5DCB-4039-4007-A7E6-1CA05C2322BC}" srcOrd="0" destOrd="0" presId="urn:microsoft.com/office/officeart/2005/8/layout/vList2"/>
    <dgm:cxn modelId="{7F3754A4-2B5A-4441-A835-D9E42532E4B7}" type="presOf" srcId="{3D897C4C-D9DB-47BA-AF85-0AB5F9FD0EBD}" destId="{C5CE3E3E-EFAE-452B-8286-D4FC92A2B729}" srcOrd="0" destOrd="0" presId="urn:microsoft.com/office/officeart/2005/8/layout/vList2"/>
    <dgm:cxn modelId="{8DA7DCC8-3579-4E0A-9304-093A6D656B5E}" type="presOf" srcId="{D2C068B8-F0A2-4271-A0E4-7CF46A8A298D}" destId="{24FE5DCB-4039-4007-A7E6-1CA05C2322BC}" srcOrd="0" destOrd="1" presId="urn:microsoft.com/office/officeart/2005/8/layout/vList2"/>
    <dgm:cxn modelId="{C5038F86-E25C-40C3-8011-AECECDBC5CFA}" type="presOf" srcId="{04688F77-395F-44E0-A29B-8E5E71F7A1D2}" destId="{18516B85-FA8A-4809-8BF3-199BDC41241D}" srcOrd="0" destOrd="0" presId="urn:microsoft.com/office/officeart/2005/8/layout/vList2"/>
    <dgm:cxn modelId="{AA3E6E4F-4A28-4A46-B638-683A5A0C1F6D}" srcId="{7D33A93C-1CB1-4F4B-9D57-B5E422114F6A}" destId="{D2C068B8-F0A2-4271-A0E4-7CF46A8A298D}" srcOrd="1" destOrd="0" parTransId="{5B972F86-B763-4C0B-BE40-DDC8843A4747}" sibTransId="{E9AB4E4B-4937-4972-902F-01FCB93D5983}"/>
    <dgm:cxn modelId="{A6B794E3-5D2D-419F-B428-042EF9A9121B}" type="presOf" srcId="{37AF2BFC-B1C8-4561-9A18-540CF34F2110}" destId="{90F0E600-2BC4-467A-B515-DB7D27B83A37}" srcOrd="0" destOrd="0" presId="urn:microsoft.com/office/officeart/2005/8/layout/vList2"/>
    <dgm:cxn modelId="{14EF916E-A309-4DA7-A738-B95C4F13784D}" srcId="{04688F77-395F-44E0-A29B-8E5E71F7A1D2}" destId="{7D33A93C-1CB1-4F4B-9D57-B5E422114F6A}" srcOrd="1" destOrd="0" parTransId="{B8B8E9C2-122D-4633-8B45-5A2D5C2A9499}" sibTransId="{D80CB04E-3147-4F6D-9BBA-472151B22218}"/>
    <dgm:cxn modelId="{DEC82D3B-0971-433D-9DF7-03051FC040F9}" srcId="{7D33A93C-1CB1-4F4B-9D57-B5E422114F6A}" destId="{7B632BDC-EDB4-43DA-9F1E-E6CFB0A70399}" srcOrd="0" destOrd="0" parTransId="{05061539-51D2-4819-B08B-9EF593A83EC2}" sibTransId="{A01C47E1-5858-42CF-9CC4-33D72E32592D}"/>
    <dgm:cxn modelId="{D7EA502E-A78F-4292-9CFB-F4462B6BC229}" type="presOf" srcId="{BDFCECD4-5498-450C-B532-82DA548F7FEC}" destId="{C5CE3E3E-EFAE-452B-8286-D4FC92A2B729}" srcOrd="0" destOrd="1" presId="urn:microsoft.com/office/officeart/2005/8/layout/vList2"/>
    <dgm:cxn modelId="{AE3C187A-974F-4BA3-9915-D43F0654C38D}" srcId="{04688F77-395F-44E0-A29B-8E5E71F7A1D2}" destId="{37AF2BFC-B1C8-4561-9A18-540CF34F2110}" srcOrd="0" destOrd="0" parTransId="{49A6AA5F-A0D8-4A9B-92AF-D4479CEC6184}" sibTransId="{B1BE4178-8043-4AA6-8A5E-30950B247718}"/>
    <dgm:cxn modelId="{C78AB246-96A7-4DDD-A6B0-3D07882D808C}" srcId="{37AF2BFC-B1C8-4561-9A18-540CF34F2110}" destId="{3D897C4C-D9DB-47BA-AF85-0AB5F9FD0EBD}" srcOrd="0" destOrd="0" parTransId="{73D02D46-67A8-49F0-9B9E-E768E9CD6498}" sibTransId="{7607DE22-FB28-478D-95EC-AA5902AD4E5C}"/>
    <dgm:cxn modelId="{DF01517B-C989-4A61-97CB-20EB509E5856}" type="presParOf" srcId="{18516B85-FA8A-4809-8BF3-199BDC41241D}" destId="{90F0E600-2BC4-467A-B515-DB7D27B83A37}" srcOrd="0" destOrd="0" presId="urn:microsoft.com/office/officeart/2005/8/layout/vList2"/>
    <dgm:cxn modelId="{43F75DC4-4FA4-48CC-AF2C-9D3BB072A040}" type="presParOf" srcId="{18516B85-FA8A-4809-8BF3-199BDC41241D}" destId="{C5CE3E3E-EFAE-452B-8286-D4FC92A2B729}" srcOrd="1" destOrd="0" presId="urn:microsoft.com/office/officeart/2005/8/layout/vList2"/>
    <dgm:cxn modelId="{2D013E61-2CE4-4693-A39B-99CD6B414724}" type="presParOf" srcId="{18516B85-FA8A-4809-8BF3-199BDC41241D}" destId="{3D30FAC2-1E8C-4BE9-B8FD-9A1CF6A528AE}" srcOrd="2" destOrd="0" presId="urn:microsoft.com/office/officeart/2005/8/layout/vList2"/>
    <dgm:cxn modelId="{D7CC2F33-A892-493E-86A4-E30A7CC3929F}" type="presParOf" srcId="{18516B85-FA8A-4809-8BF3-199BDC41241D}" destId="{24FE5DCB-4039-4007-A7E6-1CA05C2322B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5990C-D528-4A09-A9AE-4ED2A2890E7C}">
      <dsp:nvSpPr>
        <dsp:cNvPr id="0" name=""/>
        <dsp:cNvSpPr/>
      </dsp:nvSpPr>
      <dsp:spPr>
        <a:xfrm>
          <a:off x="0" y="71193"/>
          <a:ext cx="8596312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Delphi</a:t>
          </a:r>
          <a:endParaRPr lang="zh-CN" altLang="en-US" sz="3500" kern="1200" dirty="0"/>
        </a:p>
      </dsp:txBody>
      <dsp:txXfrm>
        <a:off x="39980" y="111173"/>
        <a:ext cx="8516352" cy="739039"/>
      </dsp:txXfrm>
    </dsp:sp>
    <dsp:sp modelId="{183D08D3-B11C-48CC-8C67-18FCC789FA81}">
      <dsp:nvSpPr>
        <dsp:cNvPr id="0" name=""/>
        <dsp:cNvSpPr/>
      </dsp:nvSpPr>
      <dsp:spPr>
        <a:xfrm>
          <a:off x="0" y="890193"/>
          <a:ext cx="8596312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33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700" kern="1200" dirty="0" err="1" smtClean="0"/>
            <a:t>TDataSource</a:t>
          </a:r>
          <a:r>
            <a:rPr lang="zh-CN" altLang="en-US" sz="2700" kern="1200" dirty="0" smtClean="0"/>
            <a:t>和</a:t>
          </a:r>
          <a:r>
            <a:rPr lang="en-US" altLang="zh-CN" sz="2700" kern="1200" dirty="0" err="1" smtClean="0"/>
            <a:t>TDBGrid</a:t>
          </a:r>
          <a:r>
            <a:rPr lang="zh-CN" altLang="en-US" sz="2700" kern="1200" dirty="0" smtClean="0"/>
            <a:t>、</a:t>
          </a:r>
          <a:r>
            <a:rPr lang="en-US" altLang="zh-CN" sz="2700" kern="1200" dirty="0" err="1" smtClean="0"/>
            <a:t>TDBNavigator</a:t>
          </a:r>
          <a:r>
            <a:rPr lang="zh-CN" altLang="en-US" sz="2700" kern="1200" dirty="0" smtClean="0"/>
            <a:t>之间的绑定</a:t>
          </a:r>
          <a:endParaRPr lang="zh-CN" altLang="en-US" sz="2700" kern="1200" dirty="0"/>
        </a:p>
      </dsp:txBody>
      <dsp:txXfrm>
        <a:off x="0" y="890193"/>
        <a:ext cx="8596312" cy="579600"/>
      </dsp:txXfrm>
    </dsp:sp>
    <dsp:sp modelId="{455C4DDE-33DF-404A-AA23-DEA6150BAC37}">
      <dsp:nvSpPr>
        <dsp:cNvPr id="0" name=""/>
        <dsp:cNvSpPr/>
      </dsp:nvSpPr>
      <dsp:spPr>
        <a:xfrm>
          <a:off x="0" y="1469793"/>
          <a:ext cx="8596312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WPF</a:t>
          </a:r>
          <a:endParaRPr lang="zh-CN" altLang="en-US" sz="3500" kern="1200" dirty="0"/>
        </a:p>
      </dsp:txBody>
      <dsp:txXfrm>
        <a:off x="39980" y="1509773"/>
        <a:ext cx="8516352" cy="739039"/>
      </dsp:txXfrm>
    </dsp:sp>
    <dsp:sp modelId="{C8FE2A81-5DC8-4E79-8275-98517A17826E}">
      <dsp:nvSpPr>
        <dsp:cNvPr id="0" name=""/>
        <dsp:cNvSpPr/>
      </dsp:nvSpPr>
      <dsp:spPr>
        <a:xfrm>
          <a:off x="0" y="2288793"/>
          <a:ext cx="8596312" cy="1521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33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700" kern="1200" dirty="0" smtClean="0"/>
            <a:t>界面和变量之间的绑定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700" kern="1200" dirty="0" smtClean="0"/>
            <a:t>界面和界面之间的绑定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700" kern="1200" dirty="0" smtClean="0"/>
            <a:t>界面和数据表之间的绑定</a:t>
          </a:r>
          <a:endParaRPr lang="zh-CN" altLang="en-US" sz="2700" kern="1200" dirty="0"/>
        </a:p>
      </dsp:txBody>
      <dsp:txXfrm>
        <a:off x="0" y="2288793"/>
        <a:ext cx="8596312" cy="15214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0E600-2BC4-467A-B515-DB7D27B83A37}">
      <dsp:nvSpPr>
        <dsp:cNvPr id="0" name=""/>
        <dsp:cNvSpPr/>
      </dsp:nvSpPr>
      <dsp:spPr>
        <a:xfrm>
          <a:off x="0" y="25518"/>
          <a:ext cx="8596312" cy="900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声明式界面 </a:t>
          </a:r>
          <a:r>
            <a:rPr lang="en-US" altLang="zh-CN" sz="3500" kern="1200" dirty="0" smtClean="0"/>
            <a:t>- Declarative UI</a:t>
          </a:r>
          <a:endParaRPr lang="zh-CN" altLang="en-US" sz="3500" kern="1200" dirty="0"/>
        </a:p>
      </dsp:txBody>
      <dsp:txXfrm>
        <a:off x="43978" y="69496"/>
        <a:ext cx="8508356" cy="812943"/>
      </dsp:txXfrm>
    </dsp:sp>
    <dsp:sp modelId="{C5CE3E3E-EFAE-452B-8286-D4FC92A2B729}">
      <dsp:nvSpPr>
        <dsp:cNvPr id="0" name=""/>
        <dsp:cNvSpPr/>
      </dsp:nvSpPr>
      <dsp:spPr>
        <a:xfrm>
          <a:off x="0" y="926418"/>
          <a:ext cx="8596312" cy="1014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33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700" kern="1200" dirty="0" smtClean="0"/>
            <a:t>在标准</a:t>
          </a:r>
          <a:r>
            <a:rPr lang="en-US" altLang="zh-CN" sz="2700" kern="1200" dirty="0" smtClean="0"/>
            <a:t>HTML</a:t>
          </a:r>
          <a:r>
            <a:rPr lang="zh-CN" altLang="en-US" sz="2700" kern="1200" dirty="0" smtClean="0"/>
            <a:t>的基础上增加属性和元素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700" kern="1200" dirty="0" smtClean="0"/>
            <a:t>可以通过自定义指令进行扩展</a:t>
          </a:r>
          <a:endParaRPr lang="zh-CN" altLang="en-US" sz="2700" kern="1200" dirty="0"/>
        </a:p>
      </dsp:txBody>
      <dsp:txXfrm>
        <a:off x="0" y="926418"/>
        <a:ext cx="8596312" cy="1014300"/>
      </dsp:txXfrm>
    </dsp:sp>
    <dsp:sp modelId="{3D30FAC2-1E8C-4BE9-B8FD-9A1CF6A528AE}">
      <dsp:nvSpPr>
        <dsp:cNvPr id="0" name=""/>
        <dsp:cNvSpPr/>
      </dsp:nvSpPr>
      <dsp:spPr>
        <a:xfrm>
          <a:off x="0" y="1940718"/>
          <a:ext cx="8596312" cy="900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POJO</a:t>
          </a:r>
          <a:r>
            <a:rPr lang="zh-CN" altLang="en-US" sz="3500" kern="1200" dirty="0" smtClean="0"/>
            <a:t>绑定</a:t>
          </a:r>
          <a:endParaRPr lang="zh-CN" altLang="en-US" sz="3500" kern="1200" dirty="0"/>
        </a:p>
      </dsp:txBody>
      <dsp:txXfrm>
        <a:off x="43978" y="1984696"/>
        <a:ext cx="8508356" cy="812943"/>
      </dsp:txXfrm>
    </dsp:sp>
    <dsp:sp modelId="{24FE5DCB-4039-4007-A7E6-1CA05C2322BC}">
      <dsp:nvSpPr>
        <dsp:cNvPr id="0" name=""/>
        <dsp:cNvSpPr/>
      </dsp:nvSpPr>
      <dsp:spPr>
        <a:xfrm>
          <a:off x="0" y="2841618"/>
          <a:ext cx="8596312" cy="1014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33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700" kern="1200" dirty="0" smtClean="0"/>
            <a:t>可以绑定到普通对象，不需要特别实现什么接口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700" kern="1200" dirty="0" smtClean="0"/>
            <a:t>通过脏值检查确定数据修改</a:t>
          </a:r>
          <a:endParaRPr lang="zh-CN" altLang="en-US" sz="2700" kern="1200" dirty="0"/>
        </a:p>
      </dsp:txBody>
      <dsp:txXfrm>
        <a:off x="0" y="2841618"/>
        <a:ext cx="8596312" cy="1014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Data-Binding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 Angular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Delphi/VB/WPF/Silverlight</a:t>
            </a:r>
            <a:r>
              <a:rPr lang="zh-CN" altLang="en-US" dirty="0" smtClean="0"/>
              <a:t>程序员的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指南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05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数据绑定（数据感知）技术的回顾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605763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6975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</a:t>
            </a:r>
            <a:r>
              <a:rPr lang="zh-CN" altLang="en-US" dirty="0" smtClean="0"/>
              <a:t>双向绑定的特点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0342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015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49191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93</Words>
  <Application>Microsoft Office PowerPoint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方正姚体</vt:lpstr>
      <vt:lpstr>华文新魏</vt:lpstr>
      <vt:lpstr>Arial</vt:lpstr>
      <vt:lpstr>Trebuchet MS</vt:lpstr>
      <vt:lpstr>Wingdings 3</vt:lpstr>
      <vt:lpstr>平面</vt:lpstr>
      <vt:lpstr>Data-Binding to Angular</vt:lpstr>
      <vt:lpstr>数据绑定（数据感知）技术的回顾</vt:lpstr>
      <vt:lpstr>Angular双向绑定的特点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DataBinding to Angular</dc:title>
  <dc:creator>汪志成</dc:creator>
  <cp:lastModifiedBy>汪志成</cp:lastModifiedBy>
  <cp:revision>8</cp:revision>
  <dcterms:created xsi:type="dcterms:W3CDTF">2014-05-28T09:06:09Z</dcterms:created>
  <dcterms:modified xsi:type="dcterms:W3CDTF">2014-05-28T09:48:43Z</dcterms:modified>
</cp:coreProperties>
</file>