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80CF8-EC4B-4950-B7EB-3303C42D811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D4A4C8-B129-4C4E-8078-5119D7C70993}">
      <dgm:prSet phldrT="[文本]"/>
      <dgm:spPr/>
      <dgm:t>
        <a:bodyPr/>
        <a:lstStyle/>
        <a:p>
          <a:r>
            <a:rPr lang="zh-CN" altLang="en-US" dirty="0" smtClean="0"/>
            <a:t>用户故事（产品经理）</a:t>
          </a:r>
          <a:endParaRPr lang="zh-CN" altLang="en-US" dirty="0"/>
        </a:p>
      </dgm:t>
    </dgm:pt>
    <dgm:pt modelId="{D32CE044-260D-44B9-93B5-564EE751FF54}" type="parTrans" cxnId="{CEBF95A7-CE33-4D6D-A9B0-46B8E4E970F2}">
      <dgm:prSet/>
      <dgm:spPr/>
      <dgm:t>
        <a:bodyPr/>
        <a:lstStyle/>
        <a:p>
          <a:endParaRPr lang="zh-CN" altLang="en-US"/>
        </a:p>
      </dgm:t>
    </dgm:pt>
    <dgm:pt modelId="{40081E88-F15C-49D1-83D3-88423BBB5BC6}" type="sibTrans" cxnId="{CEBF95A7-CE33-4D6D-A9B0-46B8E4E970F2}">
      <dgm:prSet/>
      <dgm:spPr/>
      <dgm:t>
        <a:bodyPr/>
        <a:lstStyle/>
        <a:p>
          <a:endParaRPr lang="zh-CN" altLang="en-US"/>
        </a:p>
      </dgm:t>
    </dgm:pt>
    <dgm:pt modelId="{6761DD6E-955C-4847-98F4-B5C41352D295}">
      <dgm:prSet phldrT="[文本]"/>
      <dgm:spPr/>
      <dgm:t>
        <a:bodyPr/>
        <a:lstStyle/>
        <a:p>
          <a:r>
            <a:rPr lang="zh-CN" altLang="en-US" dirty="0" smtClean="0"/>
            <a:t>背景介绍（商务）</a:t>
          </a:r>
          <a:endParaRPr lang="zh-CN" altLang="en-US" dirty="0"/>
        </a:p>
      </dgm:t>
    </dgm:pt>
    <dgm:pt modelId="{1697122C-DBD8-4C22-A38C-1774C5939971}" type="parTrans" cxnId="{3E131DC5-7DB8-47BA-8B1F-410528636B9B}">
      <dgm:prSet/>
      <dgm:spPr/>
      <dgm:t>
        <a:bodyPr/>
        <a:lstStyle/>
        <a:p>
          <a:endParaRPr lang="zh-CN" altLang="en-US"/>
        </a:p>
      </dgm:t>
    </dgm:pt>
    <dgm:pt modelId="{31311574-CBBE-4C4A-A92C-584BBB00C54C}" type="sibTrans" cxnId="{3E131DC5-7DB8-47BA-8B1F-410528636B9B}">
      <dgm:prSet/>
      <dgm:spPr/>
      <dgm:t>
        <a:bodyPr/>
        <a:lstStyle/>
        <a:p>
          <a:endParaRPr lang="zh-CN" altLang="en-US"/>
        </a:p>
      </dgm:t>
    </dgm:pt>
    <dgm:pt modelId="{A43EB2AF-22F6-464C-B6F8-5817C0F4B3C5}">
      <dgm:prSet phldrT="[文本]"/>
      <dgm:spPr/>
      <dgm:t>
        <a:bodyPr/>
        <a:lstStyle/>
        <a:p>
          <a:r>
            <a:rPr lang="zh-CN" altLang="en-US" dirty="0" smtClean="0"/>
            <a:t>需求描述（商务）</a:t>
          </a:r>
          <a:endParaRPr lang="zh-CN" altLang="en-US" dirty="0"/>
        </a:p>
      </dgm:t>
    </dgm:pt>
    <dgm:pt modelId="{D638FF6B-999F-4A79-ABC4-BA51FDC82956}" type="parTrans" cxnId="{0EF6F8FD-5898-40B7-9F81-85E2E7950FDF}">
      <dgm:prSet/>
      <dgm:spPr/>
      <dgm:t>
        <a:bodyPr/>
        <a:lstStyle/>
        <a:p>
          <a:endParaRPr lang="zh-CN" altLang="en-US"/>
        </a:p>
      </dgm:t>
    </dgm:pt>
    <dgm:pt modelId="{216AFD91-0D05-443C-B3C2-BF22D75F6776}" type="sibTrans" cxnId="{0EF6F8FD-5898-40B7-9F81-85E2E7950FDF}">
      <dgm:prSet/>
      <dgm:spPr/>
      <dgm:t>
        <a:bodyPr/>
        <a:lstStyle/>
        <a:p>
          <a:endParaRPr lang="zh-CN" altLang="en-US"/>
        </a:p>
      </dgm:t>
    </dgm:pt>
    <dgm:pt modelId="{306938DF-8A39-4D75-AC1B-641DD89FFA39}" type="pres">
      <dgm:prSet presAssocID="{F2880CF8-EC4B-4950-B7EB-3303C42D811F}" presName="Name0" presStyleCnt="0">
        <dgm:presLayoutVars>
          <dgm:dir/>
          <dgm:animLvl val="lvl"/>
          <dgm:resizeHandles val="exact"/>
        </dgm:presLayoutVars>
      </dgm:prSet>
      <dgm:spPr/>
    </dgm:pt>
    <dgm:pt modelId="{7BE218FE-CC64-4257-ACCE-1415C87F6979}" type="pres">
      <dgm:prSet presAssocID="{20D4A4C8-B129-4C4E-8078-5119D7C70993}" presName="boxAndChildren" presStyleCnt="0"/>
      <dgm:spPr/>
    </dgm:pt>
    <dgm:pt modelId="{B50DA945-90BC-4441-8256-C65342AD3B27}" type="pres">
      <dgm:prSet presAssocID="{20D4A4C8-B129-4C4E-8078-5119D7C70993}" presName="parentTextBox" presStyleLbl="node1" presStyleIdx="0" presStyleCnt="3"/>
      <dgm:spPr/>
    </dgm:pt>
    <dgm:pt modelId="{BCBC539F-7B87-450B-9283-3CED9EDA0B0C}" type="pres">
      <dgm:prSet presAssocID="{216AFD91-0D05-443C-B3C2-BF22D75F6776}" presName="sp" presStyleCnt="0"/>
      <dgm:spPr/>
    </dgm:pt>
    <dgm:pt modelId="{04CE1143-9F01-40EA-9B7A-E2B759C719C3}" type="pres">
      <dgm:prSet presAssocID="{A43EB2AF-22F6-464C-B6F8-5817C0F4B3C5}" presName="arrowAndChildren" presStyleCnt="0"/>
      <dgm:spPr/>
    </dgm:pt>
    <dgm:pt modelId="{4CBA258C-B356-464F-9F04-6B5A1E841F1B}" type="pres">
      <dgm:prSet presAssocID="{A43EB2AF-22F6-464C-B6F8-5817C0F4B3C5}" presName="parentTextArrow" presStyleLbl="node1" presStyleIdx="1" presStyleCnt="3"/>
      <dgm:spPr/>
    </dgm:pt>
    <dgm:pt modelId="{BC0A9EDD-1ED5-4105-B607-F68F5437C8CC}" type="pres">
      <dgm:prSet presAssocID="{31311574-CBBE-4C4A-A92C-584BBB00C54C}" presName="sp" presStyleCnt="0"/>
      <dgm:spPr/>
    </dgm:pt>
    <dgm:pt modelId="{39E1C5FE-0CCF-47A3-B843-B0425753AFD7}" type="pres">
      <dgm:prSet presAssocID="{6761DD6E-955C-4847-98F4-B5C41352D295}" presName="arrowAndChildren" presStyleCnt="0"/>
      <dgm:spPr/>
    </dgm:pt>
    <dgm:pt modelId="{B8D391F9-F238-4D5B-9647-43011A5EEAE9}" type="pres">
      <dgm:prSet presAssocID="{6761DD6E-955C-4847-98F4-B5C41352D295}" presName="parentTextArrow" presStyleLbl="node1" presStyleIdx="2" presStyleCnt="3"/>
      <dgm:spPr/>
    </dgm:pt>
  </dgm:ptLst>
  <dgm:cxnLst>
    <dgm:cxn modelId="{A625AC28-5F00-4A35-8E26-329732CD53CB}" type="presOf" srcId="{6761DD6E-955C-4847-98F4-B5C41352D295}" destId="{B8D391F9-F238-4D5B-9647-43011A5EEAE9}" srcOrd="0" destOrd="0" presId="urn:microsoft.com/office/officeart/2005/8/layout/process4"/>
    <dgm:cxn modelId="{17418529-E3A5-4488-86D2-D22A393EB33A}" type="presOf" srcId="{A43EB2AF-22F6-464C-B6F8-5817C0F4B3C5}" destId="{4CBA258C-B356-464F-9F04-6B5A1E841F1B}" srcOrd="0" destOrd="0" presId="urn:microsoft.com/office/officeart/2005/8/layout/process4"/>
    <dgm:cxn modelId="{0EF6F8FD-5898-40B7-9F81-85E2E7950FDF}" srcId="{F2880CF8-EC4B-4950-B7EB-3303C42D811F}" destId="{A43EB2AF-22F6-464C-B6F8-5817C0F4B3C5}" srcOrd="1" destOrd="0" parTransId="{D638FF6B-999F-4A79-ABC4-BA51FDC82956}" sibTransId="{216AFD91-0D05-443C-B3C2-BF22D75F6776}"/>
    <dgm:cxn modelId="{C23D4EFE-C96D-43AF-83B3-EA94597EA117}" type="presOf" srcId="{20D4A4C8-B129-4C4E-8078-5119D7C70993}" destId="{B50DA945-90BC-4441-8256-C65342AD3B27}" srcOrd="0" destOrd="0" presId="urn:microsoft.com/office/officeart/2005/8/layout/process4"/>
    <dgm:cxn modelId="{CEBF95A7-CE33-4D6D-A9B0-46B8E4E970F2}" srcId="{F2880CF8-EC4B-4950-B7EB-3303C42D811F}" destId="{20D4A4C8-B129-4C4E-8078-5119D7C70993}" srcOrd="2" destOrd="0" parTransId="{D32CE044-260D-44B9-93B5-564EE751FF54}" sibTransId="{40081E88-F15C-49D1-83D3-88423BBB5BC6}"/>
    <dgm:cxn modelId="{66D5415B-D78E-4298-A51C-BF41596E91E2}" type="presOf" srcId="{F2880CF8-EC4B-4950-B7EB-3303C42D811F}" destId="{306938DF-8A39-4D75-AC1B-641DD89FFA39}" srcOrd="0" destOrd="0" presId="urn:microsoft.com/office/officeart/2005/8/layout/process4"/>
    <dgm:cxn modelId="{3E131DC5-7DB8-47BA-8B1F-410528636B9B}" srcId="{F2880CF8-EC4B-4950-B7EB-3303C42D811F}" destId="{6761DD6E-955C-4847-98F4-B5C41352D295}" srcOrd="0" destOrd="0" parTransId="{1697122C-DBD8-4C22-A38C-1774C5939971}" sibTransId="{31311574-CBBE-4C4A-A92C-584BBB00C54C}"/>
    <dgm:cxn modelId="{399ED124-1696-4C1E-9E4C-AA1EB256D579}" type="presParOf" srcId="{306938DF-8A39-4D75-AC1B-641DD89FFA39}" destId="{7BE218FE-CC64-4257-ACCE-1415C87F6979}" srcOrd="0" destOrd="0" presId="urn:microsoft.com/office/officeart/2005/8/layout/process4"/>
    <dgm:cxn modelId="{A5731FB7-8303-425E-BE72-C2256A323112}" type="presParOf" srcId="{7BE218FE-CC64-4257-ACCE-1415C87F6979}" destId="{B50DA945-90BC-4441-8256-C65342AD3B27}" srcOrd="0" destOrd="0" presId="urn:microsoft.com/office/officeart/2005/8/layout/process4"/>
    <dgm:cxn modelId="{AF9D4A32-0F66-425A-8D2D-AC6508B2210C}" type="presParOf" srcId="{306938DF-8A39-4D75-AC1B-641DD89FFA39}" destId="{BCBC539F-7B87-450B-9283-3CED9EDA0B0C}" srcOrd="1" destOrd="0" presId="urn:microsoft.com/office/officeart/2005/8/layout/process4"/>
    <dgm:cxn modelId="{8C78A310-67C4-4ABB-9656-CFB2093363F0}" type="presParOf" srcId="{306938DF-8A39-4D75-AC1B-641DD89FFA39}" destId="{04CE1143-9F01-40EA-9B7A-E2B759C719C3}" srcOrd="2" destOrd="0" presId="urn:microsoft.com/office/officeart/2005/8/layout/process4"/>
    <dgm:cxn modelId="{CA42B1AE-1EEF-4CAB-B6A1-8A45E00AD1D5}" type="presParOf" srcId="{04CE1143-9F01-40EA-9B7A-E2B759C719C3}" destId="{4CBA258C-B356-464F-9F04-6B5A1E841F1B}" srcOrd="0" destOrd="0" presId="urn:microsoft.com/office/officeart/2005/8/layout/process4"/>
    <dgm:cxn modelId="{3777BDE7-2782-4E7D-85AF-6F01ADAF319D}" type="presParOf" srcId="{306938DF-8A39-4D75-AC1B-641DD89FFA39}" destId="{BC0A9EDD-1ED5-4105-B607-F68F5437C8CC}" srcOrd="3" destOrd="0" presId="urn:microsoft.com/office/officeart/2005/8/layout/process4"/>
    <dgm:cxn modelId="{03308077-2E82-495C-82EE-A0D7AD2966AA}" type="presParOf" srcId="{306938DF-8A39-4D75-AC1B-641DD89FFA39}" destId="{39E1C5FE-0CCF-47A3-B843-B0425753AFD7}" srcOrd="4" destOrd="0" presId="urn:microsoft.com/office/officeart/2005/8/layout/process4"/>
    <dgm:cxn modelId="{4940F635-CF98-4DB7-A518-718A199A05F2}" type="presParOf" srcId="{39E1C5FE-0CCF-47A3-B843-B0425753AFD7}" destId="{B8D391F9-F238-4D5B-9647-43011A5EEA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9BFA61-9037-4F95-A959-885E06CD363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14C515-AC1A-4726-BDBE-2FFDB146D267}">
      <dgm:prSet phldrT="[文本]"/>
      <dgm:spPr/>
      <dgm:t>
        <a:bodyPr/>
        <a:lstStyle/>
        <a:p>
          <a:r>
            <a:rPr lang="zh-CN" altLang="en-US" dirty="0" smtClean="0"/>
            <a:t>单元测试做到什么程度？</a:t>
          </a:r>
          <a:endParaRPr lang="zh-CN" altLang="en-US" dirty="0"/>
        </a:p>
      </dgm:t>
    </dgm:pt>
    <dgm:pt modelId="{D9B70E3C-5C32-4962-958E-563DDC861B07}" type="parTrans" cxnId="{6ACED9D5-A0EA-4C65-B006-90611E166FB7}">
      <dgm:prSet/>
      <dgm:spPr/>
      <dgm:t>
        <a:bodyPr/>
        <a:lstStyle/>
        <a:p>
          <a:endParaRPr lang="zh-CN" altLang="en-US"/>
        </a:p>
      </dgm:t>
    </dgm:pt>
    <dgm:pt modelId="{2D290DA7-49E0-495C-8B5A-5B1225904D1E}" type="sibTrans" cxnId="{6ACED9D5-A0EA-4C65-B006-90611E166FB7}">
      <dgm:prSet/>
      <dgm:spPr/>
      <dgm:t>
        <a:bodyPr/>
        <a:lstStyle/>
        <a:p>
          <a:endParaRPr lang="zh-CN" altLang="en-US"/>
        </a:p>
      </dgm:t>
    </dgm:pt>
    <dgm:pt modelId="{091F7C20-6E39-4DFA-A041-51D2D151F753}">
      <dgm:prSet phldrT="[文本]"/>
      <dgm:spPr/>
      <dgm:t>
        <a:bodyPr/>
        <a:lstStyle/>
        <a:p>
          <a:r>
            <a:rPr lang="zh-CN" altLang="en-US" dirty="0" smtClean="0"/>
            <a:t>代码的坏味道（学做懒人）</a:t>
          </a:r>
          <a:endParaRPr lang="zh-CN" altLang="en-US" dirty="0"/>
        </a:p>
      </dgm:t>
    </dgm:pt>
    <dgm:pt modelId="{FB7977CD-B23F-44C4-942B-FAFB1FA5F7FC}" type="parTrans" cxnId="{B83757D8-34C0-4BB7-87F1-4EC2FECE9827}">
      <dgm:prSet/>
      <dgm:spPr/>
      <dgm:t>
        <a:bodyPr/>
        <a:lstStyle/>
        <a:p>
          <a:endParaRPr lang="zh-CN" altLang="en-US"/>
        </a:p>
      </dgm:t>
    </dgm:pt>
    <dgm:pt modelId="{3E8A3A74-29D7-4198-B7E6-735943930275}" type="sibTrans" cxnId="{B83757D8-34C0-4BB7-87F1-4EC2FECE9827}">
      <dgm:prSet/>
      <dgm:spPr/>
      <dgm:t>
        <a:bodyPr/>
        <a:lstStyle/>
        <a:p>
          <a:endParaRPr lang="zh-CN" altLang="en-US"/>
        </a:p>
      </dgm:t>
    </dgm:pt>
    <dgm:pt modelId="{4BD19C57-3C00-4D86-B7C1-2D1E88A87128}">
      <dgm:prSet phldrT="[文本]"/>
      <dgm:spPr/>
      <dgm:t>
        <a:bodyPr/>
        <a:lstStyle/>
        <a:p>
          <a:r>
            <a:rPr lang="zh-CN" altLang="en-US" dirty="0" smtClean="0"/>
            <a:t>重构的目标与技巧（高内聚，低耦合）</a:t>
          </a:r>
          <a:endParaRPr lang="zh-CN" altLang="en-US" dirty="0"/>
        </a:p>
      </dgm:t>
    </dgm:pt>
    <dgm:pt modelId="{FBE847FD-A72B-43FD-B5B9-B07F438B0222}" type="parTrans" cxnId="{E701496C-BD5D-4EAC-B4E2-C44B7984B7FD}">
      <dgm:prSet/>
      <dgm:spPr/>
      <dgm:t>
        <a:bodyPr/>
        <a:lstStyle/>
        <a:p>
          <a:endParaRPr lang="zh-CN" altLang="en-US"/>
        </a:p>
      </dgm:t>
    </dgm:pt>
    <dgm:pt modelId="{9F5B53B8-5E78-432C-951B-0F9170FD4758}" type="sibTrans" cxnId="{E701496C-BD5D-4EAC-B4E2-C44B7984B7FD}">
      <dgm:prSet/>
      <dgm:spPr/>
      <dgm:t>
        <a:bodyPr/>
        <a:lstStyle/>
        <a:p>
          <a:endParaRPr lang="zh-CN" altLang="en-US"/>
        </a:p>
      </dgm:t>
    </dgm:pt>
    <dgm:pt modelId="{259C7F0C-0A3B-469B-87ED-D5C37D66DDDD}" type="pres">
      <dgm:prSet presAssocID="{F39BFA61-9037-4F95-A959-885E06CD363B}" presName="Name0" presStyleCnt="0">
        <dgm:presLayoutVars>
          <dgm:chMax val="7"/>
          <dgm:chPref val="7"/>
          <dgm:dir/>
        </dgm:presLayoutVars>
      </dgm:prSet>
      <dgm:spPr/>
    </dgm:pt>
    <dgm:pt modelId="{2C9E22E1-5B85-4095-AD47-7C01E9FAD227}" type="pres">
      <dgm:prSet presAssocID="{F39BFA61-9037-4F95-A959-885E06CD363B}" presName="Name1" presStyleCnt="0"/>
      <dgm:spPr/>
    </dgm:pt>
    <dgm:pt modelId="{424440C4-BADF-4BCC-8AB8-C1C9F15DBE6C}" type="pres">
      <dgm:prSet presAssocID="{F39BFA61-9037-4F95-A959-885E06CD363B}" presName="cycle" presStyleCnt="0"/>
      <dgm:spPr/>
    </dgm:pt>
    <dgm:pt modelId="{B8B8E873-8C1C-41D5-9CDD-7A3A290CCEDD}" type="pres">
      <dgm:prSet presAssocID="{F39BFA61-9037-4F95-A959-885E06CD363B}" presName="srcNode" presStyleLbl="node1" presStyleIdx="0" presStyleCnt="3"/>
      <dgm:spPr/>
    </dgm:pt>
    <dgm:pt modelId="{E1294D5A-B418-4EEE-8CC2-A23A241041B8}" type="pres">
      <dgm:prSet presAssocID="{F39BFA61-9037-4F95-A959-885E06CD363B}" presName="conn" presStyleLbl="parChTrans1D2" presStyleIdx="0" presStyleCnt="1"/>
      <dgm:spPr/>
    </dgm:pt>
    <dgm:pt modelId="{0D7FEEE4-3BC5-4FD1-A1B9-EFB548CD689F}" type="pres">
      <dgm:prSet presAssocID="{F39BFA61-9037-4F95-A959-885E06CD363B}" presName="extraNode" presStyleLbl="node1" presStyleIdx="0" presStyleCnt="3"/>
      <dgm:spPr/>
    </dgm:pt>
    <dgm:pt modelId="{6C2ABBC0-AE06-4BD8-BB7A-6C24B1C19CA1}" type="pres">
      <dgm:prSet presAssocID="{F39BFA61-9037-4F95-A959-885E06CD363B}" presName="dstNode" presStyleLbl="node1" presStyleIdx="0" presStyleCnt="3"/>
      <dgm:spPr/>
    </dgm:pt>
    <dgm:pt modelId="{BE506DDC-EE7B-4FEC-B57D-CED481A2DA9D}" type="pres">
      <dgm:prSet presAssocID="{6E14C515-AC1A-4726-BDBE-2FFDB146D267}" presName="text_1" presStyleLbl="node1" presStyleIdx="0" presStyleCnt="3">
        <dgm:presLayoutVars>
          <dgm:bulletEnabled val="1"/>
        </dgm:presLayoutVars>
      </dgm:prSet>
      <dgm:spPr/>
    </dgm:pt>
    <dgm:pt modelId="{429B63C9-F375-4C99-BAC8-7BA53B2B92E3}" type="pres">
      <dgm:prSet presAssocID="{6E14C515-AC1A-4726-BDBE-2FFDB146D267}" presName="accent_1" presStyleCnt="0"/>
      <dgm:spPr/>
    </dgm:pt>
    <dgm:pt modelId="{1E4DAADC-3BD6-4B3C-B035-A027D62C6F9E}" type="pres">
      <dgm:prSet presAssocID="{6E14C515-AC1A-4726-BDBE-2FFDB146D267}" presName="accentRepeatNode" presStyleLbl="solidFgAcc1" presStyleIdx="0" presStyleCnt="3"/>
      <dgm:spPr/>
    </dgm:pt>
    <dgm:pt modelId="{D3656FD6-54F9-43E6-90FF-0D10D01635EB}" type="pres">
      <dgm:prSet presAssocID="{091F7C20-6E39-4DFA-A041-51D2D151F753}" presName="text_2" presStyleLbl="node1" presStyleIdx="1" presStyleCnt="3">
        <dgm:presLayoutVars>
          <dgm:bulletEnabled val="1"/>
        </dgm:presLayoutVars>
      </dgm:prSet>
      <dgm:spPr/>
    </dgm:pt>
    <dgm:pt modelId="{12ADDD3B-C18D-461D-B767-4818C1B54B0D}" type="pres">
      <dgm:prSet presAssocID="{091F7C20-6E39-4DFA-A041-51D2D151F753}" presName="accent_2" presStyleCnt="0"/>
      <dgm:spPr/>
    </dgm:pt>
    <dgm:pt modelId="{F04708DB-DA05-4937-93E5-C5453885AF78}" type="pres">
      <dgm:prSet presAssocID="{091F7C20-6E39-4DFA-A041-51D2D151F753}" presName="accentRepeatNode" presStyleLbl="solidFgAcc1" presStyleIdx="1" presStyleCnt="3"/>
      <dgm:spPr/>
    </dgm:pt>
    <dgm:pt modelId="{86325E42-E7DF-4FF0-A340-4375715B4830}" type="pres">
      <dgm:prSet presAssocID="{4BD19C57-3C00-4D86-B7C1-2D1E88A8712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A1B60-CA7C-4EB5-B55D-ABB0624B7C6F}" type="pres">
      <dgm:prSet presAssocID="{4BD19C57-3C00-4D86-B7C1-2D1E88A87128}" presName="accent_3" presStyleCnt="0"/>
      <dgm:spPr/>
    </dgm:pt>
    <dgm:pt modelId="{890816DE-5C96-4710-B357-B231E847ED36}" type="pres">
      <dgm:prSet presAssocID="{4BD19C57-3C00-4D86-B7C1-2D1E88A87128}" presName="accentRepeatNode" presStyleLbl="solidFgAcc1" presStyleIdx="2" presStyleCnt="3"/>
      <dgm:spPr/>
    </dgm:pt>
  </dgm:ptLst>
  <dgm:cxnLst>
    <dgm:cxn modelId="{E701496C-BD5D-4EAC-B4E2-C44B7984B7FD}" srcId="{F39BFA61-9037-4F95-A959-885E06CD363B}" destId="{4BD19C57-3C00-4D86-B7C1-2D1E88A87128}" srcOrd="2" destOrd="0" parTransId="{FBE847FD-A72B-43FD-B5B9-B07F438B0222}" sibTransId="{9F5B53B8-5E78-432C-951B-0F9170FD4758}"/>
    <dgm:cxn modelId="{6ACED9D5-A0EA-4C65-B006-90611E166FB7}" srcId="{F39BFA61-9037-4F95-A959-885E06CD363B}" destId="{6E14C515-AC1A-4726-BDBE-2FFDB146D267}" srcOrd="0" destOrd="0" parTransId="{D9B70E3C-5C32-4962-958E-563DDC861B07}" sibTransId="{2D290DA7-49E0-495C-8B5A-5B1225904D1E}"/>
    <dgm:cxn modelId="{CF65189A-8AEC-4BD5-931D-3BBE434AFF07}" type="presOf" srcId="{4BD19C57-3C00-4D86-B7C1-2D1E88A87128}" destId="{86325E42-E7DF-4FF0-A340-4375715B4830}" srcOrd="0" destOrd="0" presId="urn:microsoft.com/office/officeart/2008/layout/VerticalCurvedList"/>
    <dgm:cxn modelId="{FE97D7C5-FCF4-4A47-9CF4-427A62FF0A67}" type="presOf" srcId="{091F7C20-6E39-4DFA-A041-51D2D151F753}" destId="{D3656FD6-54F9-43E6-90FF-0D10D01635EB}" srcOrd="0" destOrd="0" presId="urn:microsoft.com/office/officeart/2008/layout/VerticalCurvedList"/>
    <dgm:cxn modelId="{7F63AF8A-B80D-44F9-9AA3-03F7EBEDFEB1}" type="presOf" srcId="{2D290DA7-49E0-495C-8B5A-5B1225904D1E}" destId="{E1294D5A-B418-4EEE-8CC2-A23A241041B8}" srcOrd="0" destOrd="0" presId="urn:microsoft.com/office/officeart/2008/layout/VerticalCurvedList"/>
    <dgm:cxn modelId="{24D80849-EA81-4FB5-B45C-C80899C6153A}" type="presOf" srcId="{6E14C515-AC1A-4726-BDBE-2FFDB146D267}" destId="{BE506DDC-EE7B-4FEC-B57D-CED481A2DA9D}" srcOrd="0" destOrd="0" presId="urn:microsoft.com/office/officeart/2008/layout/VerticalCurvedList"/>
    <dgm:cxn modelId="{918FB7A9-EB8C-4960-9D5E-F78C57947726}" type="presOf" srcId="{F39BFA61-9037-4F95-A959-885E06CD363B}" destId="{259C7F0C-0A3B-469B-87ED-D5C37D66DDDD}" srcOrd="0" destOrd="0" presId="urn:microsoft.com/office/officeart/2008/layout/VerticalCurvedList"/>
    <dgm:cxn modelId="{B83757D8-34C0-4BB7-87F1-4EC2FECE9827}" srcId="{F39BFA61-9037-4F95-A959-885E06CD363B}" destId="{091F7C20-6E39-4DFA-A041-51D2D151F753}" srcOrd="1" destOrd="0" parTransId="{FB7977CD-B23F-44C4-942B-FAFB1FA5F7FC}" sibTransId="{3E8A3A74-29D7-4198-B7E6-735943930275}"/>
    <dgm:cxn modelId="{07948CA0-8727-48F1-97CE-CBE7F9B624A7}" type="presParOf" srcId="{259C7F0C-0A3B-469B-87ED-D5C37D66DDDD}" destId="{2C9E22E1-5B85-4095-AD47-7C01E9FAD227}" srcOrd="0" destOrd="0" presId="urn:microsoft.com/office/officeart/2008/layout/VerticalCurvedList"/>
    <dgm:cxn modelId="{478BB565-6DC9-46D3-9FC9-FA749019ED4A}" type="presParOf" srcId="{2C9E22E1-5B85-4095-AD47-7C01E9FAD227}" destId="{424440C4-BADF-4BCC-8AB8-C1C9F15DBE6C}" srcOrd="0" destOrd="0" presId="urn:microsoft.com/office/officeart/2008/layout/VerticalCurvedList"/>
    <dgm:cxn modelId="{08620C07-1493-4120-9809-17F199C8D8AE}" type="presParOf" srcId="{424440C4-BADF-4BCC-8AB8-C1C9F15DBE6C}" destId="{B8B8E873-8C1C-41D5-9CDD-7A3A290CCEDD}" srcOrd="0" destOrd="0" presId="urn:microsoft.com/office/officeart/2008/layout/VerticalCurvedList"/>
    <dgm:cxn modelId="{FEAA12F1-8939-49D7-9190-0EF2A596F2F1}" type="presParOf" srcId="{424440C4-BADF-4BCC-8AB8-C1C9F15DBE6C}" destId="{E1294D5A-B418-4EEE-8CC2-A23A241041B8}" srcOrd="1" destOrd="0" presId="urn:microsoft.com/office/officeart/2008/layout/VerticalCurvedList"/>
    <dgm:cxn modelId="{FE3A5911-7A64-410E-8C79-F433FEF06E96}" type="presParOf" srcId="{424440C4-BADF-4BCC-8AB8-C1C9F15DBE6C}" destId="{0D7FEEE4-3BC5-4FD1-A1B9-EFB548CD689F}" srcOrd="2" destOrd="0" presId="urn:microsoft.com/office/officeart/2008/layout/VerticalCurvedList"/>
    <dgm:cxn modelId="{72148865-47D8-40C0-80B1-EA4335815DC0}" type="presParOf" srcId="{424440C4-BADF-4BCC-8AB8-C1C9F15DBE6C}" destId="{6C2ABBC0-AE06-4BD8-BB7A-6C24B1C19CA1}" srcOrd="3" destOrd="0" presId="urn:microsoft.com/office/officeart/2008/layout/VerticalCurvedList"/>
    <dgm:cxn modelId="{183563CB-E809-4F6F-823C-5237D9658233}" type="presParOf" srcId="{2C9E22E1-5B85-4095-AD47-7C01E9FAD227}" destId="{BE506DDC-EE7B-4FEC-B57D-CED481A2DA9D}" srcOrd="1" destOrd="0" presId="urn:microsoft.com/office/officeart/2008/layout/VerticalCurvedList"/>
    <dgm:cxn modelId="{E99C810E-389C-4561-BF31-17709FF5BD27}" type="presParOf" srcId="{2C9E22E1-5B85-4095-AD47-7C01E9FAD227}" destId="{429B63C9-F375-4C99-BAC8-7BA53B2B92E3}" srcOrd="2" destOrd="0" presId="urn:microsoft.com/office/officeart/2008/layout/VerticalCurvedList"/>
    <dgm:cxn modelId="{BBB4D340-F3F1-4808-BE91-D97C9D6DC4CD}" type="presParOf" srcId="{429B63C9-F375-4C99-BAC8-7BA53B2B92E3}" destId="{1E4DAADC-3BD6-4B3C-B035-A027D62C6F9E}" srcOrd="0" destOrd="0" presId="urn:microsoft.com/office/officeart/2008/layout/VerticalCurvedList"/>
    <dgm:cxn modelId="{4C654983-14DD-457B-8AC7-8A27380FCB13}" type="presParOf" srcId="{2C9E22E1-5B85-4095-AD47-7C01E9FAD227}" destId="{D3656FD6-54F9-43E6-90FF-0D10D01635EB}" srcOrd="3" destOrd="0" presId="urn:microsoft.com/office/officeart/2008/layout/VerticalCurvedList"/>
    <dgm:cxn modelId="{AE00909F-D908-42CC-8F7D-B4CBAA292843}" type="presParOf" srcId="{2C9E22E1-5B85-4095-AD47-7C01E9FAD227}" destId="{12ADDD3B-C18D-461D-B767-4818C1B54B0D}" srcOrd="4" destOrd="0" presId="urn:microsoft.com/office/officeart/2008/layout/VerticalCurvedList"/>
    <dgm:cxn modelId="{925DF105-4677-45FE-937F-E45778BFD7D9}" type="presParOf" srcId="{12ADDD3B-C18D-461D-B767-4818C1B54B0D}" destId="{F04708DB-DA05-4937-93E5-C5453885AF78}" srcOrd="0" destOrd="0" presId="urn:microsoft.com/office/officeart/2008/layout/VerticalCurvedList"/>
    <dgm:cxn modelId="{F639D9EC-FAC2-4BF3-8D60-1BA7444F98B6}" type="presParOf" srcId="{2C9E22E1-5B85-4095-AD47-7C01E9FAD227}" destId="{86325E42-E7DF-4FF0-A340-4375715B4830}" srcOrd="5" destOrd="0" presId="urn:microsoft.com/office/officeart/2008/layout/VerticalCurvedList"/>
    <dgm:cxn modelId="{D7C1A28D-A11D-41B7-A0B1-B5F4FDCC0E91}" type="presParOf" srcId="{2C9E22E1-5B85-4095-AD47-7C01E9FAD227}" destId="{65DA1B60-CA7C-4EB5-B55D-ABB0624B7C6F}" srcOrd="6" destOrd="0" presId="urn:microsoft.com/office/officeart/2008/layout/VerticalCurvedList"/>
    <dgm:cxn modelId="{2BFAA7A7-F869-4F16-A64A-4D565EB98A2F}" type="presParOf" srcId="{65DA1B60-CA7C-4EB5-B55D-ABB0624B7C6F}" destId="{890816DE-5C96-4710-B357-B231E847ED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73554A-914A-4929-A3B8-1AC91A54DCD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DE3B49-94BE-4483-BC97-A3EEB3FD59FE}">
      <dgm:prSet phldrT="[文本]"/>
      <dgm:spPr/>
      <dgm:t>
        <a:bodyPr/>
        <a:lstStyle/>
        <a:p>
          <a:r>
            <a:rPr lang="zh-CN" altLang="en-US" dirty="0" smtClean="0"/>
            <a:t>提取</a:t>
          </a:r>
          <a:r>
            <a:rPr lang="en-US" altLang="zh-CN" dirty="0" smtClean="0"/>
            <a:t>service</a:t>
          </a:r>
          <a:r>
            <a:rPr lang="zh-CN" altLang="en-US" dirty="0" smtClean="0"/>
            <a:t>（公共操作、级联关系等）</a:t>
          </a:r>
          <a:endParaRPr lang="zh-CN" altLang="en-US" dirty="0"/>
        </a:p>
      </dgm:t>
    </dgm:pt>
    <dgm:pt modelId="{E91C5E54-2A5E-4C3B-8A26-86E698778394}" type="parTrans" cxnId="{577AA26F-5B31-401B-BBFF-A6ED14C4FC26}">
      <dgm:prSet/>
      <dgm:spPr/>
      <dgm:t>
        <a:bodyPr/>
        <a:lstStyle/>
        <a:p>
          <a:endParaRPr lang="zh-CN" altLang="en-US"/>
        </a:p>
      </dgm:t>
    </dgm:pt>
    <dgm:pt modelId="{42E0DEB9-7779-45F4-A18E-324A06453852}" type="sibTrans" cxnId="{577AA26F-5B31-401B-BBFF-A6ED14C4FC26}">
      <dgm:prSet/>
      <dgm:spPr/>
      <dgm:t>
        <a:bodyPr/>
        <a:lstStyle/>
        <a:p>
          <a:endParaRPr lang="zh-CN" altLang="en-US"/>
        </a:p>
      </dgm:t>
    </dgm:pt>
    <dgm:pt modelId="{593D3D81-FA26-4B82-B10F-FAB9A2CEA928}">
      <dgm:prSet phldrT="[文本]"/>
      <dgm:spPr/>
      <dgm:t>
        <a:bodyPr/>
        <a:lstStyle/>
        <a:p>
          <a:r>
            <a:rPr lang="zh-CN" altLang="en-US" dirty="0" smtClean="0"/>
            <a:t>提取</a:t>
          </a:r>
          <a:r>
            <a:rPr lang="en-US" altLang="zh-CN" dirty="0" smtClean="0"/>
            <a:t>directive</a:t>
          </a:r>
          <a:r>
            <a:rPr lang="zh-CN" altLang="en-US" dirty="0" smtClean="0"/>
            <a:t>（公共</a:t>
          </a:r>
          <a:r>
            <a:rPr lang="en-US" altLang="zh-CN" dirty="0" smtClean="0"/>
            <a:t>UI</a:t>
          </a:r>
          <a:r>
            <a:rPr lang="zh-CN" altLang="en-US" dirty="0" smtClean="0"/>
            <a:t>，配合数据结构）</a:t>
          </a:r>
          <a:endParaRPr lang="zh-CN" altLang="en-US" dirty="0"/>
        </a:p>
      </dgm:t>
    </dgm:pt>
    <dgm:pt modelId="{7F913843-61CD-4E0B-BB04-FCDA187815F9}" type="parTrans" cxnId="{231DF696-D3E3-4ACB-9711-DDD732C9A5F9}">
      <dgm:prSet/>
      <dgm:spPr/>
      <dgm:t>
        <a:bodyPr/>
        <a:lstStyle/>
        <a:p>
          <a:endParaRPr lang="zh-CN" altLang="en-US"/>
        </a:p>
      </dgm:t>
    </dgm:pt>
    <dgm:pt modelId="{DB5BFCC4-E5CF-4966-AFAF-42C7902EE2C0}" type="sibTrans" cxnId="{231DF696-D3E3-4ACB-9711-DDD732C9A5F9}">
      <dgm:prSet/>
      <dgm:spPr/>
      <dgm:t>
        <a:bodyPr/>
        <a:lstStyle/>
        <a:p>
          <a:endParaRPr lang="zh-CN" altLang="en-US"/>
        </a:p>
      </dgm:t>
    </dgm:pt>
    <dgm:pt modelId="{8ACABAF0-C849-4632-B55B-C1C52339FF82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accent6">
                  <a:lumMod val="75000"/>
                </a:schemeClr>
              </a:solidFill>
            </a:rPr>
            <a:t>避免</a:t>
          </a:r>
          <a:r>
            <a:rPr lang="zh-CN" altLang="en-US" dirty="0" smtClean="0"/>
            <a:t>提取基类</a:t>
          </a:r>
          <a:endParaRPr lang="zh-CN" altLang="en-US" dirty="0"/>
        </a:p>
      </dgm:t>
    </dgm:pt>
    <dgm:pt modelId="{96FF0BB7-4A14-4572-8A25-0F9A3EB0CAE4}" type="parTrans" cxnId="{06BEC5B5-6386-446F-BEBC-0D4C1A62ACDE}">
      <dgm:prSet/>
      <dgm:spPr/>
      <dgm:t>
        <a:bodyPr/>
        <a:lstStyle/>
        <a:p>
          <a:endParaRPr lang="zh-CN" altLang="en-US"/>
        </a:p>
      </dgm:t>
    </dgm:pt>
    <dgm:pt modelId="{52877D02-44DB-47E8-BAE8-232BC09DE650}" type="sibTrans" cxnId="{06BEC5B5-6386-446F-BEBC-0D4C1A62ACDE}">
      <dgm:prSet/>
      <dgm:spPr/>
      <dgm:t>
        <a:bodyPr/>
        <a:lstStyle/>
        <a:p>
          <a:endParaRPr lang="zh-CN" altLang="en-US"/>
        </a:p>
      </dgm:t>
    </dgm:pt>
    <dgm:pt modelId="{92470B1A-AF55-4261-9581-A7DFCE936D3D}">
      <dgm:prSet phldrT="[文本]"/>
      <dgm:spPr/>
      <dgm:t>
        <a:bodyPr/>
        <a:lstStyle/>
        <a:p>
          <a:r>
            <a:rPr lang="zh-CN" altLang="en-US" dirty="0" smtClean="0"/>
            <a:t>提取</a:t>
          </a:r>
          <a:r>
            <a:rPr lang="en-US" altLang="zh-CN" dirty="0" smtClean="0"/>
            <a:t>filter</a:t>
          </a:r>
          <a:r>
            <a:rPr lang="zh-CN" altLang="en-US" dirty="0" smtClean="0"/>
            <a:t>（格式化、过滤等）</a:t>
          </a:r>
          <a:endParaRPr lang="zh-CN" altLang="en-US" dirty="0"/>
        </a:p>
      </dgm:t>
    </dgm:pt>
    <dgm:pt modelId="{D7EA9105-15FA-4D01-AA9F-8223D0BA5500}" type="parTrans" cxnId="{31B8C4E5-CA83-402E-B14C-439FA78E9D7C}">
      <dgm:prSet/>
      <dgm:spPr/>
      <dgm:t>
        <a:bodyPr/>
        <a:lstStyle/>
        <a:p>
          <a:endParaRPr lang="zh-CN" altLang="en-US"/>
        </a:p>
      </dgm:t>
    </dgm:pt>
    <dgm:pt modelId="{CE1D81CB-AA6B-473A-B116-02DEEB477B93}" type="sibTrans" cxnId="{31B8C4E5-CA83-402E-B14C-439FA78E9D7C}">
      <dgm:prSet/>
      <dgm:spPr/>
      <dgm:t>
        <a:bodyPr/>
        <a:lstStyle/>
        <a:p>
          <a:endParaRPr lang="zh-CN" altLang="en-US"/>
        </a:p>
      </dgm:t>
    </dgm:pt>
    <dgm:pt modelId="{F681AA81-5BFD-4616-81AD-C96B3C52E2BA}" type="pres">
      <dgm:prSet presAssocID="{4A73554A-914A-4929-A3B8-1AC91A54DCDA}" presName="Name0" presStyleCnt="0">
        <dgm:presLayoutVars>
          <dgm:dir/>
          <dgm:animLvl val="lvl"/>
          <dgm:resizeHandles val="exact"/>
        </dgm:presLayoutVars>
      </dgm:prSet>
      <dgm:spPr/>
    </dgm:pt>
    <dgm:pt modelId="{238DF436-0B43-41C7-90DC-462123DB066D}" type="pres">
      <dgm:prSet presAssocID="{8ACABAF0-C849-4632-B55B-C1C52339FF82}" presName="boxAndChildren" presStyleCnt="0"/>
      <dgm:spPr/>
    </dgm:pt>
    <dgm:pt modelId="{A94FA389-A889-41AF-B8BD-D1B3368E7C5E}" type="pres">
      <dgm:prSet presAssocID="{8ACABAF0-C849-4632-B55B-C1C52339FF82}" presName="parentTextBox" presStyleLbl="node1" presStyleIdx="0" presStyleCnt="4"/>
      <dgm:spPr/>
    </dgm:pt>
    <dgm:pt modelId="{8AC2ADD8-8CB1-47D6-8BC3-FCF9A50F7DB3}" type="pres">
      <dgm:prSet presAssocID="{DB5BFCC4-E5CF-4966-AFAF-42C7902EE2C0}" presName="sp" presStyleCnt="0"/>
      <dgm:spPr/>
    </dgm:pt>
    <dgm:pt modelId="{E363F8CC-2DFD-487D-B8F9-EAD1C6801840}" type="pres">
      <dgm:prSet presAssocID="{593D3D81-FA26-4B82-B10F-FAB9A2CEA928}" presName="arrowAndChildren" presStyleCnt="0"/>
      <dgm:spPr/>
    </dgm:pt>
    <dgm:pt modelId="{11BF5414-99AA-40F9-BCC0-DC67C55F2316}" type="pres">
      <dgm:prSet presAssocID="{593D3D81-FA26-4B82-B10F-FAB9A2CEA928}" presName="parentTextArrow" presStyleLbl="node1" presStyleIdx="1" presStyleCnt="4"/>
      <dgm:spPr/>
    </dgm:pt>
    <dgm:pt modelId="{7FFFB30C-4625-429D-A624-F34DE7ECE926}" type="pres">
      <dgm:prSet presAssocID="{42E0DEB9-7779-45F4-A18E-324A06453852}" presName="sp" presStyleCnt="0"/>
      <dgm:spPr/>
    </dgm:pt>
    <dgm:pt modelId="{25598635-EB0E-4A1D-9E20-2C07506079D3}" type="pres">
      <dgm:prSet presAssocID="{99DE3B49-94BE-4483-BC97-A3EEB3FD59FE}" presName="arrowAndChildren" presStyleCnt="0"/>
      <dgm:spPr/>
    </dgm:pt>
    <dgm:pt modelId="{A0DA67E5-E772-40A8-B1E1-749536A28D25}" type="pres">
      <dgm:prSet presAssocID="{99DE3B49-94BE-4483-BC97-A3EEB3FD59FE}" presName="parentTextArrow" presStyleLbl="node1" presStyleIdx="2" presStyleCnt="4"/>
      <dgm:spPr/>
    </dgm:pt>
    <dgm:pt modelId="{646DA05B-E5B7-4E13-BB7D-D0A5AD4CA3FF}" type="pres">
      <dgm:prSet presAssocID="{CE1D81CB-AA6B-473A-B116-02DEEB477B93}" presName="sp" presStyleCnt="0"/>
      <dgm:spPr/>
    </dgm:pt>
    <dgm:pt modelId="{4E27A2C3-B38C-4327-AD00-7BAC956E4872}" type="pres">
      <dgm:prSet presAssocID="{92470B1A-AF55-4261-9581-A7DFCE936D3D}" presName="arrowAndChildren" presStyleCnt="0"/>
      <dgm:spPr/>
    </dgm:pt>
    <dgm:pt modelId="{71C42F16-F24E-4259-A9D1-C8E070A30D9C}" type="pres">
      <dgm:prSet presAssocID="{92470B1A-AF55-4261-9581-A7DFCE936D3D}" presName="parentTextArrow" presStyleLbl="node1" presStyleIdx="3" presStyleCnt="4"/>
      <dgm:spPr/>
    </dgm:pt>
  </dgm:ptLst>
  <dgm:cxnLst>
    <dgm:cxn modelId="{06BEC5B5-6386-446F-BEBC-0D4C1A62ACDE}" srcId="{4A73554A-914A-4929-A3B8-1AC91A54DCDA}" destId="{8ACABAF0-C849-4632-B55B-C1C52339FF82}" srcOrd="3" destOrd="0" parTransId="{96FF0BB7-4A14-4572-8A25-0F9A3EB0CAE4}" sibTransId="{52877D02-44DB-47E8-BAE8-232BC09DE650}"/>
    <dgm:cxn modelId="{B85D2855-D1BD-4965-A2DF-E7A2C63ACF55}" type="presOf" srcId="{8ACABAF0-C849-4632-B55B-C1C52339FF82}" destId="{A94FA389-A889-41AF-B8BD-D1B3368E7C5E}" srcOrd="0" destOrd="0" presId="urn:microsoft.com/office/officeart/2005/8/layout/process4"/>
    <dgm:cxn modelId="{B8E514DE-EDAD-45DB-83D1-5B80A20E79EF}" type="presOf" srcId="{99DE3B49-94BE-4483-BC97-A3EEB3FD59FE}" destId="{A0DA67E5-E772-40A8-B1E1-749536A28D25}" srcOrd="0" destOrd="0" presId="urn:microsoft.com/office/officeart/2005/8/layout/process4"/>
    <dgm:cxn modelId="{31B8C4E5-CA83-402E-B14C-439FA78E9D7C}" srcId="{4A73554A-914A-4929-A3B8-1AC91A54DCDA}" destId="{92470B1A-AF55-4261-9581-A7DFCE936D3D}" srcOrd="0" destOrd="0" parTransId="{D7EA9105-15FA-4D01-AA9F-8223D0BA5500}" sibTransId="{CE1D81CB-AA6B-473A-B116-02DEEB477B93}"/>
    <dgm:cxn modelId="{577AA26F-5B31-401B-BBFF-A6ED14C4FC26}" srcId="{4A73554A-914A-4929-A3B8-1AC91A54DCDA}" destId="{99DE3B49-94BE-4483-BC97-A3EEB3FD59FE}" srcOrd="1" destOrd="0" parTransId="{E91C5E54-2A5E-4C3B-8A26-86E698778394}" sibTransId="{42E0DEB9-7779-45F4-A18E-324A06453852}"/>
    <dgm:cxn modelId="{231DF696-D3E3-4ACB-9711-DDD732C9A5F9}" srcId="{4A73554A-914A-4929-A3B8-1AC91A54DCDA}" destId="{593D3D81-FA26-4B82-B10F-FAB9A2CEA928}" srcOrd="2" destOrd="0" parTransId="{7F913843-61CD-4E0B-BB04-FCDA187815F9}" sibTransId="{DB5BFCC4-E5CF-4966-AFAF-42C7902EE2C0}"/>
    <dgm:cxn modelId="{319B8D13-D602-412B-BC38-5E4225E5833D}" type="presOf" srcId="{4A73554A-914A-4929-A3B8-1AC91A54DCDA}" destId="{F681AA81-5BFD-4616-81AD-C96B3C52E2BA}" srcOrd="0" destOrd="0" presId="urn:microsoft.com/office/officeart/2005/8/layout/process4"/>
    <dgm:cxn modelId="{FE198B62-78B3-4785-A3E7-D920A0B04212}" type="presOf" srcId="{92470B1A-AF55-4261-9581-A7DFCE936D3D}" destId="{71C42F16-F24E-4259-A9D1-C8E070A30D9C}" srcOrd="0" destOrd="0" presId="urn:microsoft.com/office/officeart/2005/8/layout/process4"/>
    <dgm:cxn modelId="{23F70288-DC38-45B0-B3D3-7190B508162D}" type="presOf" srcId="{593D3D81-FA26-4B82-B10F-FAB9A2CEA928}" destId="{11BF5414-99AA-40F9-BCC0-DC67C55F2316}" srcOrd="0" destOrd="0" presId="urn:microsoft.com/office/officeart/2005/8/layout/process4"/>
    <dgm:cxn modelId="{766E5E77-559A-4AB0-B456-352A1A162B7B}" type="presParOf" srcId="{F681AA81-5BFD-4616-81AD-C96B3C52E2BA}" destId="{238DF436-0B43-41C7-90DC-462123DB066D}" srcOrd="0" destOrd="0" presId="urn:microsoft.com/office/officeart/2005/8/layout/process4"/>
    <dgm:cxn modelId="{16B7DA6A-251C-4A73-9C71-7E01BC8D6202}" type="presParOf" srcId="{238DF436-0B43-41C7-90DC-462123DB066D}" destId="{A94FA389-A889-41AF-B8BD-D1B3368E7C5E}" srcOrd="0" destOrd="0" presId="urn:microsoft.com/office/officeart/2005/8/layout/process4"/>
    <dgm:cxn modelId="{2BC2D179-213B-4E31-A075-06E272BCB384}" type="presParOf" srcId="{F681AA81-5BFD-4616-81AD-C96B3C52E2BA}" destId="{8AC2ADD8-8CB1-47D6-8BC3-FCF9A50F7DB3}" srcOrd="1" destOrd="0" presId="urn:microsoft.com/office/officeart/2005/8/layout/process4"/>
    <dgm:cxn modelId="{2CEBDEF8-ED5E-4DD2-908C-04AC27304F5A}" type="presParOf" srcId="{F681AA81-5BFD-4616-81AD-C96B3C52E2BA}" destId="{E363F8CC-2DFD-487D-B8F9-EAD1C6801840}" srcOrd="2" destOrd="0" presId="urn:microsoft.com/office/officeart/2005/8/layout/process4"/>
    <dgm:cxn modelId="{29705FE3-0BBC-485E-9745-76908F2E4ECA}" type="presParOf" srcId="{E363F8CC-2DFD-487D-B8F9-EAD1C6801840}" destId="{11BF5414-99AA-40F9-BCC0-DC67C55F2316}" srcOrd="0" destOrd="0" presId="urn:microsoft.com/office/officeart/2005/8/layout/process4"/>
    <dgm:cxn modelId="{58EBD325-47C9-463F-B24D-BF4D0753DA38}" type="presParOf" srcId="{F681AA81-5BFD-4616-81AD-C96B3C52E2BA}" destId="{7FFFB30C-4625-429D-A624-F34DE7ECE926}" srcOrd="3" destOrd="0" presId="urn:microsoft.com/office/officeart/2005/8/layout/process4"/>
    <dgm:cxn modelId="{D1025108-1E8C-46B7-8645-97980C91B3F5}" type="presParOf" srcId="{F681AA81-5BFD-4616-81AD-C96B3C52E2BA}" destId="{25598635-EB0E-4A1D-9E20-2C07506079D3}" srcOrd="4" destOrd="0" presId="urn:microsoft.com/office/officeart/2005/8/layout/process4"/>
    <dgm:cxn modelId="{3704A885-A946-4953-9188-1B444E52C9CC}" type="presParOf" srcId="{25598635-EB0E-4A1D-9E20-2C07506079D3}" destId="{A0DA67E5-E772-40A8-B1E1-749536A28D25}" srcOrd="0" destOrd="0" presId="urn:microsoft.com/office/officeart/2005/8/layout/process4"/>
    <dgm:cxn modelId="{266923EE-EF86-4DDC-A1BA-05F1EF45263A}" type="presParOf" srcId="{F681AA81-5BFD-4616-81AD-C96B3C52E2BA}" destId="{646DA05B-E5B7-4E13-BB7D-D0A5AD4CA3FF}" srcOrd="5" destOrd="0" presId="urn:microsoft.com/office/officeart/2005/8/layout/process4"/>
    <dgm:cxn modelId="{48835987-81F0-4B5F-BE6F-692FE437A065}" type="presParOf" srcId="{F681AA81-5BFD-4616-81AD-C96B3C52E2BA}" destId="{4E27A2C3-B38C-4327-AD00-7BAC956E4872}" srcOrd="6" destOrd="0" presId="urn:microsoft.com/office/officeart/2005/8/layout/process4"/>
    <dgm:cxn modelId="{CF4E7508-BA22-4E86-89B1-9BB0AA8A209E}" type="presParOf" srcId="{4E27A2C3-B38C-4327-AD00-7BAC956E4872}" destId="{71C42F16-F24E-4259-A9D1-C8E070A30D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48942C-0683-4809-9B5C-6F1F1106B6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602D95-1A10-429E-8B41-FC8D7341DCB6}">
      <dgm:prSet phldrT="[文本]"/>
      <dgm:spPr/>
      <dgm:t>
        <a:bodyPr/>
        <a:lstStyle/>
        <a:p>
          <a:r>
            <a:rPr lang="zh-CN" altLang="en-US" dirty="0" smtClean="0"/>
            <a:t>编译 </a:t>
          </a:r>
          <a:r>
            <a:rPr lang="en-US" altLang="zh-CN" dirty="0" smtClean="0"/>
            <a:t>vs </a:t>
          </a:r>
          <a:r>
            <a:rPr lang="zh-CN" altLang="en-US" dirty="0" smtClean="0"/>
            <a:t>动态加载</a:t>
          </a:r>
          <a:endParaRPr lang="zh-CN" altLang="en-US" dirty="0"/>
        </a:p>
      </dgm:t>
    </dgm:pt>
    <dgm:pt modelId="{6C21E7C4-2975-4962-88D6-53B5B0823445}" type="parTrans" cxnId="{994AFCA7-DB50-4A7A-814F-9FE488969E83}">
      <dgm:prSet/>
      <dgm:spPr/>
      <dgm:t>
        <a:bodyPr/>
        <a:lstStyle/>
        <a:p>
          <a:endParaRPr lang="zh-CN" altLang="en-US"/>
        </a:p>
      </dgm:t>
    </dgm:pt>
    <dgm:pt modelId="{786562CA-BB56-4554-BF3D-0DEF4DF12C24}" type="sibTrans" cxnId="{994AFCA7-DB50-4A7A-814F-9FE488969E83}">
      <dgm:prSet/>
      <dgm:spPr/>
      <dgm:t>
        <a:bodyPr/>
        <a:lstStyle/>
        <a:p>
          <a:endParaRPr lang="zh-CN" altLang="en-US"/>
        </a:p>
      </dgm:t>
    </dgm:pt>
    <dgm:pt modelId="{215DE056-94F7-4460-A386-55F72CDC9C82}">
      <dgm:prSet phldrT="[文本]"/>
      <dgm:spPr/>
      <dgm:t>
        <a:bodyPr/>
        <a:lstStyle/>
        <a:p>
          <a:r>
            <a:rPr lang="en-US" altLang="zh-CN" dirty="0" smtClean="0"/>
            <a:t>minify</a:t>
          </a:r>
          <a:r>
            <a:rPr lang="zh-CN" altLang="en-US" dirty="0" smtClean="0"/>
            <a:t>对</a:t>
          </a:r>
          <a:r>
            <a:rPr lang="en-US" altLang="zh-CN" dirty="0" smtClean="0"/>
            <a:t>DI</a:t>
          </a:r>
          <a:r>
            <a:rPr lang="zh-CN" altLang="en-US" dirty="0" smtClean="0"/>
            <a:t>机制的破坏</a:t>
          </a:r>
          <a:endParaRPr lang="zh-CN" altLang="en-US" dirty="0"/>
        </a:p>
      </dgm:t>
    </dgm:pt>
    <dgm:pt modelId="{F40536D5-730A-46C0-A4F4-4DDB84FCF0BE}" type="parTrans" cxnId="{A134EB2F-ED4D-4E8A-B8C9-74B1D18CBDE4}">
      <dgm:prSet/>
      <dgm:spPr/>
      <dgm:t>
        <a:bodyPr/>
        <a:lstStyle/>
        <a:p>
          <a:endParaRPr lang="zh-CN" altLang="en-US"/>
        </a:p>
      </dgm:t>
    </dgm:pt>
    <dgm:pt modelId="{E8DDE7A5-B413-4A20-BD19-E42FF37F8CA8}" type="sibTrans" cxnId="{A134EB2F-ED4D-4E8A-B8C9-74B1D18CBDE4}">
      <dgm:prSet/>
      <dgm:spPr/>
      <dgm:t>
        <a:bodyPr/>
        <a:lstStyle/>
        <a:p>
          <a:endParaRPr lang="zh-CN" altLang="en-US"/>
        </a:p>
      </dgm:t>
    </dgm:pt>
    <dgm:pt modelId="{22BB843C-9BF2-40B2-98D7-7D6A8245266E}">
      <dgm:prSet phldrT="[文本]"/>
      <dgm:spPr/>
      <dgm:t>
        <a:bodyPr/>
        <a:lstStyle/>
        <a:p>
          <a:r>
            <a:rPr lang="zh-CN" altLang="en-US" dirty="0" smtClean="0"/>
            <a:t>必要时分别打包</a:t>
          </a:r>
          <a:endParaRPr lang="zh-CN" altLang="en-US" dirty="0"/>
        </a:p>
      </dgm:t>
    </dgm:pt>
    <dgm:pt modelId="{3F020A57-5EA0-4DB8-9970-87F43B54E047}" type="parTrans" cxnId="{8D7E9B02-FDDE-424B-90FB-8EFAEEA80C9B}">
      <dgm:prSet/>
      <dgm:spPr/>
      <dgm:t>
        <a:bodyPr/>
        <a:lstStyle/>
        <a:p>
          <a:endParaRPr lang="zh-CN" altLang="en-US"/>
        </a:p>
      </dgm:t>
    </dgm:pt>
    <dgm:pt modelId="{43E85334-69CE-4B6F-872A-1B6AF9DEDDDE}" type="sibTrans" cxnId="{8D7E9B02-FDDE-424B-90FB-8EFAEEA80C9B}">
      <dgm:prSet/>
      <dgm:spPr/>
      <dgm:t>
        <a:bodyPr/>
        <a:lstStyle/>
        <a:p>
          <a:endParaRPr lang="zh-CN" altLang="en-US"/>
        </a:p>
      </dgm:t>
    </dgm:pt>
    <dgm:pt modelId="{67F75B50-8249-4CF2-9DEE-DABFADE8E293}" type="pres">
      <dgm:prSet presAssocID="{A048942C-0683-4809-9B5C-6F1F1106B634}" presName="Name0" presStyleCnt="0">
        <dgm:presLayoutVars>
          <dgm:chMax val="7"/>
          <dgm:chPref val="7"/>
          <dgm:dir/>
        </dgm:presLayoutVars>
      </dgm:prSet>
      <dgm:spPr/>
    </dgm:pt>
    <dgm:pt modelId="{7E0962F0-C1AE-4351-911A-E5E9441CBB42}" type="pres">
      <dgm:prSet presAssocID="{A048942C-0683-4809-9B5C-6F1F1106B634}" presName="Name1" presStyleCnt="0"/>
      <dgm:spPr/>
    </dgm:pt>
    <dgm:pt modelId="{CE993332-5D22-46D3-B61A-24D5B0D5CDF2}" type="pres">
      <dgm:prSet presAssocID="{A048942C-0683-4809-9B5C-6F1F1106B634}" presName="cycle" presStyleCnt="0"/>
      <dgm:spPr/>
    </dgm:pt>
    <dgm:pt modelId="{09A3F003-9996-4476-B141-A2F335EE2815}" type="pres">
      <dgm:prSet presAssocID="{A048942C-0683-4809-9B5C-6F1F1106B634}" presName="srcNode" presStyleLbl="node1" presStyleIdx="0" presStyleCnt="3"/>
      <dgm:spPr/>
    </dgm:pt>
    <dgm:pt modelId="{4BF8E2AD-30DA-4A0A-AFC5-7D779EC8C4F2}" type="pres">
      <dgm:prSet presAssocID="{A048942C-0683-4809-9B5C-6F1F1106B634}" presName="conn" presStyleLbl="parChTrans1D2" presStyleIdx="0" presStyleCnt="1"/>
      <dgm:spPr/>
    </dgm:pt>
    <dgm:pt modelId="{31FBE014-0EA2-4C1A-8C87-1F3CFECAE9EE}" type="pres">
      <dgm:prSet presAssocID="{A048942C-0683-4809-9B5C-6F1F1106B634}" presName="extraNode" presStyleLbl="node1" presStyleIdx="0" presStyleCnt="3"/>
      <dgm:spPr/>
    </dgm:pt>
    <dgm:pt modelId="{9934B86B-1891-4AD8-ADC2-5DD53340A5D0}" type="pres">
      <dgm:prSet presAssocID="{A048942C-0683-4809-9B5C-6F1F1106B634}" presName="dstNode" presStyleLbl="node1" presStyleIdx="0" presStyleCnt="3"/>
      <dgm:spPr/>
    </dgm:pt>
    <dgm:pt modelId="{3AF487A3-9BA6-4C49-8603-38A4BD98F0FA}" type="pres">
      <dgm:prSet presAssocID="{19602D95-1A10-429E-8B41-FC8D7341DC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55DBB-3A48-4CDC-B74B-0C1CFBD49CA0}" type="pres">
      <dgm:prSet presAssocID="{19602D95-1A10-429E-8B41-FC8D7341DCB6}" presName="accent_1" presStyleCnt="0"/>
      <dgm:spPr/>
    </dgm:pt>
    <dgm:pt modelId="{4B6C5489-717C-4B94-8423-E4155A2ECD95}" type="pres">
      <dgm:prSet presAssocID="{19602D95-1A10-429E-8B41-FC8D7341DCB6}" presName="accentRepeatNode" presStyleLbl="solidFgAcc1" presStyleIdx="0" presStyleCnt="3"/>
      <dgm:spPr/>
    </dgm:pt>
    <dgm:pt modelId="{ADBCF3A2-5394-46A0-80C2-E82AD0F5DACA}" type="pres">
      <dgm:prSet presAssocID="{215DE056-94F7-4460-A386-55F72CDC9C8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C117F-1832-4DAE-B6F4-6DBB945A600C}" type="pres">
      <dgm:prSet presAssocID="{215DE056-94F7-4460-A386-55F72CDC9C82}" presName="accent_2" presStyleCnt="0"/>
      <dgm:spPr/>
    </dgm:pt>
    <dgm:pt modelId="{0D3D4E7E-61D5-4A52-83C4-1AB317876D96}" type="pres">
      <dgm:prSet presAssocID="{215DE056-94F7-4460-A386-55F72CDC9C82}" presName="accentRepeatNode" presStyleLbl="solidFgAcc1" presStyleIdx="1" presStyleCnt="3"/>
      <dgm:spPr/>
    </dgm:pt>
    <dgm:pt modelId="{A2926F36-0E9D-45D5-9CB7-349BB564896D}" type="pres">
      <dgm:prSet presAssocID="{22BB843C-9BF2-40B2-98D7-7D6A8245266E}" presName="text_3" presStyleLbl="node1" presStyleIdx="2" presStyleCnt="3">
        <dgm:presLayoutVars>
          <dgm:bulletEnabled val="1"/>
        </dgm:presLayoutVars>
      </dgm:prSet>
      <dgm:spPr/>
    </dgm:pt>
    <dgm:pt modelId="{AEEA5153-65D9-46E5-82C7-7908C1305F13}" type="pres">
      <dgm:prSet presAssocID="{22BB843C-9BF2-40B2-98D7-7D6A8245266E}" presName="accent_3" presStyleCnt="0"/>
      <dgm:spPr/>
    </dgm:pt>
    <dgm:pt modelId="{1118C8DF-6BB0-44BC-9566-C25E400113C3}" type="pres">
      <dgm:prSet presAssocID="{22BB843C-9BF2-40B2-98D7-7D6A8245266E}" presName="accentRepeatNode" presStyleLbl="solidFgAcc1" presStyleIdx="2" presStyleCnt="3"/>
      <dgm:spPr/>
    </dgm:pt>
  </dgm:ptLst>
  <dgm:cxnLst>
    <dgm:cxn modelId="{A134EB2F-ED4D-4E8A-B8C9-74B1D18CBDE4}" srcId="{A048942C-0683-4809-9B5C-6F1F1106B634}" destId="{215DE056-94F7-4460-A386-55F72CDC9C82}" srcOrd="1" destOrd="0" parTransId="{F40536D5-730A-46C0-A4F4-4DDB84FCF0BE}" sibTransId="{E8DDE7A5-B413-4A20-BD19-E42FF37F8CA8}"/>
    <dgm:cxn modelId="{F24AF2EC-EA15-4FA6-87E2-6C802C26695F}" type="presOf" srcId="{A048942C-0683-4809-9B5C-6F1F1106B634}" destId="{67F75B50-8249-4CF2-9DEE-DABFADE8E293}" srcOrd="0" destOrd="0" presId="urn:microsoft.com/office/officeart/2008/layout/VerticalCurvedList"/>
    <dgm:cxn modelId="{8D7E9B02-FDDE-424B-90FB-8EFAEEA80C9B}" srcId="{A048942C-0683-4809-9B5C-6F1F1106B634}" destId="{22BB843C-9BF2-40B2-98D7-7D6A8245266E}" srcOrd="2" destOrd="0" parTransId="{3F020A57-5EA0-4DB8-9970-87F43B54E047}" sibTransId="{43E85334-69CE-4B6F-872A-1B6AF9DEDDDE}"/>
    <dgm:cxn modelId="{8482CC92-EF9B-48C8-8F75-494944A7EEF8}" type="presOf" srcId="{22BB843C-9BF2-40B2-98D7-7D6A8245266E}" destId="{A2926F36-0E9D-45D5-9CB7-349BB564896D}" srcOrd="0" destOrd="0" presId="urn:microsoft.com/office/officeart/2008/layout/VerticalCurvedList"/>
    <dgm:cxn modelId="{0416FD29-4D23-4CDA-BFB6-EC398704BD75}" type="presOf" srcId="{19602D95-1A10-429E-8B41-FC8D7341DCB6}" destId="{3AF487A3-9BA6-4C49-8603-38A4BD98F0FA}" srcOrd="0" destOrd="0" presId="urn:microsoft.com/office/officeart/2008/layout/VerticalCurvedList"/>
    <dgm:cxn modelId="{994AFCA7-DB50-4A7A-814F-9FE488969E83}" srcId="{A048942C-0683-4809-9B5C-6F1F1106B634}" destId="{19602D95-1A10-429E-8B41-FC8D7341DCB6}" srcOrd="0" destOrd="0" parTransId="{6C21E7C4-2975-4962-88D6-53B5B0823445}" sibTransId="{786562CA-BB56-4554-BF3D-0DEF4DF12C24}"/>
    <dgm:cxn modelId="{20E2FD64-3ABC-42F1-860B-7B32F053CABD}" type="presOf" srcId="{786562CA-BB56-4554-BF3D-0DEF4DF12C24}" destId="{4BF8E2AD-30DA-4A0A-AFC5-7D779EC8C4F2}" srcOrd="0" destOrd="0" presId="urn:microsoft.com/office/officeart/2008/layout/VerticalCurvedList"/>
    <dgm:cxn modelId="{9BEF86A4-2AFC-4CC1-84E9-D67C85E1D9A7}" type="presOf" srcId="{215DE056-94F7-4460-A386-55F72CDC9C82}" destId="{ADBCF3A2-5394-46A0-80C2-E82AD0F5DACA}" srcOrd="0" destOrd="0" presId="urn:microsoft.com/office/officeart/2008/layout/VerticalCurvedList"/>
    <dgm:cxn modelId="{694FFE2C-D6E1-4A72-B9FE-BD088554F945}" type="presParOf" srcId="{67F75B50-8249-4CF2-9DEE-DABFADE8E293}" destId="{7E0962F0-C1AE-4351-911A-E5E9441CBB42}" srcOrd="0" destOrd="0" presId="urn:microsoft.com/office/officeart/2008/layout/VerticalCurvedList"/>
    <dgm:cxn modelId="{E21DC6BD-36F6-40C9-B091-760A939EFDAD}" type="presParOf" srcId="{7E0962F0-C1AE-4351-911A-E5E9441CBB42}" destId="{CE993332-5D22-46D3-B61A-24D5B0D5CDF2}" srcOrd="0" destOrd="0" presId="urn:microsoft.com/office/officeart/2008/layout/VerticalCurvedList"/>
    <dgm:cxn modelId="{C9C69956-DCC1-4313-9EA0-40E738BD4247}" type="presParOf" srcId="{CE993332-5D22-46D3-B61A-24D5B0D5CDF2}" destId="{09A3F003-9996-4476-B141-A2F335EE2815}" srcOrd="0" destOrd="0" presId="urn:microsoft.com/office/officeart/2008/layout/VerticalCurvedList"/>
    <dgm:cxn modelId="{0222517E-0C1A-4E18-894B-462020C857D2}" type="presParOf" srcId="{CE993332-5D22-46D3-B61A-24D5B0D5CDF2}" destId="{4BF8E2AD-30DA-4A0A-AFC5-7D779EC8C4F2}" srcOrd="1" destOrd="0" presId="urn:microsoft.com/office/officeart/2008/layout/VerticalCurvedList"/>
    <dgm:cxn modelId="{1597F337-D71B-4535-9521-272B6A9E8B9E}" type="presParOf" srcId="{CE993332-5D22-46D3-B61A-24D5B0D5CDF2}" destId="{31FBE014-0EA2-4C1A-8C87-1F3CFECAE9EE}" srcOrd="2" destOrd="0" presId="urn:microsoft.com/office/officeart/2008/layout/VerticalCurvedList"/>
    <dgm:cxn modelId="{6FE14288-5E0E-46AB-B61F-9E86A5CE5576}" type="presParOf" srcId="{CE993332-5D22-46D3-B61A-24D5B0D5CDF2}" destId="{9934B86B-1891-4AD8-ADC2-5DD53340A5D0}" srcOrd="3" destOrd="0" presId="urn:microsoft.com/office/officeart/2008/layout/VerticalCurvedList"/>
    <dgm:cxn modelId="{8BBC02B4-5ECF-4DB7-9135-C31449B345D8}" type="presParOf" srcId="{7E0962F0-C1AE-4351-911A-E5E9441CBB42}" destId="{3AF487A3-9BA6-4C49-8603-38A4BD98F0FA}" srcOrd="1" destOrd="0" presId="urn:microsoft.com/office/officeart/2008/layout/VerticalCurvedList"/>
    <dgm:cxn modelId="{CFA7FD39-B988-4967-B340-8A5691141B2E}" type="presParOf" srcId="{7E0962F0-C1AE-4351-911A-E5E9441CBB42}" destId="{4D555DBB-3A48-4CDC-B74B-0C1CFBD49CA0}" srcOrd="2" destOrd="0" presId="urn:microsoft.com/office/officeart/2008/layout/VerticalCurvedList"/>
    <dgm:cxn modelId="{74FA6DF3-CB3A-433D-A16D-62F9598FAAA6}" type="presParOf" srcId="{4D555DBB-3A48-4CDC-B74B-0C1CFBD49CA0}" destId="{4B6C5489-717C-4B94-8423-E4155A2ECD95}" srcOrd="0" destOrd="0" presId="urn:microsoft.com/office/officeart/2008/layout/VerticalCurvedList"/>
    <dgm:cxn modelId="{E9D8FCC8-237E-4EEC-800C-80A6CB89FE85}" type="presParOf" srcId="{7E0962F0-C1AE-4351-911A-E5E9441CBB42}" destId="{ADBCF3A2-5394-46A0-80C2-E82AD0F5DACA}" srcOrd="3" destOrd="0" presId="urn:microsoft.com/office/officeart/2008/layout/VerticalCurvedList"/>
    <dgm:cxn modelId="{1460B68D-6FD4-49AB-BD86-110D8638CB20}" type="presParOf" srcId="{7E0962F0-C1AE-4351-911A-E5E9441CBB42}" destId="{3D6C117F-1832-4DAE-B6F4-6DBB945A600C}" srcOrd="4" destOrd="0" presId="urn:microsoft.com/office/officeart/2008/layout/VerticalCurvedList"/>
    <dgm:cxn modelId="{6F0610F1-D885-4921-A7C4-817E3531DC64}" type="presParOf" srcId="{3D6C117F-1832-4DAE-B6F4-6DBB945A600C}" destId="{0D3D4E7E-61D5-4A52-83C4-1AB317876D96}" srcOrd="0" destOrd="0" presId="urn:microsoft.com/office/officeart/2008/layout/VerticalCurvedList"/>
    <dgm:cxn modelId="{BC1E1C81-139A-4B88-9C62-2377FAD0F203}" type="presParOf" srcId="{7E0962F0-C1AE-4351-911A-E5E9441CBB42}" destId="{A2926F36-0E9D-45D5-9CB7-349BB564896D}" srcOrd="5" destOrd="0" presId="urn:microsoft.com/office/officeart/2008/layout/VerticalCurvedList"/>
    <dgm:cxn modelId="{2F614320-D836-4AAD-8C28-5930300575D9}" type="presParOf" srcId="{7E0962F0-C1AE-4351-911A-E5E9441CBB42}" destId="{AEEA5153-65D9-46E5-82C7-7908C1305F13}" srcOrd="6" destOrd="0" presId="urn:microsoft.com/office/officeart/2008/layout/VerticalCurvedList"/>
    <dgm:cxn modelId="{93A282BE-A618-44F1-A5E2-F16B1C0E2D66}" type="presParOf" srcId="{AEEA5153-65D9-46E5-82C7-7908C1305F13}" destId="{1118C8DF-6BB0-44BC-9566-C25E400113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5C4CBB-E1EA-4875-9E51-B849B23857B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B630C6-F3AA-405C-96E2-573C28E4712C}">
      <dgm:prSet phldrT="[文本]"/>
      <dgm:spPr/>
      <dgm:t>
        <a:bodyPr/>
        <a:lstStyle/>
        <a:p>
          <a:r>
            <a:rPr lang="zh-CN" altLang="en-US" dirty="0" smtClean="0"/>
            <a:t>用户化文档</a:t>
          </a:r>
          <a:endParaRPr lang="zh-CN" altLang="en-US" dirty="0"/>
        </a:p>
      </dgm:t>
    </dgm:pt>
    <dgm:pt modelId="{D6434556-B588-4BC9-9607-0F9ECD6ABFF5}" type="parTrans" cxnId="{9A63FFCA-4DC2-468A-B109-179BD441ACD5}">
      <dgm:prSet/>
      <dgm:spPr/>
      <dgm:t>
        <a:bodyPr/>
        <a:lstStyle/>
        <a:p>
          <a:endParaRPr lang="zh-CN" altLang="en-US"/>
        </a:p>
      </dgm:t>
    </dgm:pt>
    <dgm:pt modelId="{4C9CCEDC-1A73-4A77-B989-8863B349B232}" type="sibTrans" cxnId="{9A63FFCA-4DC2-468A-B109-179BD441ACD5}">
      <dgm:prSet/>
      <dgm:spPr/>
      <dgm:t>
        <a:bodyPr/>
        <a:lstStyle/>
        <a:p>
          <a:endParaRPr lang="zh-CN" altLang="en-US"/>
        </a:p>
      </dgm:t>
    </dgm:pt>
    <dgm:pt modelId="{C6DA8EC4-46E9-47F1-A5C2-AB9C8FA673BC}">
      <dgm:prSet phldrT="[文本]"/>
      <dgm:spPr/>
      <dgm:t>
        <a:bodyPr/>
        <a:lstStyle/>
        <a:p>
          <a:r>
            <a:rPr lang="en-US" altLang="zh-CN" dirty="0" smtClean="0"/>
            <a:t>Code Review</a:t>
          </a:r>
          <a:endParaRPr lang="zh-CN" altLang="en-US" dirty="0"/>
        </a:p>
      </dgm:t>
    </dgm:pt>
    <dgm:pt modelId="{DA1D9B91-DD12-4989-9FFF-CD4593B97FDA}" type="parTrans" cxnId="{272D937F-6A04-49FF-A30D-EA105CFCB104}">
      <dgm:prSet/>
      <dgm:spPr/>
      <dgm:t>
        <a:bodyPr/>
        <a:lstStyle/>
        <a:p>
          <a:endParaRPr lang="zh-CN" altLang="en-US"/>
        </a:p>
      </dgm:t>
    </dgm:pt>
    <dgm:pt modelId="{7F359150-D396-4E7D-8A4B-BE5632C9DDF8}" type="sibTrans" cxnId="{272D937F-6A04-49FF-A30D-EA105CFCB104}">
      <dgm:prSet/>
      <dgm:spPr/>
      <dgm:t>
        <a:bodyPr/>
        <a:lstStyle/>
        <a:p>
          <a:endParaRPr lang="zh-CN" altLang="en-US"/>
        </a:p>
      </dgm:t>
    </dgm:pt>
    <dgm:pt modelId="{E18388B3-8D46-4FFB-85E6-81FB470D8F0E}">
      <dgm:prSet phldrT="[文本]"/>
      <dgm:spPr/>
      <dgm:t>
        <a:bodyPr/>
        <a:lstStyle/>
        <a:p>
          <a:r>
            <a:rPr lang="zh-CN" altLang="en-US" dirty="0" smtClean="0"/>
            <a:t>复用计划</a:t>
          </a:r>
          <a:endParaRPr lang="zh-CN" altLang="en-US" dirty="0"/>
        </a:p>
      </dgm:t>
    </dgm:pt>
    <dgm:pt modelId="{72E16BD7-C456-44BD-95B1-F211FF03E066}" type="parTrans" cxnId="{35AEEFA7-EF86-4494-BABA-BAA097A6DDA6}">
      <dgm:prSet/>
      <dgm:spPr/>
      <dgm:t>
        <a:bodyPr/>
        <a:lstStyle/>
        <a:p>
          <a:endParaRPr lang="zh-CN" altLang="en-US"/>
        </a:p>
      </dgm:t>
    </dgm:pt>
    <dgm:pt modelId="{C636B014-6CC5-4F6E-BDC1-CD8F8292DA12}" type="sibTrans" cxnId="{35AEEFA7-EF86-4494-BABA-BAA097A6DDA6}">
      <dgm:prSet/>
      <dgm:spPr/>
      <dgm:t>
        <a:bodyPr/>
        <a:lstStyle/>
        <a:p>
          <a:endParaRPr lang="zh-CN" altLang="en-US"/>
        </a:p>
      </dgm:t>
    </dgm:pt>
    <dgm:pt modelId="{7E900E6A-2B1E-430C-B42D-E5AA4DE863C1}" type="pres">
      <dgm:prSet presAssocID="{985C4CBB-E1EA-4875-9E51-B849B23857B4}" presName="Name0" presStyleCnt="0">
        <dgm:presLayoutVars>
          <dgm:chMax val="7"/>
          <dgm:chPref val="7"/>
          <dgm:dir/>
        </dgm:presLayoutVars>
      </dgm:prSet>
      <dgm:spPr/>
    </dgm:pt>
    <dgm:pt modelId="{D82283C2-118E-44A2-9D58-2C34D163AA3A}" type="pres">
      <dgm:prSet presAssocID="{985C4CBB-E1EA-4875-9E51-B849B23857B4}" presName="Name1" presStyleCnt="0"/>
      <dgm:spPr/>
    </dgm:pt>
    <dgm:pt modelId="{C889EB54-84C2-483F-9BEE-BA55A96E67AE}" type="pres">
      <dgm:prSet presAssocID="{985C4CBB-E1EA-4875-9E51-B849B23857B4}" presName="cycle" presStyleCnt="0"/>
      <dgm:spPr/>
    </dgm:pt>
    <dgm:pt modelId="{0BDF88E7-526C-4FE3-8764-DEF47D8D5520}" type="pres">
      <dgm:prSet presAssocID="{985C4CBB-E1EA-4875-9E51-B849B23857B4}" presName="srcNode" presStyleLbl="node1" presStyleIdx="0" presStyleCnt="3"/>
      <dgm:spPr/>
    </dgm:pt>
    <dgm:pt modelId="{B14700C5-DEA8-4892-BDCC-DACF5A434E81}" type="pres">
      <dgm:prSet presAssocID="{985C4CBB-E1EA-4875-9E51-B849B23857B4}" presName="conn" presStyleLbl="parChTrans1D2" presStyleIdx="0" presStyleCnt="1"/>
      <dgm:spPr/>
    </dgm:pt>
    <dgm:pt modelId="{DE24627C-DD46-4F9F-9951-C5F045B32DC3}" type="pres">
      <dgm:prSet presAssocID="{985C4CBB-E1EA-4875-9E51-B849B23857B4}" presName="extraNode" presStyleLbl="node1" presStyleIdx="0" presStyleCnt="3"/>
      <dgm:spPr/>
    </dgm:pt>
    <dgm:pt modelId="{6B228EED-4E1C-42B1-A5D1-DFF9D0C4B92F}" type="pres">
      <dgm:prSet presAssocID="{985C4CBB-E1EA-4875-9E51-B849B23857B4}" presName="dstNode" presStyleLbl="node1" presStyleIdx="0" presStyleCnt="3"/>
      <dgm:spPr/>
    </dgm:pt>
    <dgm:pt modelId="{010EA40D-8235-4D37-8B0D-20473A349863}" type="pres">
      <dgm:prSet presAssocID="{96B630C6-F3AA-405C-96E2-573C28E4712C}" presName="text_1" presStyleLbl="node1" presStyleIdx="0" presStyleCnt="3">
        <dgm:presLayoutVars>
          <dgm:bulletEnabled val="1"/>
        </dgm:presLayoutVars>
      </dgm:prSet>
      <dgm:spPr/>
    </dgm:pt>
    <dgm:pt modelId="{C9146EBE-41FF-44CD-B4A7-874FE39155B1}" type="pres">
      <dgm:prSet presAssocID="{96B630C6-F3AA-405C-96E2-573C28E4712C}" presName="accent_1" presStyleCnt="0"/>
      <dgm:spPr/>
    </dgm:pt>
    <dgm:pt modelId="{B488B20A-C51B-4FA8-9953-F99EA4DBF8AF}" type="pres">
      <dgm:prSet presAssocID="{96B630C6-F3AA-405C-96E2-573C28E4712C}" presName="accentRepeatNode" presStyleLbl="solidFgAcc1" presStyleIdx="0" presStyleCnt="3"/>
      <dgm:spPr/>
    </dgm:pt>
    <dgm:pt modelId="{93203575-2334-4AD7-BA2A-E898E5ECBD98}" type="pres">
      <dgm:prSet presAssocID="{C6DA8EC4-46E9-47F1-A5C2-AB9C8FA673BC}" presName="text_2" presStyleLbl="node1" presStyleIdx="1" presStyleCnt="3">
        <dgm:presLayoutVars>
          <dgm:bulletEnabled val="1"/>
        </dgm:presLayoutVars>
      </dgm:prSet>
      <dgm:spPr/>
    </dgm:pt>
    <dgm:pt modelId="{DD0D8A52-83F5-4807-8876-749F741232AE}" type="pres">
      <dgm:prSet presAssocID="{C6DA8EC4-46E9-47F1-A5C2-AB9C8FA673BC}" presName="accent_2" presStyleCnt="0"/>
      <dgm:spPr/>
    </dgm:pt>
    <dgm:pt modelId="{27A05C03-817B-42EA-8C45-F6C962AF0150}" type="pres">
      <dgm:prSet presAssocID="{C6DA8EC4-46E9-47F1-A5C2-AB9C8FA673BC}" presName="accentRepeatNode" presStyleLbl="solidFgAcc1" presStyleIdx="1" presStyleCnt="3"/>
      <dgm:spPr/>
    </dgm:pt>
    <dgm:pt modelId="{0BD4204A-FA91-460F-A66F-C6F256FAC72E}" type="pres">
      <dgm:prSet presAssocID="{E18388B3-8D46-4FFB-85E6-81FB470D8F0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03630-A0D5-4262-9BFD-F316FEE642F9}" type="pres">
      <dgm:prSet presAssocID="{E18388B3-8D46-4FFB-85E6-81FB470D8F0E}" presName="accent_3" presStyleCnt="0"/>
      <dgm:spPr/>
    </dgm:pt>
    <dgm:pt modelId="{3A52A194-7CD2-4A94-B8EF-A1ED98542A86}" type="pres">
      <dgm:prSet presAssocID="{E18388B3-8D46-4FFB-85E6-81FB470D8F0E}" presName="accentRepeatNode" presStyleLbl="solidFgAcc1" presStyleIdx="2" presStyleCnt="3"/>
      <dgm:spPr/>
    </dgm:pt>
  </dgm:ptLst>
  <dgm:cxnLst>
    <dgm:cxn modelId="{272D937F-6A04-49FF-A30D-EA105CFCB104}" srcId="{985C4CBB-E1EA-4875-9E51-B849B23857B4}" destId="{C6DA8EC4-46E9-47F1-A5C2-AB9C8FA673BC}" srcOrd="1" destOrd="0" parTransId="{DA1D9B91-DD12-4989-9FFF-CD4593B97FDA}" sibTransId="{7F359150-D396-4E7D-8A4B-BE5632C9DDF8}"/>
    <dgm:cxn modelId="{35AEEFA7-EF86-4494-BABA-BAA097A6DDA6}" srcId="{985C4CBB-E1EA-4875-9E51-B849B23857B4}" destId="{E18388B3-8D46-4FFB-85E6-81FB470D8F0E}" srcOrd="2" destOrd="0" parTransId="{72E16BD7-C456-44BD-95B1-F211FF03E066}" sibTransId="{C636B014-6CC5-4F6E-BDC1-CD8F8292DA12}"/>
    <dgm:cxn modelId="{E3AE8CF3-CC3A-48DF-9A89-87C587B6C074}" type="presOf" srcId="{E18388B3-8D46-4FFB-85E6-81FB470D8F0E}" destId="{0BD4204A-FA91-460F-A66F-C6F256FAC72E}" srcOrd="0" destOrd="0" presId="urn:microsoft.com/office/officeart/2008/layout/VerticalCurvedList"/>
    <dgm:cxn modelId="{9A63FFCA-4DC2-468A-B109-179BD441ACD5}" srcId="{985C4CBB-E1EA-4875-9E51-B849B23857B4}" destId="{96B630C6-F3AA-405C-96E2-573C28E4712C}" srcOrd="0" destOrd="0" parTransId="{D6434556-B588-4BC9-9607-0F9ECD6ABFF5}" sibTransId="{4C9CCEDC-1A73-4A77-B989-8863B349B232}"/>
    <dgm:cxn modelId="{50DF3B16-CC60-4E11-A27F-8553C5B3B504}" type="presOf" srcId="{985C4CBB-E1EA-4875-9E51-B849B23857B4}" destId="{7E900E6A-2B1E-430C-B42D-E5AA4DE863C1}" srcOrd="0" destOrd="0" presId="urn:microsoft.com/office/officeart/2008/layout/VerticalCurvedList"/>
    <dgm:cxn modelId="{3A5353F1-225A-4981-97AD-FF5928257D54}" type="presOf" srcId="{96B630C6-F3AA-405C-96E2-573C28E4712C}" destId="{010EA40D-8235-4D37-8B0D-20473A349863}" srcOrd="0" destOrd="0" presId="urn:microsoft.com/office/officeart/2008/layout/VerticalCurvedList"/>
    <dgm:cxn modelId="{AF7E86CE-F8D5-4D72-8043-9544395A4EDB}" type="presOf" srcId="{4C9CCEDC-1A73-4A77-B989-8863B349B232}" destId="{B14700C5-DEA8-4892-BDCC-DACF5A434E81}" srcOrd="0" destOrd="0" presId="urn:microsoft.com/office/officeart/2008/layout/VerticalCurvedList"/>
    <dgm:cxn modelId="{19420015-34C6-4692-A063-A6A84E086784}" type="presOf" srcId="{C6DA8EC4-46E9-47F1-A5C2-AB9C8FA673BC}" destId="{93203575-2334-4AD7-BA2A-E898E5ECBD98}" srcOrd="0" destOrd="0" presId="urn:microsoft.com/office/officeart/2008/layout/VerticalCurvedList"/>
    <dgm:cxn modelId="{D149558A-686B-46D8-B80B-4F90C23CA224}" type="presParOf" srcId="{7E900E6A-2B1E-430C-B42D-E5AA4DE863C1}" destId="{D82283C2-118E-44A2-9D58-2C34D163AA3A}" srcOrd="0" destOrd="0" presId="urn:microsoft.com/office/officeart/2008/layout/VerticalCurvedList"/>
    <dgm:cxn modelId="{1D6DF5A4-09D1-436E-A692-7E92F1BE6570}" type="presParOf" srcId="{D82283C2-118E-44A2-9D58-2C34D163AA3A}" destId="{C889EB54-84C2-483F-9BEE-BA55A96E67AE}" srcOrd="0" destOrd="0" presId="urn:microsoft.com/office/officeart/2008/layout/VerticalCurvedList"/>
    <dgm:cxn modelId="{A3DD9657-8F69-4E26-9179-0F3F21697E5A}" type="presParOf" srcId="{C889EB54-84C2-483F-9BEE-BA55A96E67AE}" destId="{0BDF88E7-526C-4FE3-8764-DEF47D8D5520}" srcOrd="0" destOrd="0" presId="urn:microsoft.com/office/officeart/2008/layout/VerticalCurvedList"/>
    <dgm:cxn modelId="{4E4EE1A3-E734-4C1A-8DE5-A99E673942D7}" type="presParOf" srcId="{C889EB54-84C2-483F-9BEE-BA55A96E67AE}" destId="{B14700C5-DEA8-4892-BDCC-DACF5A434E81}" srcOrd="1" destOrd="0" presId="urn:microsoft.com/office/officeart/2008/layout/VerticalCurvedList"/>
    <dgm:cxn modelId="{232B1085-2B3D-431E-BBC8-8DEF8881B475}" type="presParOf" srcId="{C889EB54-84C2-483F-9BEE-BA55A96E67AE}" destId="{DE24627C-DD46-4F9F-9951-C5F045B32DC3}" srcOrd="2" destOrd="0" presId="urn:microsoft.com/office/officeart/2008/layout/VerticalCurvedList"/>
    <dgm:cxn modelId="{D6A7F726-E233-4687-BAA2-7F8FD6CAFEC7}" type="presParOf" srcId="{C889EB54-84C2-483F-9BEE-BA55A96E67AE}" destId="{6B228EED-4E1C-42B1-A5D1-DFF9D0C4B92F}" srcOrd="3" destOrd="0" presId="urn:microsoft.com/office/officeart/2008/layout/VerticalCurvedList"/>
    <dgm:cxn modelId="{1D7D69BB-7297-4CDE-B293-94C492F81498}" type="presParOf" srcId="{D82283C2-118E-44A2-9D58-2C34D163AA3A}" destId="{010EA40D-8235-4D37-8B0D-20473A349863}" srcOrd="1" destOrd="0" presId="urn:microsoft.com/office/officeart/2008/layout/VerticalCurvedList"/>
    <dgm:cxn modelId="{CE23B698-7439-4F37-A471-ED061E1445B8}" type="presParOf" srcId="{D82283C2-118E-44A2-9D58-2C34D163AA3A}" destId="{C9146EBE-41FF-44CD-B4A7-874FE39155B1}" srcOrd="2" destOrd="0" presId="urn:microsoft.com/office/officeart/2008/layout/VerticalCurvedList"/>
    <dgm:cxn modelId="{A57F06C7-7AF6-472C-8D22-89ACF7088DFF}" type="presParOf" srcId="{C9146EBE-41FF-44CD-B4A7-874FE39155B1}" destId="{B488B20A-C51B-4FA8-9953-F99EA4DBF8AF}" srcOrd="0" destOrd="0" presId="urn:microsoft.com/office/officeart/2008/layout/VerticalCurvedList"/>
    <dgm:cxn modelId="{E1035485-D0DE-46ED-87E2-7FB635263A46}" type="presParOf" srcId="{D82283C2-118E-44A2-9D58-2C34D163AA3A}" destId="{93203575-2334-4AD7-BA2A-E898E5ECBD98}" srcOrd="3" destOrd="0" presId="urn:microsoft.com/office/officeart/2008/layout/VerticalCurvedList"/>
    <dgm:cxn modelId="{D1D760A4-D5B1-4A15-8B38-7B947CA4CA19}" type="presParOf" srcId="{D82283C2-118E-44A2-9D58-2C34D163AA3A}" destId="{DD0D8A52-83F5-4807-8876-749F741232AE}" srcOrd="4" destOrd="0" presId="urn:microsoft.com/office/officeart/2008/layout/VerticalCurvedList"/>
    <dgm:cxn modelId="{AE2106A8-886B-4BF7-8921-8ADB0A56F554}" type="presParOf" srcId="{DD0D8A52-83F5-4807-8876-749F741232AE}" destId="{27A05C03-817B-42EA-8C45-F6C962AF0150}" srcOrd="0" destOrd="0" presId="urn:microsoft.com/office/officeart/2008/layout/VerticalCurvedList"/>
    <dgm:cxn modelId="{886BBE44-DE04-41EB-A27E-EF3E7BF36DAD}" type="presParOf" srcId="{D82283C2-118E-44A2-9D58-2C34D163AA3A}" destId="{0BD4204A-FA91-460F-A66F-C6F256FAC72E}" srcOrd="5" destOrd="0" presId="urn:microsoft.com/office/officeart/2008/layout/VerticalCurvedList"/>
    <dgm:cxn modelId="{02727E83-2335-49B7-BC1C-6630199B0C1A}" type="presParOf" srcId="{D82283C2-118E-44A2-9D58-2C34D163AA3A}" destId="{57403630-A0D5-4262-9BFD-F316FEE642F9}" srcOrd="6" destOrd="0" presId="urn:microsoft.com/office/officeart/2008/layout/VerticalCurvedList"/>
    <dgm:cxn modelId="{C87B72D9-E2D9-4A58-A4ED-635AEBE5D340}" type="presParOf" srcId="{57403630-A0D5-4262-9BFD-F316FEE642F9}" destId="{3A52A194-7CD2-4A94-B8EF-A1ED98542A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CEB6B-E3D4-4BA6-B1AF-A176DDBF2D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1D1183-86A0-47DC-901C-72B42165409E}">
      <dgm:prSet phldrT="[文本]"/>
      <dgm:spPr/>
      <dgm:t>
        <a:bodyPr/>
        <a:lstStyle/>
        <a:p>
          <a:r>
            <a:rPr lang="zh-CN" altLang="en-US" dirty="0" smtClean="0"/>
            <a:t>产品原型（产品经理）</a:t>
          </a:r>
          <a:endParaRPr lang="zh-CN" altLang="en-US" dirty="0"/>
        </a:p>
      </dgm:t>
    </dgm:pt>
    <dgm:pt modelId="{242B45FB-C487-449C-A205-EF03EE838B2B}" type="parTrans" cxnId="{447D61A4-EE29-4B99-BC35-2BEA1E2677F5}">
      <dgm:prSet/>
      <dgm:spPr/>
      <dgm:t>
        <a:bodyPr/>
        <a:lstStyle/>
        <a:p>
          <a:endParaRPr lang="zh-CN" altLang="en-US"/>
        </a:p>
      </dgm:t>
    </dgm:pt>
    <dgm:pt modelId="{C62FF47D-D17E-4FBB-8FBD-93E8C38E1AE5}" type="sibTrans" cxnId="{447D61A4-EE29-4B99-BC35-2BEA1E2677F5}">
      <dgm:prSet/>
      <dgm:spPr/>
      <dgm:t>
        <a:bodyPr/>
        <a:lstStyle/>
        <a:p>
          <a:endParaRPr lang="zh-CN" altLang="en-US"/>
        </a:p>
      </dgm:t>
    </dgm:pt>
    <dgm:pt modelId="{00A5425C-D074-4C6A-83B4-D02083BCAE21}">
      <dgm:prSet phldrT="[文本]"/>
      <dgm:spPr/>
      <dgm:t>
        <a:bodyPr/>
        <a:lstStyle/>
        <a:p>
          <a:r>
            <a:rPr lang="zh-CN" altLang="en-US" dirty="0" smtClean="0"/>
            <a:t>建模（分析师）</a:t>
          </a:r>
          <a:endParaRPr lang="zh-CN" altLang="en-US" dirty="0"/>
        </a:p>
      </dgm:t>
    </dgm:pt>
    <dgm:pt modelId="{C8A480E7-B9AB-41A5-BB4B-4F96F94130DD}" type="parTrans" cxnId="{E327083A-CD9D-46BC-A98E-65C4CFB39A83}">
      <dgm:prSet/>
      <dgm:spPr/>
      <dgm:t>
        <a:bodyPr/>
        <a:lstStyle/>
        <a:p>
          <a:endParaRPr lang="zh-CN" altLang="en-US"/>
        </a:p>
      </dgm:t>
    </dgm:pt>
    <dgm:pt modelId="{6F1F9F54-157B-43B5-A8B1-6FAFF05D50CF}" type="sibTrans" cxnId="{E327083A-CD9D-46BC-A98E-65C4CFB39A83}">
      <dgm:prSet/>
      <dgm:spPr/>
      <dgm:t>
        <a:bodyPr/>
        <a:lstStyle/>
        <a:p>
          <a:endParaRPr lang="zh-CN" altLang="en-US"/>
        </a:p>
      </dgm:t>
    </dgm:pt>
    <dgm:pt modelId="{501EBED1-2944-4808-BC9E-B85A4952E4F4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定义（分析师、架构师）</a:t>
          </a:r>
          <a:endParaRPr lang="zh-CN" altLang="en-US" dirty="0"/>
        </a:p>
      </dgm:t>
    </dgm:pt>
    <dgm:pt modelId="{51C314AB-339A-4B58-9B8C-D64BEC1C2670}" type="parTrans" cxnId="{D06B6ADF-5CAE-4B44-8ABE-F7D9F7E7B73A}">
      <dgm:prSet/>
      <dgm:spPr/>
      <dgm:t>
        <a:bodyPr/>
        <a:lstStyle/>
        <a:p>
          <a:endParaRPr lang="zh-CN" altLang="en-US"/>
        </a:p>
      </dgm:t>
    </dgm:pt>
    <dgm:pt modelId="{ADE86E60-5BB9-4925-A664-6877B064DEC1}" type="sibTrans" cxnId="{D06B6ADF-5CAE-4B44-8ABE-F7D9F7E7B73A}">
      <dgm:prSet/>
      <dgm:spPr/>
      <dgm:t>
        <a:bodyPr/>
        <a:lstStyle/>
        <a:p>
          <a:endParaRPr lang="zh-CN" altLang="en-US"/>
        </a:p>
      </dgm:t>
    </dgm:pt>
    <dgm:pt modelId="{06B056BE-57E7-43C7-9852-1E1EE9B8B672}" type="pres">
      <dgm:prSet presAssocID="{D6CCEB6B-E3D4-4BA6-B1AF-A176DDBF2DC0}" presName="Name0" presStyleCnt="0">
        <dgm:presLayoutVars>
          <dgm:chMax val="7"/>
          <dgm:chPref val="7"/>
          <dgm:dir/>
        </dgm:presLayoutVars>
      </dgm:prSet>
      <dgm:spPr/>
    </dgm:pt>
    <dgm:pt modelId="{F144AAE6-3DA8-4889-B722-4A9B9541F482}" type="pres">
      <dgm:prSet presAssocID="{D6CCEB6B-E3D4-4BA6-B1AF-A176DDBF2DC0}" presName="Name1" presStyleCnt="0"/>
      <dgm:spPr/>
    </dgm:pt>
    <dgm:pt modelId="{43F4FDD6-AA1C-4BAD-91C5-F1D83DB3A193}" type="pres">
      <dgm:prSet presAssocID="{D6CCEB6B-E3D4-4BA6-B1AF-A176DDBF2DC0}" presName="cycle" presStyleCnt="0"/>
      <dgm:spPr/>
    </dgm:pt>
    <dgm:pt modelId="{8B752E10-BAD6-44EC-8FC5-4F2F62462627}" type="pres">
      <dgm:prSet presAssocID="{D6CCEB6B-E3D4-4BA6-B1AF-A176DDBF2DC0}" presName="srcNode" presStyleLbl="node1" presStyleIdx="0" presStyleCnt="3"/>
      <dgm:spPr/>
    </dgm:pt>
    <dgm:pt modelId="{645DC8ED-A3FA-4AB8-B5AE-CF772D5DD6F6}" type="pres">
      <dgm:prSet presAssocID="{D6CCEB6B-E3D4-4BA6-B1AF-A176DDBF2DC0}" presName="conn" presStyleLbl="parChTrans1D2" presStyleIdx="0" presStyleCnt="1"/>
      <dgm:spPr/>
    </dgm:pt>
    <dgm:pt modelId="{9411676B-00EC-4E32-B054-DDFF919F4999}" type="pres">
      <dgm:prSet presAssocID="{D6CCEB6B-E3D4-4BA6-B1AF-A176DDBF2DC0}" presName="extraNode" presStyleLbl="node1" presStyleIdx="0" presStyleCnt="3"/>
      <dgm:spPr/>
    </dgm:pt>
    <dgm:pt modelId="{CC8D2AB6-8F6C-406C-869D-EE17B3776C22}" type="pres">
      <dgm:prSet presAssocID="{D6CCEB6B-E3D4-4BA6-B1AF-A176DDBF2DC0}" presName="dstNode" presStyleLbl="node1" presStyleIdx="0" presStyleCnt="3"/>
      <dgm:spPr/>
    </dgm:pt>
    <dgm:pt modelId="{1901AD3F-5177-499A-A162-981AA3B9C347}" type="pres">
      <dgm:prSet presAssocID="{EC1D1183-86A0-47DC-901C-72B42165409E}" presName="text_1" presStyleLbl="node1" presStyleIdx="0" presStyleCnt="3">
        <dgm:presLayoutVars>
          <dgm:bulletEnabled val="1"/>
        </dgm:presLayoutVars>
      </dgm:prSet>
      <dgm:spPr/>
    </dgm:pt>
    <dgm:pt modelId="{AE21BD41-FF0E-4FAE-952B-D624B6772F5A}" type="pres">
      <dgm:prSet presAssocID="{EC1D1183-86A0-47DC-901C-72B42165409E}" presName="accent_1" presStyleCnt="0"/>
      <dgm:spPr/>
    </dgm:pt>
    <dgm:pt modelId="{95CA8B95-B677-4772-9DA8-DEA8585C0610}" type="pres">
      <dgm:prSet presAssocID="{EC1D1183-86A0-47DC-901C-72B42165409E}" presName="accentRepeatNode" presStyleLbl="solidFgAcc1" presStyleIdx="0" presStyleCnt="3"/>
      <dgm:spPr/>
    </dgm:pt>
    <dgm:pt modelId="{0062D586-4110-42C0-80E8-449D93631C96}" type="pres">
      <dgm:prSet presAssocID="{00A5425C-D074-4C6A-83B4-D02083BCAE2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3801F-A7AC-4C0A-AB72-A5E4415F6994}" type="pres">
      <dgm:prSet presAssocID="{00A5425C-D074-4C6A-83B4-D02083BCAE21}" presName="accent_2" presStyleCnt="0"/>
      <dgm:spPr/>
    </dgm:pt>
    <dgm:pt modelId="{F86F3BE4-DF39-48B7-97A0-312EAC63C6E4}" type="pres">
      <dgm:prSet presAssocID="{00A5425C-D074-4C6A-83B4-D02083BCAE21}" presName="accentRepeatNode" presStyleLbl="solidFgAcc1" presStyleIdx="1" presStyleCnt="3"/>
      <dgm:spPr/>
    </dgm:pt>
    <dgm:pt modelId="{7E42B178-8746-4C3A-9EBC-7878BB4ED387}" type="pres">
      <dgm:prSet presAssocID="{501EBED1-2944-4808-BC9E-B85A4952E4F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7581B-E8A6-49A3-A698-E773116F5CCA}" type="pres">
      <dgm:prSet presAssocID="{501EBED1-2944-4808-BC9E-B85A4952E4F4}" presName="accent_3" presStyleCnt="0"/>
      <dgm:spPr/>
    </dgm:pt>
    <dgm:pt modelId="{2936BA4A-596F-495A-9036-E2C22E65D9D1}" type="pres">
      <dgm:prSet presAssocID="{501EBED1-2944-4808-BC9E-B85A4952E4F4}" presName="accentRepeatNode" presStyleLbl="solidFgAcc1" presStyleIdx="2" presStyleCnt="3"/>
      <dgm:spPr/>
    </dgm:pt>
  </dgm:ptLst>
  <dgm:cxnLst>
    <dgm:cxn modelId="{E778B6E7-1B27-448E-9570-01D7848D79E4}" type="presOf" srcId="{00A5425C-D074-4C6A-83B4-D02083BCAE21}" destId="{0062D586-4110-42C0-80E8-449D93631C96}" srcOrd="0" destOrd="0" presId="urn:microsoft.com/office/officeart/2008/layout/VerticalCurvedList"/>
    <dgm:cxn modelId="{8212A76A-6F93-4DFC-AB29-E1181863F42F}" type="presOf" srcId="{501EBED1-2944-4808-BC9E-B85A4952E4F4}" destId="{7E42B178-8746-4C3A-9EBC-7878BB4ED387}" srcOrd="0" destOrd="0" presId="urn:microsoft.com/office/officeart/2008/layout/VerticalCurvedList"/>
    <dgm:cxn modelId="{447D61A4-EE29-4B99-BC35-2BEA1E2677F5}" srcId="{D6CCEB6B-E3D4-4BA6-B1AF-A176DDBF2DC0}" destId="{EC1D1183-86A0-47DC-901C-72B42165409E}" srcOrd="0" destOrd="0" parTransId="{242B45FB-C487-449C-A205-EF03EE838B2B}" sibTransId="{C62FF47D-D17E-4FBB-8FBD-93E8C38E1AE5}"/>
    <dgm:cxn modelId="{E327083A-CD9D-46BC-A98E-65C4CFB39A83}" srcId="{D6CCEB6B-E3D4-4BA6-B1AF-A176DDBF2DC0}" destId="{00A5425C-D074-4C6A-83B4-D02083BCAE21}" srcOrd="1" destOrd="0" parTransId="{C8A480E7-B9AB-41A5-BB4B-4F96F94130DD}" sibTransId="{6F1F9F54-157B-43B5-A8B1-6FAFF05D50CF}"/>
    <dgm:cxn modelId="{E122F6C7-6132-4403-9277-CDADC47EEA48}" type="presOf" srcId="{EC1D1183-86A0-47DC-901C-72B42165409E}" destId="{1901AD3F-5177-499A-A162-981AA3B9C347}" srcOrd="0" destOrd="0" presId="urn:microsoft.com/office/officeart/2008/layout/VerticalCurvedList"/>
    <dgm:cxn modelId="{D06B6ADF-5CAE-4B44-8ABE-F7D9F7E7B73A}" srcId="{D6CCEB6B-E3D4-4BA6-B1AF-A176DDBF2DC0}" destId="{501EBED1-2944-4808-BC9E-B85A4952E4F4}" srcOrd="2" destOrd="0" parTransId="{51C314AB-339A-4B58-9B8C-D64BEC1C2670}" sibTransId="{ADE86E60-5BB9-4925-A664-6877B064DEC1}"/>
    <dgm:cxn modelId="{C281BFCB-C477-4C3F-82D2-B328245C8C66}" type="presOf" srcId="{D6CCEB6B-E3D4-4BA6-B1AF-A176DDBF2DC0}" destId="{06B056BE-57E7-43C7-9852-1E1EE9B8B672}" srcOrd="0" destOrd="0" presId="urn:microsoft.com/office/officeart/2008/layout/VerticalCurvedList"/>
    <dgm:cxn modelId="{C5889374-8893-4087-9922-61490C974AAE}" type="presOf" srcId="{C62FF47D-D17E-4FBB-8FBD-93E8C38E1AE5}" destId="{645DC8ED-A3FA-4AB8-B5AE-CF772D5DD6F6}" srcOrd="0" destOrd="0" presId="urn:microsoft.com/office/officeart/2008/layout/VerticalCurvedList"/>
    <dgm:cxn modelId="{145516D6-12FE-4606-8B33-0D35C76420C7}" type="presParOf" srcId="{06B056BE-57E7-43C7-9852-1E1EE9B8B672}" destId="{F144AAE6-3DA8-4889-B722-4A9B9541F482}" srcOrd="0" destOrd="0" presId="urn:microsoft.com/office/officeart/2008/layout/VerticalCurvedList"/>
    <dgm:cxn modelId="{475103B2-F6E9-45E5-922A-684613AE3281}" type="presParOf" srcId="{F144AAE6-3DA8-4889-B722-4A9B9541F482}" destId="{43F4FDD6-AA1C-4BAD-91C5-F1D83DB3A193}" srcOrd="0" destOrd="0" presId="urn:microsoft.com/office/officeart/2008/layout/VerticalCurvedList"/>
    <dgm:cxn modelId="{77DDC8F1-B129-4FD6-9E7E-F72F98B81D3E}" type="presParOf" srcId="{43F4FDD6-AA1C-4BAD-91C5-F1D83DB3A193}" destId="{8B752E10-BAD6-44EC-8FC5-4F2F62462627}" srcOrd="0" destOrd="0" presId="urn:microsoft.com/office/officeart/2008/layout/VerticalCurvedList"/>
    <dgm:cxn modelId="{CF95CBBA-1ACD-4A61-B6F7-9AAA73930DE5}" type="presParOf" srcId="{43F4FDD6-AA1C-4BAD-91C5-F1D83DB3A193}" destId="{645DC8ED-A3FA-4AB8-B5AE-CF772D5DD6F6}" srcOrd="1" destOrd="0" presId="urn:microsoft.com/office/officeart/2008/layout/VerticalCurvedList"/>
    <dgm:cxn modelId="{E13610BD-D593-42E0-ABE7-249D51935655}" type="presParOf" srcId="{43F4FDD6-AA1C-4BAD-91C5-F1D83DB3A193}" destId="{9411676B-00EC-4E32-B054-DDFF919F4999}" srcOrd="2" destOrd="0" presId="urn:microsoft.com/office/officeart/2008/layout/VerticalCurvedList"/>
    <dgm:cxn modelId="{7B9F8B68-7471-428F-ABDC-11BF3B2ED8F5}" type="presParOf" srcId="{43F4FDD6-AA1C-4BAD-91C5-F1D83DB3A193}" destId="{CC8D2AB6-8F6C-406C-869D-EE17B3776C22}" srcOrd="3" destOrd="0" presId="urn:microsoft.com/office/officeart/2008/layout/VerticalCurvedList"/>
    <dgm:cxn modelId="{DDB2F569-A47B-4ABC-B4E6-F8F15E5A264B}" type="presParOf" srcId="{F144AAE6-3DA8-4889-B722-4A9B9541F482}" destId="{1901AD3F-5177-499A-A162-981AA3B9C347}" srcOrd="1" destOrd="0" presId="urn:microsoft.com/office/officeart/2008/layout/VerticalCurvedList"/>
    <dgm:cxn modelId="{6B2CA39E-6299-442B-949B-AFC5E5A60C00}" type="presParOf" srcId="{F144AAE6-3DA8-4889-B722-4A9B9541F482}" destId="{AE21BD41-FF0E-4FAE-952B-D624B6772F5A}" srcOrd="2" destOrd="0" presId="urn:microsoft.com/office/officeart/2008/layout/VerticalCurvedList"/>
    <dgm:cxn modelId="{8541F90A-BDCE-40AF-AF84-8566012AA0E3}" type="presParOf" srcId="{AE21BD41-FF0E-4FAE-952B-D624B6772F5A}" destId="{95CA8B95-B677-4772-9DA8-DEA8585C0610}" srcOrd="0" destOrd="0" presId="urn:microsoft.com/office/officeart/2008/layout/VerticalCurvedList"/>
    <dgm:cxn modelId="{B0A8F6EB-EB21-4DAB-BAE2-C0F731DC446B}" type="presParOf" srcId="{F144AAE6-3DA8-4889-B722-4A9B9541F482}" destId="{0062D586-4110-42C0-80E8-449D93631C96}" srcOrd="3" destOrd="0" presId="urn:microsoft.com/office/officeart/2008/layout/VerticalCurvedList"/>
    <dgm:cxn modelId="{EA060AFF-C9D8-4E28-AEC5-7D5BE4429825}" type="presParOf" srcId="{F144AAE6-3DA8-4889-B722-4A9B9541F482}" destId="{4B73801F-A7AC-4C0A-AB72-A5E4415F6994}" srcOrd="4" destOrd="0" presId="urn:microsoft.com/office/officeart/2008/layout/VerticalCurvedList"/>
    <dgm:cxn modelId="{3AA7912B-2F36-4739-A3BA-A64F6538CDA5}" type="presParOf" srcId="{4B73801F-A7AC-4C0A-AB72-A5E4415F6994}" destId="{F86F3BE4-DF39-48B7-97A0-312EAC63C6E4}" srcOrd="0" destOrd="0" presId="urn:microsoft.com/office/officeart/2008/layout/VerticalCurvedList"/>
    <dgm:cxn modelId="{11024B83-22E0-427E-9083-5A409C44766C}" type="presParOf" srcId="{F144AAE6-3DA8-4889-B722-4A9B9541F482}" destId="{7E42B178-8746-4C3A-9EBC-7878BB4ED387}" srcOrd="5" destOrd="0" presId="urn:microsoft.com/office/officeart/2008/layout/VerticalCurvedList"/>
    <dgm:cxn modelId="{ADCECD06-039F-439E-9437-D22544B18809}" type="presParOf" srcId="{F144AAE6-3DA8-4889-B722-4A9B9541F482}" destId="{6AB7581B-E8A6-49A3-A698-E773116F5CCA}" srcOrd="6" destOrd="0" presId="urn:microsoft.com/office/officeart/2008/layout/VerticalCurvedList"/>
    <dgm:cxn modelId="{20D65184-217B-4745-9574-D01EE0B40180}" type="presParOf" srcId="{6AB7581B-E8A6-49A3-A698-E773116F5CCA}" destId="{2936BA4A-596F-495A-9036-E2C22E65D9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6B60E3-4441-44F0-9957-913C00635FC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32F087-B40E-4514-83FC-9DC579929CAE}">
      <dgm:prSet phldrT="[文本]"/>
      <dgm:spPr/>
      <dgm:t>
        <a:bodyPr/>
        <a:lstStyle/>
        <a:p>
          <a:r>
            <a:rPr lang="zh-CN" altLang="en-US" dirty="0" smtClean="0"/>
            <a:t>确认服务端程序或</a:t>
          </a:r>
          <a:r>
            <a:rPr lang="en-US" altLang="zh-CN" dirty="0" smtClean="0"/>
            <a:t> Fake Server</a:t>
          </a:r>
          <a:endParaRPr lang="zh-CN" altLang="en-US" dirty="0"/>
        </a:p>
      </dgm:t>
    </dgm:pt>
    <dgm:pt modelId="{B2A988C3-A16D-4BD9-9316-DC96E95C3FBD}" type="parTrans" cxnId="{BF87C270-874B-46FB-8E77-8FAD51DA287B}">
      <dgm:prSet/>
      <dgm:spPr/>
      <dgm:t>
        <a:bodyPr/>
        <a:lstStyle/>
        <a:p>
          <a:endParaRPr lang="zh-CN" altLang="en-US"/>
        </a:p>
      </dgm:t>
    </dgm:pt>
    <dgm:pt modelId="{AD72DF16-FFEF-4A4C-8092-97A02E231611}" type="sibTrans" cxnId="{BF87C270-874B-46FB-8E77-8FAD51DA287B}">
      <dgm:prSet/>
      <dgm:spPr/>
      <dgm:t>
        <a:bodyPr/>
        <a:lstStyle/>
        <a:p>
          <a:endParaRPr lang="zh-CN" altLang="en-US"/>
        </a:p>
      </dgm:t>
    </dgm:pt>
    <dgm:pt modelId="{C7E0837F-4F66-4869-970E-93D4E5A4F64C}">
      <dgm:prSet phldrT="[文本]"/>
      <dgm:spPr/>
      <dgm:t>
        <a:bodyPr/>
        <a:lstStyle/>
        <a:p>
          <a:r>
            <a:rPr lang="zh-CN" altLang="en-US" dirty="0" smtClean="0"/>
            <a:t>必要时配置反向代理解决跨域问题</a:t>
          </a:r>
          <a:endParaRPr lang="zh-CN" altLang="en-US" dirty="0"/>
        </a:p>
      </dgm:t>
    </dgm:pt>
    <dgm:pt modelId="{A0DBBC74-3D24-49E4-BA6D-AD3D02E2C1D5}" type="parTrans" cxnId="{2185BEAE-CC3C-40E5-9DAB-79D90D06D2DE}">
      <dgm:prSet/>
      <dgm:spPr/>
      <dgm:t>
        <a:bodyPr/>
        <a:lstStyle/>
        <a:p>
          <a:endParaRPr lang="zh-CN" altLang="en-US"/>
        </a:p>
      </dgm:t>
    </dgm:pt>
    <dgm:pt modelId="{676B4D39-E2BC-4195-8FD1-D16F0FAF3A6A}" type="sibTrans" cxnId="{2185BEAE-CC3C-40E5-9DAB-79D90D06D2DE}">
      <dgm:prSet/>
      <dgm:spPr/>
      <dgm:t>
        <a:bodyPr/>
        <a:lstStyle/>
        <a:p>
          <a:endParaRPr lang="zh-CN" altLang="en-US"/>
        </a:p>
      </dgm:t>
    </dgm:pt>
    <dgm:pt modelId="{E10C030C-5661-4134-B22C-C26D1FA3DCBE}">
      <dgm:prSet phldrT="[文本]"/>
      <dgm:spPr/>
      <dgm:t>
        <a:bodyPr/>
        <a:lstStyle/>
        <a:p>
          <a:r>
            <a:rPr lang="zh-CN" altLang="en-US" dirty="0" smtClean="0"/>
            <a:t>安装生成和构建工具（</a:t>
          </a:r>
          <a:r>
            <a:rPr lang="en-US" altLang="zh-CN" dirty="0" smtClean="0"/>
            <a:t>Yeoman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8F9714D-581B-4FDF-8F3D-6E6E08962E9B}" type="parTrans" cxnId="{7AD96DDE-1EE1-4874-AED1-B721C7E2031E}">
      <dgm:prSet/>
      <dgm:spPr/>
      <dgm:t>
        <a:bodyPr/>
        <a:lstStyle/>
        <a:p>
          <a:endParaRPr lang="zh-CN" altLang="en-US"/>
        </a:p>
      </dgm:t>
    </dgm:pt>
    <dgm:pt modelId="{50A98635-1F82-4D9A-B5B3-D842D5F1B872}" type="sibTrans" cxnId="{7AD96DDE-1EE1-4874-AED1-B721C7E2031E}">
      <dgm:prSet/>
      <dgm:spPr/>
      <dgm:t>
        <a:bodyPr/>
        <a:lstStyle/>
        <a:p>
          <a:endParaRPr lang="zh-CN" altLang="en-US"/>
        </a:p>
      </dgm:t>
    </dgm:pt>
    <dgm:pt modelId="{3510DE6F-7B1A-4041-971C-87F96B3E8A03}" type="pres">
      <dgm:prSet presAssocID="{7F6B60E3-4441-44F0-9957-913C00635FCB}" presName="Name0" presStyleCnt="0">
        <dgm:presLayoutVars>
          <dgm:chMax val="7"/>
          <dgm:chPref val="7"/>
          <dgm:dir/>
        </dgm:presLayoutVars>
      </dgm:prSet>
      <dgm:spPr/>
    </dgm:pt>
    <dgm:pt modelId="{972F499B-F840-43F8-94BC-13845D63FFC9}" type="pres">
      <dgm:prSet presAssocID="{7F6B60E3-4441-44F0-9957-913C00635FCB}" presName="Name1" presStyleCnt="0"/>
      <dgm:spPr/>
    </dgm:pt>
    <dgm:pt modelId="{CA866C4E-5A9D-4B5E-B94E-4E011D7A821B}" type="pres">
      <dgm:prSet presAssocID="{7F6B60E3-4441-44F0-9957-913C00635FCB}" presName="cycle" presStyleCnt="0"/>
      <dgm:spPr/>
    </dgm:pt>
    <dgm:pt modelId="{BC4CD944-0BA1-4F05-A6DF-E95F710E00EE}" type="pres">
      <dgm:prSet presAssocID="{7F6B60E3-4441-44F0-9957-913C00635FCB}" presName="srcNode" presStyleLbl="node1" presStyleIdx="0" presStyleCnt="3"/>
      <dgm:spPr/>
    </dgm:pt>
    <dgm:pt modelId="{81F70EBF-D216-4DB8-81A5-AB92D2796FB8}" type="pres">
      <dgm:prSet presAssocID="{7F6B60E3-4441-44F0-9957-913C00635FCB}" presName="conn" presStyleLbl="parChTrans1D2" presStyleIdx="0" presStyleCnt="1"/>
      <dgm:spPr/>
    </dgm:pt>
    <dgm:pt modelId="{FCFC6942-18D6-4B97-8A1E-F2AE37517CA0}" type="pres">
      <dgm:prSet presAssocID="{7F6B60E3-4441-44F0-9957-913C00635FCB}" presName="extraNode" presStyleLbl="node1" presStyleIdx="0" presStyleCnt="3"/>
      <dgm:spPr/>
    </dgm:pt>
    <dgm:pt modelId="{4452FCE3-E13B-48FE-A033-4E9C96E31CA0}" type="pres">
      <dgm:prSet presAssocID="{7F6B60E3-4441-44F0-9957-913C00635FCB}" presName="dstNode" presStyleLbl="node1" presStyleIdx="0" presStyleCnt="3"/>
      <dgm:spPr/>
    </dgm:pt>
    <dgm:pt modelId="{976D9773-7A5E-449C-992F-963E89589C9E}" type="pres">
      <dgm:prSet presAssocID="{9032F087-B40E-4514-83FC-9DC579929CAE}" presName="text_1" presStyleLbl="node1" presStyleIdx="0" presStyleCnt="3">
        <dgm:presLayoutVars>
          <dgm:bulletEnabled val="1"/>
        </dgm:presLayoutVars>
      </dgm:prSet>
      <dgm:spPr/>
    </dgm:pt>
    <dgm:pt modelId="{B8B1964E-F790-4AC5-9F92-75D431A4D35F}" type="pres">
      <dgm:prSet presAssocID="{9032F087-B40E-4514-83FC-9DC579929CAE}" presName="accent_1" presStyleCnt="0"/>
      <dgm:spPr/>
    </dgm:pt>
    <dgm:pt modelId="{8392A1CB-8774-43AF-83C5-8F6E02C1516B}" type="pres">
      <dgm:prSet presAssocID="{9032F087-B40E-4514-83FC-9DC579929CAE}" presName="accentRepeatNode" presStyleLbl="solidFgAcc1" presStyleIdx="0" presStyleCnt="3"/>
      <dgm:spPr/>
    </dgm:pt>
    <dgm:pt modelId="{7EDBE792-846F-407A-9B8B-2811EA017BC8}" type="pres">
      <dgm:prSet presAssocID="{C7E0837F-4F66-4869-970E-93D4E5A4F64C}" presName="text_2" presStyleLbl="node1" presStyleIdx="1" presStyleCnt="3">
        <dgm:presLayoutVars>
          <dgm:bulletEnabled val="1"/>
        </dgm:presLayoutVars>
      </dgm:prSet>
      <dgm:spPr/>
    </dgm:pt>
    <dgm:pt modelId="{BED8AB03-474E-49CE-9228-EFDF73750BFF}" type="pres">
      <dgm:prSet presAssocID="{C7E0837F-4F66-4869-970E-93D4E5A4F64C}" presName="accent_2" presStyleCnt="0"/>
      <dgm:spPr/>
    </dgm:pt>
    <dgm:pt modelId="{3158DDBB-329C-4713-A0B9-954475531C6D}" type="pres">
      <dgm:prSet presAssocID="{C7E0837F-4F66-4869-970E-93D4E5A4F64C}" presName="accentRepeatNode" presStyleLbl="solidFgAcc1" presStyleIdx="1" presStyleCnt="3"/>
      <dgm:spPr/>
    </dgm:pt>
    <dgm:pt modelId="{E275719C-95D5-44E3-903C-E8759235070D}" type="pres">
      <dgm:prSet presAssocID="{E10C030C-5661-4134-B22C-C26D1FA3DCB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D4E0A-0B32-421E-8292-8A9EF0F9D109}" type="pres">
      <dgm:prSet presAssocID="{E10C030C-5661-4134-B22C-C26D1FA3DCBE}" presName="accent_3" presStyleCnt="0"/>
      <dgm:spPr/>
    </dgm:pt>
    <dgm:pt modelId="{74811171-F792-417A-9C40-B86ECD5F3E25}" type="pres">
      <dgm:prSet presAssocID="{E10C030C-5661-4134-B22C-C26D1FA3DCBE}" presName="accentRepeatNode" presStyleLbl="solidFgAcc1" presStyleIdx="2" presStyleCnt="3"/>
      <dgm:spPr/>
    </dgm:pt>
  </dgm:ptLst>
  <dgm:cxnLst>
    <dgm:cxn modelId="{E3FFC41B-3CC6-4423-B0BF-40CF3B3760EC}" type="presOf" srcId="{7F6B60E3-4441-44F0-9957-913C00635FCB}" destId="{3510DE6F-7B1A-4041-971C-87F96B3E8A03}" srcOrd="0" destOrd="0" presId="urn:microsoft.com/office/officeart/2008/layout/VerticalCurvedList"/>
    <dgm:cxn modelId="{2185BEAE-CC3C-40E5-9DAB-79D90D06D2DE}" srcId="{7F6B60E3-4441-44F0-9957-913C00635FCB}" destId="{C7E0837F-4F66-4869-970E-93D4E5A4F64C}" srcOrd="1" destOrd="0" parTransId="{A0DBBC74-3D24-49E4-BA6D-AD3D02E2C1D5}" sibTransId="{676B4D39-E2BC-4195-8FD1-D16F0FAF3A6A}"/>
    <dgm:cxn modelId="{7AD96DDE-1EE1-4874-AED1-B721C7E2031E}" srcId="{7F6B60E3-4441-44F0-9957-913C00635FCB}" destId="{E10C030C-5661-4134-B22C-C26D1FA3DCBE}" srcOrd="2" destOrd="0" parTransId="{E8F9714D-581B-4FDF-8F3D-6E6E08962E9B}" sibTransId="{50A98635-1F82-4D9A-B5B3-D842D5F1B872}"/>
    <dgm:cxn modelId="{BF87C270-874B-46FB-8E77-8FAD51DA287B}" srcId="{7F6B60E3-4441-44F0-9957-913C00635FCB}" destId="{9032F087-B40E-4514-83FC-9DC579929CAE}" srcOrd="0" destOrd="0" parTransId="{B2A988C3-A16D-4BD9-9316-DC96E95C3FBD}" sibTransId="{AD72DF16-FFEF-4A4C-8092-97A02E231611}"/>
    <dgm:cxn modelId="{ECEDF657-6DCD-45FB-A1E6-824ABE140945}" type="presOf" srcId="{C7E0837F-4F66-4869-970E-93D4E5A4F64C}" destId="{7EDBE792-846F-407A-9B8B-2811EA017BC8}" srcOrd="0" destOrd="0" presId="urn:microsoft.com/office/officeart/2008/layout/VerticalCurvedList"/>
    <dgm:cxn modelId="{A67CD5AF-190E-45AE-8125-6EF19A27A508}" type="presOf" srcId="{E10C030C-5661-4134-B22C-C26D1FA3DCBE}" destId="{E275719C-95D5-44E3-903C-E8759235070D}" srcOrd="0" destOrd="0" presId="urn:microsoft.com/office/officeart/2008/layout/VerticalCurvedList"/>
    <dgm:cxn modelId="{941AFA71-2FD6-4999-9976-D1AA37D50FEC}" type="presOf" srcId="{AD72DF16-FFEF-4A4C-8092-97A02E231611}" destId="{81F70EBF-D216-4DB8-81A5-AB92D2796FB8}" srcOrd="0" destOrd="0" presId="urn:microsoft.com/office/officeart/2008/layout/VerticalCurvedList"/>
    <dgm:cxn modelId="{409D6656-642A-41EF-933F-6DDAD3A6D6DB}" type="presOf" srcId="{9032F087-B40E-4514-83FC-9DC579929CAE}" destId="{976D9773-7A5E-449C-992F-963E89589C9E}" srcOrd="0" destOrd="0" presId="urn:microsoft.com/office/officeart/2008/layout/VerticalCurvedList"/>
    <dgm:cxn modelId="{2193AEDD-79F3-4DDA-8BC4-DE7066335272}" type="presParOf" srcId="{3510DE6F-7B1A-4041-971C-87F96B3E8A03}" destId="{972F499B-F840-43F8-94BC-13845D63FFC9}" srcOrd="0" destOrd="0" presId="urn:microsoft.com/office/officeart/2008/layout/VerticalCurvedList"/>
    <dgm:cxn modelId="{6C090019-8ACA-4FEE-A574-81324CFF6191}" type="presParOf" srcId="{972F499B-F840-43F8-94BC-13845D63FFC9}" destId="{CA866C4E-5A9D-4B5E-B94E-4E011D7A821B}" srcOrd="0" destOrd="0" presId="urn:microsoft.com/office/officeart/2008/layout/VerticalCurvedList"/>
    <dgm:cxn modelId="{083D7D74-94E6-448A-82D1-A0AF88504A5D}" type="presParOf" srcId="{CA866C4E-5A9D-4B5E-B94E-4E011D7A821B}" destId="{BC4CD944-0BA1-4F05-A6DF-E95F710E00EE}" srcOrd="0" destOrd="0" presId="urn:microsoft.com/office/officeart/2008/layout/VerticalCurvedList"/>
    <dgm:cxn modelId="{B2334AC9-5B0D-45A8-AE50-0BC5205242AC}" type="presParOf" srcId="{CA866C4E-5A9D-4B5E-B94E-4E011D7A821B}" destId="{81F70EBF-D216-4DB8-81A5-AB92D2796FB8}" srcOrd="1" destOrd="0" presId="urn:microsoft.com/office/officeart/2008/layout/VerticalCurvedList"/>
    <dgm:cxn modelId="{C913F44E-8800-49E0-8288-F26EC2E29EB7}" type="presParOf" srcId="{CA866C4E-5A9D-4B5E-B94E-4E011D7A821B}" destId="{FCFC6942-18D6-4B97-8A1E-F2AE37517CA0}" srcOrd="2" destOrd="0" presId="urn:microsoft.com/office/officeart/2008/layout/VerticalCurvedList"/>
    <dgm:cxn modelId="{2D722645-C9B8-43F7-97FB-B7F26966AC4C}" type="presParOf" srcId="{CA866C4E-5A9D-4B5E-B94E-4E011D7A821B}" destId="{4452FCE3-E13B-48FE-A033-4E9C96E31CA0}" srcOrd="3" destOrd="0" presId="urn:microsoft.com/office/officeart/2008/layout/VerticalCurvedList"/>
    <dgm:cxn modelId="{AEDCCF88-AEB0-4690-9D15-20CF7AFFCD2C}" type="presParOf" srcId="{972F499B-F840-43F8-94BC-13845D63FFC9}" destId="{976D9773-7A5E-449C-992F-963E89589C9E}" srcOrd="1" destOrd="0" presId="urn:microsoft.com/office/officeart/2008/layout/VerticalCurvedList"/>
    <dgm:cxn modelId="{E0E2474F-811E-4DC7-B3E6-1617AE439988}" type="presParOf" srcId="{972F499B-F840-43F8-94BC-13845D63FFC9}" destId="{B8B1964E-F790-4AC5-9F92-75D431A4D35F}" srcOrd="2" destOrd="0" presId="urn:microsoft.com/office/officeart/2008/layout/VerticalCurvedList"/>
    <dgm:cxn modelId="{561DF2DE-E2D1-4983-871B-AE7CA65DAA3F}" type="presParOf" srcId="{B8B1964E-F790-4AC5-9F92-75D431A4D35F}" destId="{8392A1CB-8774-43AF-83C5-8F6E02C1516B}" srcOrd="0" destOrd="0" presId="urn:microsoft.com/office/officeart/2008/layout/VerticalCurvedList"/>
    <dgm:cxn modelId="{8A3FB00B-5028-4EE4-8F5D-288A9990857C}" type="presParOf" srcId="{972F499B-F840-43F8-94BC-13845D63FFC9}" destId="{7EDBE792-846F-407A-9B8B-2811EA017BC8}" srcOrd="3" destOrd="0" presId="urn:microsoft.com/office/officeart/2008/layout/VerticalCurvedList"/>
    <dgm:cxn modelId="{8D7A958F-FA9B-4B0C-8A39-9204815FE983}" type="presParOf" srcId="{972F499B-F840-43F8-94BC-13845D63FFC9}" destId="{BED8AB03-474E-49CE-9228-EFDF73750BFF}" srcOrd="4" destOrd="0" presId="urn:microsoft.com/office/officeart/2008/layout/VerticalCurvedList"/>
    <dgm:cxn modelId="{DA1E6FA6-5156-4C71-88F1-D84BB6D89B04}" type="presParOf" srcId="{BED8AB03-474E-49CE-9228-EFDF73750BFF}" destId="{3158DDBB-329C-4713-A0B9-954475531C6D}" srcOrd="0" destOrd="0" presId="urn:microsoft.com/office/officeart/2008/layout/VerticalCurvedList"/>
    <dgm:cxn modelId="{A1FA9852-33EF-42B9-ACB4-874BA2DEE70A}" type="presParOf" srcId="{972F499B-F840-43F8-94BC-13845D63FFC9}" destId="{E275719C-95D5-44E3-903C-E8759235070D}" srcOrd="5" destOrd="0" presId="urn:microsoft.com/office/officeart/2008/layout/VerticalCurvedList"/>
    <dgm:cxn modelId="{5FCBCA7D-0529-45FE-BC07-D3EAEEBD87A8}" type="presParOf" srcId="{972F499B-F840-43F8-94BC-13845D63FFC9}" destId="{D4DD4E0A-0B32-421E-8292-8A9EF0F9D109}" srcOrd="6" destOrd="0" presId="urn:microsoft.com/office/officeart/2008/layout/VerticalCurvedList"/>
    <dgm:cxn modelId="{95F40D5E-249F-492D-83A7-23FF870585AC}" type="presParOf" srcId="{D4DD4E0A-0B32-421E-8292-8A9EF0F9D109}" destId="{74811171-F792-417A-9C40-B86ECD5F3E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2B3426-5F1B-4CCC-AC7D-8FBA91BCA2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783939-9DF7-4FBE-9578-CE483E2DAB5C}">
      <dgm:prSet phldrT="[文本]"/>
      <dgm:spPr/>
      <dgm:t>
        <a:bodyPr/>
        <a:lstStyle/>
        <a:p>
          <a:r>
            <a:rPr lang="zh-CN" altLang="en-US" dirty="0" smtClean="0"/>
            <a:t>这是什么？</a:t>
          </a:r>
          <a:endParaRPr lang="zh-CN" altLang="en-US" dirty="0"/>
        </a:p>
      </dgm:t>
    </dgm:pt>
    <dgm:pt modelId="{3BBF735B-DEB6-4FD4-B14A-7D661D5C043C}" type="parTrans" cxnId="{AC7ADD08-3724-46B4-A561-855D17B18E29}">
      <dgm:prSet/>
      <dgm:spPr/>
      <dgm:t>
        <a:bodyPr/>
        <a:lstStyle/>
        <a:p>
          <a:endParaRPr lang="zh-CN" altLang="en-US"/>
        </a:p>
      </dgm:t>
    </dgm:pt>
    <dgm:pt modelId="{127AFCBE-C6BE-4DC5-AE07-93AD530B3717}" type="sibTrans" cxnId="{AC7ADD08-3724-46B4-A561-855D17B18E29}">
      <dgm:prSet/>
      <dgm:spPr/>
      <dgm:t>
        <a:bodyPr/>
        <a:lstStyle/>
        <a:p>
          <a:endParaRPr lang="zh-CN" altLang="en-US"/>
        </a:p>
      </dgm:t>
    </dgm:pt>
    <dgm:pt modelId="{BD902291-93F5-466C-9023-42320ECFA669}">
      <dgm:prSet phldrT="[文本]"/>
      <dgm:spPr/>
      <dgm:t>
        <a:bodyPr/>
        <a:lstStyle/>
        <a:p>
          <a:r>
            <a:rPr lang="zh-CN" altLang="en-US" dirty="0" smtClean="0"/>
            <a:t>官方网站</a:t>
          </a:r>
          <a:endParaRPr lang="zh-CN" altLang="en-US" dirty="0"/>
        </a:p>
      </dgm:t>
    </dgm:pt>
    <dgm:pt modelId="{5C103D63-A9AF-41CC-8552-62A6513B46AB}" type="parTrans" cxnId="{305F3FBB-5B09-42FC-ADE8-49EB1525C469}">
      <dgm:prSet/>
      <dgm:spPr/>
      <dgm:t>
        <a:bodyPr/>
        <a:lstStyle/>
        <a:p>
          <a:endParaRPr lang="zh-CN" altLang="en-US"/>
        </a:p>
      </dgm:t>
    </dgm:pt>
    <dgm:pt modelId="{F39D95BF-BDCC-470D-830B-CADCB1964960}" type="sibTrans" cxnId="{305F3FBB-5B09-42FC-ADE8-49EB1525C469}">
      <dgm:prSet/>
      <dgm:spPr/>
      <dgm:t>
        <a:bodyPr/>
        <a:lstStyle/>
        <a:p>
          <a:endParaRPr lang="zh-CN" altLang="en-US"/>
        </a:p>
      </dgm:t>
    </dgm:pt>
    <dgm:pt modelId="{80E385E0-A7E5-4124-B77A-18220834D6DC}">
      <dgm:prSet phldrT="[文本]"/>
      <dgm:spPr/>
      <dgm:t>
        <a:bodyPr/>
        <a:lstStyle/>
        <a:p>
          <a:r>
            <a:rPr lang="zh-CN" altLang="en-US" dirty="0" smtClean="0"/>
            <a:t>安装步骤</a:t>
          </a:r>
          <a:endParaRPr lang="zh-CN" altLang="en-US" dirty="0"/>
        </a:p>
      </dgm:t>
    </dgm:pt>
    <dgm:pt modelId="{C90D128B-08CB-4E87-B23C-5C0D959B8F6E}" type="parTrans" cxnId="{0EC53B6F-A197-4AC6-A556-9A2121D4EEE8}">
      <dgm:prSet/>
      <dgm:spPr/>
      <dgm:t>
        <a:bodyPr/>
        <a:lstStyle/>
        <a:p>
          <a:endParaRPr lang="zh-CN" altLang="en-US"/>
        </a:p>
      </dgm:t>
    </dgm:pt>
    <dgm:pt modelId="{55AEDC38-20EF-42C0-BC41-079E239ABBBE}" type="sibTrans" cxnId="{0EC53B6F-A197-4AC6-A556-9A2121D4EEE8}">
      <dgm:prSet/>
      <dgm:spPr/>
      <dgm:t>
        <a:bodyPr/>
        <a:lstStyle/>
        <a:p>
          <a:endParaRPr lang="zh-CN" altLang="en-US"/>
        </a:p>
      </dgm:t>
    </dgm:pt>
    <dgm:pt modelId="{3864C1B8-9091-46A3-ABCD-9B4D5AC17E51}" type="pres">
      <dgm:prSet presAssocID="{022B3426-5F1B-4CCC-AC7D-8FBA91BCA2EC}" presName="Name0" presStyleCnt="0">
        <dgm:presLayoutVars>
          <dgm:chMax val="7"/>
          <dgm:chPref val="7"/>
          <dgm:dir/>
        </dgm:presLayoutVars>
      </dgm:prSet>
      <dgm:spPr/>
    </dgm:pt>
    <dgm:pt modelId="{2C57AAF5-86F4-4C68-B5CC-21A8B1732E57}" type="pres">
      <dgm:prSet presAssocID="{022B3426-5F1B-4CCC-AC7D-8FBA91BCA2EC}" presName="Name1" presStyleCnt="0"/>
      <dgm:spPr/>
    </dgm:pt>
    <dgm:pt modelId="{F15FF9A4-362E-4AB8-870A-6100E9E75E66}" type="pres">
      <dgm:prSet presAssocID="{022B3426-5F1B-4CCC-AC7D-8FBA91BCA2EC}" presName="cycle" presStyleCnt="0"/>
      <dgm:spPr/>
    </dgm:pt>
    <dgm:pt modelId="{048D12E4-4A82-43BA-BF9D-599E4EF1FAEF}" type="pres">
      <dgm:prSet presAssocID="{022B3426-5F1B-4CCC-AC7D-8FBA91BCA2EC}" presName="srcNode" presStyleLbl="node1" presStyleIdx="0" presStyleCnt="3"/>
      <dgm:spPr/>
    </dgm:pt>
    <dgm:pt modelId="{286CBC18-B905-40A3-AD7B-C6ACF7A5CC67}" type="pres">
      <dgm:prSet presAssocID="{022B3426-5F1B-4CCC-AC7D-8FBA91BCA2EC}" presName="conn" presStyleLbl="parChTrans1D2" presStyleIdx="0" presStyleCnt="1"/>
      <dgm:spPr/>
    </dgm:pt>
    <dgm:pt modelId="{04838D0A-6462-4CC8-8E91-4A431B35BACE}" type="pres">
      <dgm:prSet presAssocID="{022B3426-5F1B-4CCC-AC7D-8FBA91BCA2EC}" presName="extraNode" presStyleLbl="node1" presStyleIdx="0" presStyleCnt="3"/>
      <dgm:spPr/>
    </dgm:pt>
    <dgm:pt modelId="{67A0BC30-B60F-47B0-A73A-9BDCC2C0338C}" type="pres">
      <dgm:prSet presAssocID="{022B3426-5F1B-4CCC-AC7D-8FBA91BCA2EC}" presName="dstNode" presStyleLbl="node1" presStyleIdx="0" presStyleCnt="3"/>
      <dgm:spPr/>
    </dgm:pt>
    <dgm:pt modelId="{BB825E3D-64A4-42D1-8A6F-702EE3FBA1C7}" type="pres">
      <dgm:prSet presAssocID="{54783939-9DF7-4FBE-9578-CE483E2DAB5C}" presName="text_1" presStyleLbl="node1" presStyleIdx="0" presStyleCnt="3">
        <dgm:presLayoutVars>
          <dgm:bulletEnabled val="1"/>
        </dgm:presLayoutVars>
      </dgm:prSet>
      <dgm:spPr/>
    </dgm:pt>
    <dgm:pt modelId="{A0149C3F-F1A3-4E50-83C3-6E602E25B4F8}" type="pres">
      <dgm:prSet presAssocID="{54783939-9DF7-4FBE-9578-CE483E2DAB5C}" presName="accent_1" presStyleCnt="0"/>
      <dgm:spPr/>
    </dgm:pt>
    <dgm:pt modelId="{907DB711-32EF-43DE-B2B9-A1C20A29B826}" type="pres">
      <dgm:prSet presAssocID="{54783939-9DF7-4FBE-9578-CE483E2DAB5C}" presName="accentRepeatNode" presStyleLbl="solidFgAcc1" presStyleIdx="0" presStyleCnt="3"/>
      <dgm:spPr/>
    </dgm:pt>
    <dgm:pt modelId="{52420490-4C36-4A82-A707-FFA3207DE85D}" type="pres">
      <dgm:prSet presAssocID="{BD902291-93F5-466C-9023-42320ECFA669}" presName="text_2" presStyleLbl="node1" presStyleIdx="1" presStyleCnt="3">
        <dgm:presLayoutVars>
          <dgm:bulletEnabled val="1"/>
        </dgm:presLayoutVars>
      </dgm:prSet>
      <dgm:spPr/>
    </dgm:pt>
    <dgm:pt modelId="{ACF07F47-0237-4D5B-8244-6861455C2D45}" type="pres">
      <dgm:prSet presAssocID="{BD902291-93F5-466C-9023-42320ECFA669}" presName="accent_2" presStyleCnt="0"/>
      <dgm:spPr/>
    </dgm:pt>
    <dgm:pt modelId="{DA28D060-6747-48A0-BA24-22313ABF670E}" type="pres">
      <dgm:prSet presAssocID="{BD902291-93F5-466C-9023-42320ECFA669}" presName="accentRepeatNode" presStyleLbl="solidFgAcc1" presStyleIdx="1" presStyleCnt="3"/>
      <dgm:spPr/>
    </dgm:pt>
    <dgm:pt modelId="{EAE3DEA1-0770-426B-8F2A-00C534B5A30B}" type="pres">
      <dgm:prSet presAssocID="{80E385E0-A7E5-4124-B77A-18220834D6DC}" presName="text_3" presStyleLbl="node1" presStyleIdx="2" presStyleCnt="3">
        <dgm:presLayoutVars>
          <dgm:bulletEnabled val="1"/>
        </dgm:presLayoutVars>
      </dgm:prSet>
      <dgm:spPr/>
    </dgm:pt>
    <dgm:pt modelId="{5E60419F-5D35-4991-8AFB-59EC8EBC4EA6}" type="pres">
      <dgm:prSet presAssocID="{80E385E0-A7E5-4124-B77A-18220834D6DC}" presName="accent_3" presStyleCnt="0"/>
      <dgm:spPr/>
    </dgm:pt>
    <dgm:pt modelId="{90882AC5-C24D-4BA8-8E8C-C24DCA5AD6D6}" type="pres">
      <dgm:prSet presAssocID="{80E385E0-A7E5-4124-B77A-18220834D6DC}" presName="accentRepeatNode" presStyleLbl="solidFgAcc1" presStyleIdx="2" presStyleCnt="3"/>
      <dgm:spPr/>
    </dgm:pt>
  </dgm:ptLst>
  <dgm:cxnLst>
    <dgm:cxn modelId="{24F9D41C-A63C-4E4C-817E-1172C4BF8E94}" type="presOf" srcId="{BD902291-93F5-466C-9023-42320ECFA669}" destId="{52420490-4C36-4A82-A707-FFA3207DE85D}" srcOrd="0" destOrd="0" presId="urn:microsoft.com/office/officeart/2008/layout/VerticalCurvedList"/>
    <dgm:cxn modelId="{AC7ADD08-3724-46B4-A561-855D17B18E29}" srcId="{022B3426-5F1B-4CCC-AC7D-8FBA91BCA2EC}" destId="{54783939-9DF7-4FBE-9578-CE483E2DAB5C}" srcOrd="0" destOrd="0" parTransId="{3BBF735B-DEB6-4FD4-B14A-7D661D5C043C}" sibTransId="{127AFCBE-C6BE-4DC5-AE07-93AD530B3717}"/>
    <dgm:cxn modelId="{305F3FBB-5B09-42FC-ADE8-49EB1525C469}" srcId="{022B3426-5F1B-4CCC-AC7D-8FBA91BCA2EC}" destId="{BD902291-93F5-466C-9023-42320ECFA669}" srcOrd="1" destOrd="0" parTransId="{5C103D63-A9AF-41CC-8552-62A6513B46AB}" sibTransId="{F39D95BF-BDCC-470D-830B-CADCB1964960}"/>
    <dgm:cxn modelId="{2D516986-461A-40F9-A0FC-32711CC92FA8}" type="presOf" srcId="{127AFCBE-C6BE-4DC5-AE07-93AD530B3717}" destId="{286CBC18-B905-40A3-AD7B-C6ACF7A5CC67}" srcOrd="0" destOrd="0" presId="urn:microsoft.com/office/officeart/2008/layout/VerticalCurvedList"/>
    <dgm:cxn modelId="{0EC53B6F-A197-4AC6-A556-9A2121D4EEE8}" srcId="{022B3426-5F1B-4CCC-AC7D-8FBA91BCA2EC}" destId="{80E385E0-A7E5-4124-B77A-18220834D6DC}" srcOrd="2" destOrd="0" parTransId="{C90D128B-08CB-4E87-B23C-5C0D959B8F6E}" sibTransId="{55AEDC38-20EF-42C0-BC41-079E239ABBBE}"/>
    <dgm:cxn modelId="{D27C1229-9D77-43AA-BD20-1456CB72879E}" type="presOf" srcId="{54783939-9DF7-4FBE-9578-CE483E2DAB5C}" destId="{BB825E3D-64A4-42D1-8A6F-702EE3FBA1C7}" srcOrd="0" destOrd="0" presId="urn:microsoft.com/office/officeart/2008/layout/VerticalCurvedList"/>
    <dgm:cxn modelId="{6EC6EF50-F92A-42EA-ABCB-C1EB7C955E82}" type="presOf" srcId="{022B3426-5F1B-4CCC-AC7D-8FBA91BCA2EC}" destId="{3864C1B8-9091-46A3-ABCD-9B4D5AC17E51}" srcOrd="0" destOrd="0" presId="urn:microsoft.com/office/officeart/2008/layout/VerticalCurvedList"/>
    <dgm:cxn modelId="{5B717AD2-BDAC-4D7C-AA0E-505EF9B7B7F1}" type="presOf" srcId="{80E385E0-A7E5-4124-B77A-18220834D6DC}" destId="{EAE3DEA1-0770-426B-8F2A-00C534B5A30B}" srcOrd="0" destOrd="0" presId="urn:microsoft.com/office/officeart/2008/layout/VerticalCurvedList"/>
    <dgm:cxn modelId="{B06943A8-CCA6-4073-B17A-0BCE890726D2}" type="presParOf" srcId="{3864C1B8-9091-46A3-ABCD-9B4D5AC17E51}" destId="{2C57AAF5-86F4-4C68-B5CC-21A8B1732E57}" srcOrd="0" destOrd="0" presId="urn:microsoft.com/office/officeart/2008/layout/VerticalCurvedList"/>
    <dgm:cxn modelId="{E1D6609C-6631-4EBD-93E3-1DC0F01CDC3E}" type="presParOf" srcId="{2C57AAF5-86F4-4C68-B5CC-21A8B1732E57}" destId="{F15FF9A4-362E-4AB8-870A-6100E9E75E66}" srcOrd="0" destOrd="0" presId="urn:microsoft.com/office/officeart/2008/layout/VerticalCurvedList"/>
    <dgm:cxn modelId="{490CAB2A-88FE-4E47-936C-E623AC2AE73F}" type="presParOf" srcId="{F15FF9A4-362E-4AB8-870A-6100E9E75E66}" destId="{048D12E4-4A82-43BA-BF9D-599E4EF1FAEF}" srcOrd="0" destOrd="0" presId="urn:microsoft.com/office/officeart/2008/layout/VerticalCurvedList"/>
    <dgm:cxn modelId="{3C9F5991-EF08-40D0-9731-D8913A6BB4A3}" type="presParOf" srcId="{F15FF9A4-362E-4AB8-870A-6100E9E75E66}" destId="{286CBC18-B905-40A3-AD7B-C6ACF7A5CC67}" srcOrd="1" destOrd="0" presId="urn:microsoft.com/office/officeart/2008/layout/VerticalCurvedList"/>
    <dgm:cxn modelId="{63EE33D1-02E1-4345-8117-2F920960F655}" type="presParOf" srcId="{F15FF9A4-362E-4AB8-870A-6100E9E75E66}" destId="{04838D0A-6462-4CC8-8E91-4A431B35BACE}" srcOrd="2" destOrd="0" presId="urn:microsoft.com/office/officeart/2008/layout/VerticalCurvedList"/>
    <dgm:cxn modelId="{010A2813-B3BA-40FD-83C8-21A24BB60B3F}" type="presParOf" srcId="{F15FF9A4-362E-4AB8-870A-6100E9E75E66}" destId="{67A0BC30-B60F-47B0-A73A-9BDCC2C0338C}" srcOrd="3" destOrd="0" presId="urn:microsoft.com/office/officeart/2008/layout/VerticalCurvedList"/>
    <dgm:cxn modelId="{545BD373-ADE4-4520-884C-5A20CCA9E421}" type="presParOf" srcId="{2C57AAF5-86F4-4C68-B5CC-21A8B1732E57}" destId="{BB825E3D-64A4-42D1-8A6F-702EE3FBA1C7}" srcOrd="1" destOrd="0" presId="urn:microsoft.com/office/officeart/2008/layout/VerticalCurvedList"/>
    <dgm:cxn modelId="{C1AAAE03-4E6B-4ED3-BC8F-0905FC45398D}" type="presParOf" srcId="{2C57AAF5-86F4-4C68-B5CC-21A8B1732E57}" destId="{A0149C3F-F1A3-4E50-83C3-6E602E25B4F8}" srcOrd="2" destOrd="0" presId="urn:microsoft.com/office/officeart/2008/layout/VerticalCurvedList"/>
    <dgm:cxn modelId="{D8631EE5-D52A-4F1E-95B5-C617773DCBAB}" type="presParOf" srcId="{A0149C3F-F1A3-4E50-83C3-6E602E25B4F8}" destId="{907DB711-32EF-43DE-B2B9-A1C20A29B826}" srcOrd="0" destOrd="0" presId="urn:microsoft.com/office/officeart/2008/layout/VerticalCurvedList"/>
    <dgm:cxn modelId="{A50DF2E7-231D-44EF-B19F-5FE354538BD8}" type="presParOf" srcId="{2C57AAF5-86F4-4C68-B5CC-21A8B1732E57}" destId="{52420490-4C36-4A82-A707-FFA3207DE85D}" srcOrd="3" destOrd="0" presId="urn:microsoft.com/office/officeart/2008/layout/VerticalCurvedList"/>
    <dgm:cxn modelId="{5FB37902-D8E0-485F-B054-62FB1BC1B727}" type="presParOf" srcId="{2C57AAF5-86F4-4C68-B5CC-21A8B1732E57}" destId="{ACF07F47-0237-4D5B-8244-6861455C2D45}" srcOrd="4" destOrd="0" presId="urn:microsoft.com/office/officeart/2008/layout/VerticalCurvedList"/>
    <dgm:cxn modelId="{D8187594-9169-4C8E-A473-9DB72FECB581}" type="presParOf" srcId="{ACF07F47-0237-4D5B-8244-6861455C2D45}" destId="{DA28D060-6747-48A0-BA24-22313ABF670E}" srcOrd="0" destOrd="0" presId="urn:microsoft.com/office/officeart/2008/layout/VerticalCurvedList"/>
    <dgm:cxn modelId="{1F7351CF-9712-400F-AC67-99113DE028AE}" type="presParOf" srcId="{2C57AAF5-86F4-4C68-B5CC-21A8B1732E57}" destId="{EAE3DEA1-0770-426B-8F2A-00C534B5A30B}" srcOrd="5" destOrd="0" presId="urn:microsoft.com/office/officeart/2008/layout/VerticalCurvedList"/>
    <dgm:cxn modelId="{0D943C5F-87A8-4D30-85CD-A7926EFA39F8}" type="presParOf" srcId="{2C57AAF5-86F4-4C68-B5CC-21A8B1732E57}" destId="{5E60419F-5D35-4991-8AFB-59EC8EBC4EA6}" srcOrd="6" destOrd="0" presId="urn:microsoft.com/office/officeart/2008/layout/VerticalCurvedList"/>
    <dgm:cxn modelId="{27DE0445-51BD-456A-BDB4-9FF4612E64DE}" type="presParOf" srcId="{5E60419F-5D35-4991-8AFB-59EC8EBC4EA6}" destId="{90882AC5-C24D-4BA8-8E8C-C24DCA5AD6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54C0C3-E0E6-4763-90F0-3E1988A3242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4E8DDE-253E-42CA-A8F8-1A44F4A437CA}">
      <dgm:prSet phldrT="[文本]"/>
      <dgm:spPr/>
      <dgm:t>
        <a:bodyPr/>
        <a:lstStyle/>
        <a:p>
          <a:r>
            <a:rPr lang="en-US" altLang="zh-CN" dirty="0" smtClean="0"/>
            <a:t>Yeoman</a:t>
          </a:r>
          <a:r>
            <a:rPr lang="zh-CN" altLang="en-US" dirty="0" smtClean="0"/>
            <a:t>各步骤的选择</a:t>
          </a:r>
          <a:endParaRPr lang="zh-CN" altLang="en-US" dirty="0"/>
        </a:p>
      </dgm:t>
    </dgm:pt>
    <dgm:pt modelId="{CA111C11-7EEF-4AAA-A922-047F78CC37F2}" type="parTrans" cxnId="{4009BA83-8959-4543-8A0B-F0C672A8522B}">
      <dgm:prSet/>
      <dgm:spPr/>
      <dgm:t>
        <a:bodyPr/>
        <a:lstStyle/>
        <a:p>
          <a:endParaRPr lang="zh-CN" altLang="en-US"/>
        </a:p>
      </dgm:t>
    </dgm:pt>
    <dgm:pt modelId="{4B295E70-698C-4DA2-977C-F876FD23D66F}" type="sibTrans" cxnId="{4009BA83-8959-4543-8A0B-F0C672A8522B}">
      <dgm:prSet/>
      <dgm:spPr/>
      <dgm:t>
        <a:bodyPr/>
        <a:lstStyle/>
        <a:p>
          <a:endParaRPr lang="zh-CN" altLang="en-US"/>
        </a:p>
      </dgm:t>
    </dgm:pt>
    <dgm:pt modelId="{B796C7E7-0B68-48DD-9F61-DAC32BFD66A6}">
      <dgm:prSet phldrT="[文本]"/>
      <dgm:spPr/>
      <dgm:t>
        <a:bodyPr/>
        <a:lstStyle/>
        <a:p>
          <a:r>
            <a:rPr lang="en-US" altLang="zh-CN" dirty="0" err="1" smtClean="0"/>
            <a:t>npm</a:t>
          </a:r>
          <a:r>
            <a:rPr lang="en-US" altLang="zh-CN" dirty="0" smtClean="0"/>
            <a:t> install grunt --save-</a:t>
          </a:r>
          <a:r>
            <a:rPr lang="en-US" altLang="zh-CN" dirty="0" err="1" smtClean="0"/>
            <a:t>dev</a:t>
          </a:r>
          <a:endParaRPr lang="zh-CN" altLang="en-US" dirty="0"/>
        </a:p>
      </dgm:t>
    </dgm:pt>
    <dgm:pt modelId="{32D144E6-85FD-407C-BFC7-5C3C4538DBCA}" type="parTrans" cxnId="{EDAF89CE-8326-40AF-83D3-48B2EEE5DDA6}">
      <dgm:prSet/>
      <dgm:spPr/>
      <dgm:t>
        <a:bodyPr/>
        <a:lstStyle/>
        <a:p>
          <a:endParaRPr lang="zh-CN" altLang="en-US"/>
        </a:p>
      </dgm:t>
    </dgm:pt>
    <dgm:pt modelId="{BA2B4EE1-48C1-4265-BE09-07F96782CDD7}" type="sibTrans" cxnId="{EDAF89CE-8326-40AF-83D3-48B2EEE5DDA6}">
      <dgm:prSet/>
      <dgm:spPr/>
      <dgm:t>
        <a:bodyPr/>
        <a:lstStyle/>
        <a:p>
          <a:endParaRPr lang="zh-CN" altLang="en-US"/>
        </a:p>
      </dgm:t>
    </dgm:pt>
    <dgm:pt modelId="{3C4D3085-4137-4769-A492-D2E5C9383F81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err="1" smtClean="0"/>
            <a:t>package.json</a:t>
          </a:r>
          <a:r>
            <a:rPr lang="zh-CN" altLang="en-US" dirty="0" smtClean="0"/>
            <a:t>解决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B854DDD0-AFF3-4204-BEF5-4D55AFBE5B29}" type="parTrans" cxnId="{7CAA48F3-E116-4954-879B-0B28C89D0025}">
      <dgm:prSet/>
      <dgm:spPr/>
      <dgm:t>
        <a:bodyPr/>
        <a:lstStyle/>
        <a:p>
          <a:endParaRPr lang="zh-CN" altLang="en-US"/>
        </a:p>
      </dgm:t>
    </dgm:pt>
    <dgm:pt modelId="{6271F4E6-4366-49EA-A4F3-8804175E4D86}" type="sibTrans" cxnId="{7CAA48F3-E116-4954-879B-0B28C89D0025}">
      <dgm:prSet/>
      <dgm:spPr/>
      <dgm:t>
        <a:bodyPr/>
        <a:lstStyle/>
        <a:p>
          <a:endParaRPr lang="zh-CN" altLang="en-US"/>
        </a:p>
      </dgm:t>
    </dgm:pt>
    <dgm:pt modelId="{ED762133-8E04-4484-9AA8-FC92B2FF6323}">
      <dgm:prSet phldrT="[文本]"/>
      <dgm:spPr/>
      <dgm:t>
        <a:bodyPr/>
        <a:lstStyle/>
        <a:p>
          <a:r>
            <a:rPr lang="en-US" altLang="zh-CN" dirty="0" smtClean="0"/>
            <a:t>bower install angular-</a:t>
          </a:r>
          <a:r>
            <a:rPr lang="en-US" altLang="zh-CN" dirty="0" err="1" smtClean="0"/>
            <a:t>ui</a:t>
          </a:r>
          <a:r>
            <a:rPr lang="en-US" altLang="zh-CN" dirty="0" smtClean="0"/>
            <a:t>-router --save</a:t>
          </a:r>
          <a:endParaRPr lang="zh-CN" altLang="en-US" dirty="0"/>
        </a:p>
      </dgm:t>
    </dgm:pt>
    <dgm:pt modelId="{71ADA189-E0E7-4DB3-8B83-CC514A5E0071}" type="parTrans" cxnId="{B96F6275-968E-4097-A48E-A12A681E0C91}">
      <dgm:prSet/>
      <dgm:spPr/>
      <dgm:t>
        <a:bodyPr/>
        <a:lstStyle/>
        <a:p>
          <a:endParaRPr lang="zh-CN" altLang="en-US"/>
        </a:p>
      </dgm:t>
    </dgm:pt>
    <dgm:pt modelId="{794321CE-A8F5-444D-B719-877D80D8D221}" type="sibTrans" cxnId="{B96F6275-968E-4097-A48E-A12A681E0C91}">
      <dgm:prSet/>
      <dgm:spPr/>
      <dgm:t>
        <a:bodyPr/>
        <a:lstStyle/>
        <a:p>
          <a:endParaRPr lang="zh-CN" altLang="en-US"/>
        </a:p>
      </dgm:t>
    </dgm:pt>
    <dgm:pt modelId="{74F3FC7C-BDB7-4ECB-9A6E-AB91A571FB61}" type="pres">
      <dgm:prSet presAssocID="{BC54C0C3-E0E6-4763-90F0-3E1988A3242D}" presName="Name0" presStyleCnt="0">
        <dgm:presLayoutVars>
          <dgm:dir/>
          <dgm:animLvl val="lvl"/>
          <dgm:resizeHandles val="exact"/>
        </dgm:presLayoutVars>
      </dgm:prSet>
      <dgm:spPr/>
    </dgm:pt>
    <dgm:pt modelId="{14337CF9-3A6C-46F4-8FBB-2A8EC7F9F3F4}" type="pres">
      <dgm:prSet presAssocID="{ED762133-8E04-4484-9AA8-FC92B2FF6323}" presName="boxAndChildren" presStyleCnt="0"/>
      <dgm:spPr/>
    </dgm:pt>
    <dgm:pt modelId="{0D2DF622-01D9-4CF6-8903-45718EF63412}" type="pres">
      <dgm:prSet presAssocID="{ED762133-8E04-4484-9AA8-FC92B2FF6323}" presName="parentTextBox" presStyleLbl="node1" presStyleIdx="0" presStyleCnt="4"/>
      <dgm:spPr/>
    </dgm:pt>
    <dgm:pt modelId="{A4D5C035-D6A7-4C96-A342-49F37BA6D199}" type="pres">
      <dgm:prSet presAssocID="{6271F4E6-4366-49EA-A4F3-8804175E4D86}" presName="sp" presStyleCnt="0"/>
      <dgm:spPr/>
    </dgm:pt>
    <dgm:pt modelId="{1014A119-24CE-437F-A243-DE6477A4C0F6}" type="pres">
      <dgm:prSet presAssocID="{3C4D3085-4137-4769-A492-D2E5C9383F81}" presName="arrowAndChildren" presStyleCnt="0"/>
      <dgm:spPr/>
    </dgm:pt>
    <dgm:pt modelId="{4779EE82-9777-4758-982D-48955CB1428F}" type="pres">
      <dgm:prSet presAssocID="{3C4D3085-4137-4769-A492-D2E5C9383F81}" presName="parentTextArrow" presStyleLbl="node1" presStyleIdx="1" presStyleCnt="4"/>
      <dgm:spPr/>
    </dgm:pt>
    <dgm:pt modelId="{B07F8044-D8FC-492A-8EF7-67618BBA21C5}" type="pres">
      <dgm:prSet presAssocID="{BA2B4EE1-48C1-4265-BE09-07F96782CDD7}" presName="sp" presStyleCnt="0"/>
      <dgm:spPr/>
    </dgm:pt>
    <dgm:pt modelId="{81F3B90D-73CF-45B5-8497-24453CD0C7EE}" type="pres">
      <dgm:prSet presAssocID="{B796C7E7-0B68-48DD-9F61-DAC32BFD66A6}" presName="arrowAndChildren" presStyleCnt="0"/>
      <dgm:spPr/>
    </dgm:pt>
    <dgm:pt modelId="{8A48A72A-8351-4CD8-A0D1-D9491B6A444B}" type="pres">
      <dgm:prSet presAssocID="{B796C7E7-0B68-48DD-9F61-DAC32BFD66A6}" presName="parentTextArrow" presStyleLbl="node1" presStyleIdx="2" presStyleCnt="4"/>
      <dgm:spPr/>
    </dgm:pt>
    <dgm:pt modelId="{54D8E000-552D-453E-9B23-027E963D801D}" type="pres">
      <dgm:prSet presAssocID="{4B295E70-698C-4DA2-977C-F876FD23D66F}" presName="sp" presStyleCnt="0"/>
      <dgm:spPr/>
    </dgm:pt>
    <dgm:pt modelId="{5D459627-3093-4E4D-B959-484CE2D5C811}" type="pres">
      <dgm:prSet presAssocID="{024E8DDE-253E-42CA-A8F8-1A44F4A437CA}" presName="arrowAndChildren" presStyleCnt="0"/>
      <dgm:spPr/>
    </dgm:pt>
    <dgm:pt modelId="{D0D61140-47A5-42E5-891E-727A9798018A}" type="pres">
      <dgm:prSet presAssocID="{024E8DDE-253E-42CA-A8F8-1A44F4A437CA}" presName="parentTextArrow" presStyleLbl="node1" presStyleIdx="3" presStyleCnt="4"/>
      <dgm:spPr/>
    </dgm:pt>
  </dgm:ptLst>
  <dgm:cxnLst>
    <dgm:cxn modelId="{7CAA48F3-E116-4954-879B-0B28C89D0025}" srcId="{BC54C0C3-E0E6-4763-90F0-3E1988A3242D}" destId="{3C4D3085-4137-4769-A492-D2E5C9383F81}" srcOrd="2" destOrd="0" parTransId="{B854DDD0-AFF3-4204-BEF5-4D55AFBE5B29}" sibTransId="{6271F4E6-4366-49EA-A4F3-8804175E4D86}"/>
    <dgm:cxn modelId="{4009BA83-8959-4543-8A0B-F0C672A8522B}" srcId="{BC54C0C3-E0E6-4763-90F0-3E1988A3242D}" destId="{024E8DDE-253E-42CA-A8F8-1A44F4A437CA}" srcOrd="0" destOrd="0" parTransId="{CA111C11-7EEF-4AAA-A922-047F78CC37F2}" sibTransId="{4B295E70-698C-4DA2-977C-F876FD23D66F}"/>
    <dgm:cxn modelId="{B96F6275-968E-4097-A48E-A12A681E0C91}" srcId="{BC54C0C3-E0E6-4763-90F0-3E1988A3242D}" destId="{ED762133-8E04-4484-9AA8-FC92B2FF6323}" srcOrd="3" destOrd="0" parTransId="{71ADA189-E0E7-4DB3-8B83-CC514A5E0071}" sibTransId="{794321CE-A8F5-444D-B719-877D80D8D221}"/>
    <dgm:cxn modelId="{D409DD8A-0D6F-48A9-ADDE-9204B7F684F0}" type="presOf" srcId="{BC54C0C3-E0E6-4763-90F0-3E1988A3242D}" destId="{74F3FC7C-BDB7-4ECB-9A6E-AB91A571FB61}" srcOrd="0" destOrd="0" presId="urn:microsoft.com/office/officeart/2005/8/layout/process4"/>
    <dgm:cxn modelId="{8CB71DD5-1C0B-441F-B5CD-97DAFE2E9C2E}" type="presOf" srcId="{3C4D3085-4137-4769-A492-D2E5C9383F81}" destId="{4779EE82-9777-4758-982D-48955CB1428F}" srcOrd="0" destOrd="0" presId="urn:microsoft.com/office/officeart/2005/8/layout/process4"/>
    <dgm:cxn modelId="{81D884F1-1B0F-4DCE-BADF-2C2AA5A901FF}" type="presOf" srcId="{024E8DDE-253E-42CA-A8F8-1A44F4A437CA}" destId="{D0D61140-47A5-42E5-891E-727A9798018A}" srcOrd="0" destOrd="0" presId="urn:microsoft.com/office/officeart/2005/8/layout/process4"/>
    <dgm:cxn modelId="{EDAF89CE-8326-40AF-83D3-48B2EEE5DDA6}" srcId="{BC54C0C3-E0E6-4763-90F0-3E1988A3242D}" destId="{B796C7E7-0B68-48DD-9F61-DAC32BFD66A6}" srcOrd="1" destOrd="0" parTransId="{32D144E6-85FD-407C-BFC7-5C3C4538DBCA}" sibTransId="{BA2B4EE1-48C1-4265-BE09-07F96782CDD7}"/>
    <dgm:cxn modelId="{7E3565FC-5303-44B4-A5EC-7A180F917095}" type="presOf" srcId="{B796C7E7-0B68-48DD-9F61-DAC32BFD66A6}" destId="{8A48A72A-8351-4CD8-A0D1-D9491B6A444B}" srcOrd="0" destOrd="0" presId="urn:microsoft.com/office/officeart/2005/8/layout/process4"/>
    <dgm:cxn modelId="{979B9091-7517-4A0D-B3CB-5BAE70A91CED}" type="presOf" srcId="{ED762133-8E04-4484-9AA8-FC92B2FF6323}" destId="{0D2DF622-01D9-4CF6-8903-45718EF63412}" srcOrd="0" destOrd="0" presId="urn:microsoft.com/office/officeart/2005/8/layout/process4"/>
    <dgm:cxn modelId="{6E57BC1A-C78F-4DCD-BADA-F8AB085D8B47}" type="presParOf" srcId="{74F3FC7C-BDB7-4ECB-9A6E-AB91A571FB61}" destId="{14337CF9-3A6C-46F4-8FBB-2A8EC7F9F3F4}" srcOrd="0" destOrd="0" presId="urn:microsoft.com/office/officeart/2005/8/layout/process4"/>
    <dgm:cxn modelId="{AA98E6E6-461D-41C8-ACF5-B628DABA6F2B}" type="presParOf" srcId="{14337CF9-3A6C-46F4-8FBB-2A8EC7F9F3F4}" destId="{0D2DF622-01D9-4CF6-8903-45718EF63412}" srcOrd="0" destOrd="0" presId="urn:microsoft.com/office/officeart/2005/8/layout/process4"/>
    <dgm:cxn modelId="{7984E936-20CA-4F29-A130-C81A01DF7F44}" type="presParOf" srcId="{74F3FC7C-BDB7-4ECB-9A6E-AB91A571FB61}" destId="{A4D5C035-D6A7-4C96-A342-49F37BA6D199}" srcOrd="1" destOrd="0" presId="urn:microsoft.com/office/officeart/2005/8/layout/process4"/>
    <dgm:cxn modelId="{4CFDF829-8C94-4C2E-8622-6317FBFCFD09}" type="presParOf" srcId="{74F3FC7C-BDB7-4ECB-9A6E-AB91A571FB61}" destId="{1014A119-24CE-437F-A243-DE6477A4C0F6}" srcOrd="2" destOrd="0" presId="urn:microsoft.com/office/officeart/2005/8/layout/process4"/>
    <dgm:cxn modelId="{1ED9F7C8-D19A-4117-9DEC-B0E3168555F6}" type="presParOf" srcId="{1014A119-24CE-437F-A243-DE6477A4C0F6}" destId="{4779EE82-9777-4758-982D-48955CB1428F}" srcOrd="0" destOrd="0" presId="urn:microsoft.com/office/officeart/2005/8/layout/process4"/>
    <dgm:cxn modelId="{9F7613E6-A705-4881-A53D-EA4CC3D42F97}" type="presParOf" srcId="{74F3FC7C-BDB7-4ECB-9A6E-AB91A571FB61}" destId="{B07F8044-D8FC-492A-8EF7-67618BBA21C5}" srcOrd="3" destOrd="0" presId="urn:microsoft.com/office/officeart/2005/8/layout/process4"/>
    <dgm:cxn modelId="{25C8DDF7-FC96-4B9D-8D95-2A2D53AA1E29}" type="presParOf" srcId="{74F3FC7C-BDB7-4ECB-9A6E-AB91A571FB61}" destId="{81F3B90D-73CF-45B5-8497-24453CD0C7EE}" srcOrd="4" destOrd="0" presId="urn:microsoft.com/office/officeart/2005/8/layout/process4"/>
    <dgm:cxn modelId="{5034332D-B4DF-48F5-A2B2-13F468365D81}" type="presParOf" srcId="{81F3B90D-73CF-45B5-8497-24453CD0C7EE}" destId="{8A48A72A-8351-4CD8-A0D1-D9491B6A444B}" srcOrd="0" destOrd="0" presId="urn:microsoft.com/office/officeart/2005/8/layout/process4"/>
    <dgm:cxn modelId="{BDFFECAA-05F7-4C1F-97F5-DD3AF364EEF4}" type="presParOf" srcId="{74F3FC7C-BDB7-4ECB-9A6E-AB91A571FB61}" destId="{54D8E000-552D-453E-9B23-027E963D801D}" srcOrd="5" destOrd="0" presId="urn:microsoft.com/office/officeart/2005/8/layout/process4"/>
    <dgm:cxn modelId="{27C66C19-6853-430C-A93B-DEB559F8C6D2}" type="presParOf" srcId="{74F3FC7C-BDB7-4ECB-9A6E-AB91A571FB61}" destId="{5D459627-3093-4E4D-B959-484CE2D5C811}" srcOrd="6" destOrd="0" presId="urn:microsoft.com/office/officeart/2005/8/layout/process4"/>
    <dgm:cxn modelId="{B3441225-8114-49B0-81BB-8B242A3C5CE5}" type="presParOf" srcId="{5D459627-3093-4E4D-B959-484CE2D5C811}" destId="{D0D61140-47A5-42E5-891E-727A979801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3654DB-E1A5-492C-B0CA-7911051E6B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B7FACF-AEAA-4391-87EE-8C9831EB0BF2}">
      <dgm:prSet phldrT="[文本]"/>
      <dgm:spPr/>
      <dgm:t>
        <a:bodyPr/>
        <a:lstStyle/>
        <a:p>
          <a:r>
            <a:rPr lang="zh-CN" altLang="en-US" dirty="0" smtClean="0"/>
            <a:t>页眉</a:t>
          </a:r>
          <a:endParaRPr lang="zh-CN" altLang="en-US" dirty="0"/>
        </a:p>
      </dgm:t>
    </dgm:pt>
    <dgm:pt modelId="{972A9532-6912-4592-9B95-F0C6AE99CCA0}" type="parTrans" cxnId="{74371C1B-2505-4BCB-91CE-2BA6670133DF}">
      <dgm:prSet/>
      <dgm:spPr/>
      <dgm:t>
        <a:bodyPr/>
        <a:lstStyle/>
        <a:p>
          <a:endParaRPr lang="zh-CN" altLang="en-US"/>
        </a:p>
      </dgm:t>
    </dgm:pt>
    <dgm:pt modelId="{487C0197-51A6-4402-90BD-EB3605B389AC}" type="sibTrans" cxnId="{74371C1B-2505-4BCB-91CE-2BA6670133DF}">
      <dgm:prSet/>
      <dgm:spPr/>
      <dgm:t>
        <a:bodyPr/>
        <a:lstStyle/>
        <a:p>
          <a:endParaRPr lang="zh-CN" altLang="en-US"/>
        </a:p>
      </dgm:t>
    </dgm:pt>
    <dgm:pt modelId="{929C8602-71E2-44FB-9C01-116AC78BDE0D}">
      <dgm:prSet phldrT="[文本]"/>
      <dgm:spPr/>
      <dgm:t>
        <a:bodyPr/>
        <a:lstStyle/>
        <a:p>
          <a:r>
            <a:rPr lang="zh-CN" altLang="en-US" dirty="0" smtClean="0"/>
            <a:t>导航 </a:t>
          </a:r>
          <a:r>
            <a:rPr lang="en-US" altLang="zh-CN" dirty="0" smtClean="0"/>
            <a:t>/ </a:t>
          </a:r>
          <a:r>
            <a:rPr lang="zh-CN" altLang="en-US" dirty="0" smtClean="0"/>
            <a:t>面包屑</a:t>
          </a:r>
          <a:endParaRPr lang="zh-CN" altLang="en-US" dirty="0"/>
        </a:p>
      </dgm:t>
    </dgm:pt>
    <dgm:pt modelId="{54BFA387-AD5A-42CE-8763-3F0DAD5056E6}" type="parTrans" cxnId="{436E6A32-7BD6-48A3-87A2-FAB72257B389}">
      <dgm:prSet/>
      <dgm:spPr/>
      <dgm:t>
        <a:bodyPr/>
        <a:lstStyle/>
        <a:p>
          <a:endParaRPr lang="zh-CN" altLang="en-US"/>
        </a:p>
      </dgm:t>
    </dgm:pt>
    <dgm:pt modelId="{A6FB4F93-34B3-4119-A24C-24E1C33D45CD}" type="sibTrans" cxnId="{436E6A32-7BD6-48A3-87A2-FAB72257B389}">
      <dgm:prSet/>
      <dgm:spPr/>
      <dgm:t>
        <a:bodyPr/>
        <a:lstStyle/>
        <a:p>
          <a:endParaRPr lang="zh-CN" altLang="en-US"/>
        </a:p>
      </dgm:t>
    </dgm:pt>
    <dgm:pt modelId="{A71A435A-854D-4B69-A4FD-4DF4F73BE77A}">
      <dgm:prSet phldrT="[文本]"/>
      <dgm:spPr/>
      <dgm:t>
        <a:bodyPr/>
        <a:lstStyle/>
        <a:p>
          <a:r>
            <a:rPr lang="zh-CN" altLang="en-US" dirty="0" smtClean="0"/>
            <a:t>正文</a:t>
          </a:r>
          <a:endParaRPr lang="zh-CN" altLang="en-US" dirty="0"/>
        </a:p>
      </dgm:t>
    </dgm:pt>
    <dgm:pt modelId="{3502CAAF-B474-40CE-90AF-DC6737494E41}" type="parTrans" cxnId="{F0068ED8-AA75-4EDA-8BB3-94345AF20BBB}">
      <dgm:prSet/>
      <dgm:spPr/>
      <dgm:t>
        <a:bodyPr/>
        <a:lstStyle/>
        <a:p>
          <a:endParaRPr lang="zh-CN" altLang="en-US"/>
        </a:p>
      </dgm:t>
    </dgm:pt>
    <dgm:pt modelId="{8A1114BE-B755-442F-9854-6B70596AC7B2}" type="sibTrans" cxnId="{F0068ED8-AA75-4EDA-8BB3-94345AF20BBB}">
      <dgm:prSet/>
      <dgm:spPr/>
      <dgm:t>
        <a:bodyPr/>
        <a:lstStyle/>
        <a:p>
          <a:endParaRPr lang="zh-CN" altLang="en-US"/>
        </a:p>
      </dgm:t>
    </dgm:pt>
    <dgm:pt modelId="{DFA0CC74-6667-4BA0-B582-2B228E62D7ED}">
      <dgm:prSet phldrT="[文本]"/>
      <dgm:spPr/>
      <dgm:t>
        <a:bodyPr/>
        <a:lstStyle/>
        <a:p>
          <a:r>
            <a:rPr lang="zh-CN" altLang="en-US" dirty="0" smtClean="0"/>
            <a:t>页脚</a:t>
          </a:r>
          <a:endParaRPr lang="zh-CN" altLang="en-US" dirty="0"/>
        </a:p>
      </dgm:t>
    </dgm:pt>
    <dgm:pt modelId="{5597AE0D-3BA6-478C-B1D5-8355AF218B06}" type="parTrans" cxnId="{3DB1FF22-6288-4455-8ACE-58BBF4DE8764}">
      <dgm:prSet/>
      <dgm:spPr/>
      <dgm:t>
        <a:bodyPr/>
        <a:lstStyle/>
        <a:p>
          <a:endParaRPr lang="zh-CN" altLang="en-US"/>
        </a:p>
      </dgm:t>
    </dgm:pt>
    <dgm:pt modelId="{73A5F1B5-878A-4976-904A-23F3548BDDA3}" type="sibTrans" cxnId="{3DB1FF22-6288-4455-8ACE-58BBF4DE8764}">
      <dgm:prSet/>
      <dgm:spPr/>
      <dgm:t>
        <a:bodyPr/>
        <a:lstStyle/>
        <a:p>
          <a:endParaRPr lang="zh-CN" altLang="en-US"/>
        </a:p>
      </dgm:t>
    </dgm:pt>
    <dgm:pt modelId="{5BB759AB-BDCE-4699-8943-4E5A92331546}" type="pres">
      <dgm:prSet presAssocID="{6A3654DB-E1A5-492C-B0CA-7911051E6BD8}" presName="Name0" presStyleCnt="0">
        <dgm:presLayoutVars>
          <dgm:chMax val="7"/>
          <dgm:chPref val="7"/>
          <dgm:dir/>
        </dgm:presLayoutVars>
      </dgm:prSet>
      <dgm:spPr/>
    </dgm:pt>
    <dgm:pt modelId="{09D54D6C-38FD-4CDC-A1CA-DC1270908319}" type="pres">
      <dgm:prSet presAssocID="{6A3654DB-E1A5-492C-B0CA-7911051E6BD8}" presName="Name1" presStyleCnt="0"/>
      <dgm:spPr/>
    </dgm:pt>
    <dgm:pt modelId="{6574C781-72B7-40A0-BD2A-1D4303F501FD}" type="pres">
      <dgm:prSet presAssocID="{6A3654DB-E1A5-492C-B0CA-7911051E6BD8}" presName="cycle" presStyleCnt="0"/>
      <dgm:spPr/>
    </dgm:pt>
    <dgm:pt modelId="{D611DE0F-FFF4-4447-9D86-F32D5DAC5DFD}" type="pres">
      <dgm:prSet presAssocID="{6A3654DB-E1A5-492C-B0CA-7911051E6BD8}" presName="srcNode" presStyleLbl="node1" presStyleIdx="0" presStyleCnt="4"/>
      <dgm:spPr/>
    </dgm:pt>
    <dgm:pt modelId="{3BE56449-5A9A-4D3A-A0BA-5DE10EDE143E}" type="pres">
      <dgm:prSet presAssocID="{6A3654DB-E1A5-492C-B0CA-7911051E6BD8}" presName="conn" presStyleLbl="parChTrans1D2" presStyleIdx="0" presStyleCnt="1"/>
      <dgm:spPr/>
    </dgm:pt>
    <dgm:pt modelId="{DB7EDC50-3926-4A56-9BB5-68C7E0A8AD1E}" type="pres">
      <dgm:prSet presAssocID="{6A3654DB-E1A5-492C-B0CA-7911051E6BD8}" presName="extraNode" presStyleLbl="node1" presStyleIdx="0" presStyleCnt="4"/>
      <dgm:spPr/>
    </dgm:pt>
    <dgm:pt modelId="{947D285C-1CC3-4656-81C7-9DCF8324EBC2}" type="pres">
      <dgm:prSet presAssocID="{6A3654DB-E1A5-492C-B0CA-7911051E6BD8}" presName="dstNode" presStyleLbl="node1" presStyleIdx="0" presStyleCnt="4"/>
      <dgm:spPr/>
    </dgm:pt>
    <dgm:pt modelId="{F620A5FA-08DC-4AB5-AF8E-EA7DFEECD6AF}" type="pres">
      <dgm:prSet presAssocID="{1EB7FACF-AEAA-4391-87EE-8C9831EB0BF2}" presName="text_1" presStyleLbl="node1" presStyleIdx="0" presStyleCnt="4">
        <dgm:presLayoutVars>
          <dgm:bulletEnabled val="1"/>
        </dgm:presLayoutVars>
      </dgm:prSet>
      <dgm:spPr/>
    </dgm:pt>
    <dgm:pt modelId="{1E4CAB8A-AF70-486E-BED2-948DF37C486A}" type="pres">
      <dgm:prSet presAssocID="{1EB7FACF-AEAA-4391-87EE-8C9831EB0BF2}" presName="accent_1" presStyleCnt="0"/>
      <dgm:spPr/>
    </dgm:pt>
    <dgm:pt modelId="{57A0054D-8B26-4B5A-861D-9CA959002222}" type="pres">
      <dgm:prSet presAssocID="{1EB7FACF-AEAA-4391-87EE-8C9831EB0BF2}" presName="accentRepeatNode" presStyleLbl="solidFgAcc1" presStyleIdx="0" presStyleCnt="4"/>
      <dgm:spPr/>
    </dgm:pt>
    <dgm:pt modelId="{6488D581-FD0C-4CA0-9448-3C5CF3AC907D}" type="pres">
      <dgm:prSet presAssocID="{929C8602-71E2-44FB-9C01-116AC78BDE0D}" presName="text_2" presStyleLbl="node1" presStyleIdx="1" presStyleCnt="4">
        <dgm:presLayoutVars>
          <dgm:bulletEnabled val="1"/>
        </dgm:presLayoutVars>
      </dgm:prSet>
      <dgm:spPr/>
    </dgm:pt>
    <dgm:pt modelId="{61A74AC2-138B-4B8E-B8BD-6299277AD9E9}" type="pres">
      <dgm:prSet presAssocID="{929C8602-71E2-44FB-9C01-116AC78BDE0D}" presName="accent_2" presStyleCnt="0"/>
      <dgm:spPr/>
    </dgm:pt>
    <dgm:pt modelId="{19448CE0-E604-47D6-A76D-DFD8FF6CB6E7}" type="pres">
      <dgm:prSet presAssocID="{929C8602-71E2-44FB-9C01-116AC78BDE0D}" presName="accentRepeatNode" presStyleLbl="solidFgAcc1" presStyleIdx="1" presStyleCnt="4"/>
      <dgm:spPr/>
    </dgm:pt>
    <dgm:pt modelId="{72B7B71B-C1C9-441B-8B15-ED404388ADA4}" type="pres">
      <dgm:prSet presAssocID="{A71A435A-854D-4B69-A4FD-4DF4F73BE77A}" presName="text_3" presStyleLbl="node1" presStyleIdx="2" presStyleCnt="4">
        <dgm:presLayoutVars>
          <dgm:bulletEnabled val="1"/>
        </dgm:presLayoutVars>
      </dgm:prSet>
      <dgm:spPr/>
    </dgm:pt>
    <dgm:pt modelId="{2916ED3F-733C-4D68-B682-DC2EDC213F12}" type="pres">
      <dgm:prSet presAssocID="{A71A435A-854D-4B69-A4FD-4DF4F73BE77A}" presName="accent_3" presStyleCnt="0"/>
      <dgm:spPr/>
    </dgm:pt>
    <dgm:pt modelId="{2C707229-E9A2-409C-9987-EC0C84AAAAC3}" type="pres">
      <dgm:prSet presAssocID="{A71A435A-854D-4B69-A4FD-4DF4F73BE77A}" presName="accentRepeatNode" presStyleLbl="solidFgAcc1" presStyleIdx="2" presStyleCnt="4"/>
      <dgm:spPr/>
    </dgm:pt>
    <dgm:pt modelId="{50373577-4DC7-4035-8FFF-AD08F4B2A67E}" type="pres">
      <dgm:prSet presAssocID="{DFA0CC74-6667-4BA0-B582-2B228E62D7ED}" presName="text_4" presStyleLbl="node1" presStyleIdx="3" presStyleCnt="4">
        <dgm:presLayoutVars>
          <dgm:bulletEnabled val="1"/>
        </dgm:presLayoutVars>
      </dgm:prSet>
      <dgm:spPr/>
    </dgm:pt>
    <dgm:pt modelId="{1E507C26-9B69-41F7-B835-9947BF27C7CE}" type="pres">
      <dgm:prSet presAssocID="{DFA0CC74-6667-4BA0-B582-2B228E62D7ED}" presName="accent_4" presStyleCnt="0"/>
      <dgm:spPr/>
    </dgm:pt>
    <dgm:pt modelId="{F8460E31-51AA-41A0-A4C6-7FE2CEC23581}" type="pres">
      <dgm:prSet presAssocID="{DFA0CC74-6667-4BA0-B582-2B228E62D7ED}" presName="accentRepeatNode" presStyleLbl="solidFgAcc1" presStyleIdx="3" presStyleCnt="4"/>
      <dgm:spPr/>
    </dgm:pt>
  </dgm:ptLst>
  <dgm:cxnLst>
    <dgm:cxn modelId="{436E6A32-7BD6-48A3-87A2-FAB72257B389}" srcId="{6A3654DB-E1A5-492C-B0CA-7911051E6BD8}" destId="{929C8602-71E2-44FB-9C01-116AC78BDE0D}" srcOrd="1" destOrd="0" parTransId="{54BFA387-AD5A-42CE-8763-3F0DAD5056E6}" sibTransId="{A6FB4F93-34B3-4119-A24C-24E1C33D45CD}"/>
    <dgm:cxn modelId="{3DB1FF22-6288-4455-8ACE-58BBF4DE8764}" srcId="{6A3654DB-E1A5-492C-B0CA-7911051E6BD8}" destId="{DFA0CC74-6667-4BA0-B582-2B228E62D7ED}" srcOrd="3" destOrd="0" parTransId="{5597AE0D-3BA6-478C-B1D5-8355AF218B06}" sibTransId="{73A5F1B5-878A-4976-904A-23F3548BDDA3}"/>
    <dgm:cxn modelId="{A4B63D97-1518-4AB3-8C34-66FC17F76474}" type="presOf" srcId="{6A3654DB-E1A5-492C-B0CA-7911051E6BD8}" destId="{5BB759AB-BDCE-4699-8943-4E5A92331546}" srcOrd="0" destOrd="0" presId="urn:microsoft.com/office/officeart/2008/layout/VerticalCurvedList"/>
    <dgm:cxn modelId="{F0068ED8-AA75-4EDA-8BB3-94345AF20BBB}" srcId="{6A3654DB-E1A5-492C-B0CA-7911051E6BD8}" destId="{A71A435A-854D-4B69-A4FD-4DF4F73BE77A}" srcOrd="2" destOrd="0" parTransId="{3502CAAF-B474-40CE-90AF-DC6737494E41}" sibTransId="{8A1114BE-B755-442F-9854-6B70596AC7B2}"/>
    <dgm:cxn modelId="{7B9D51BD-634D-445D-B8F3-1AEE50C3EA58}" type="presOf" srcId="{487C0197-51A6-4402-90BD-EB3605B389AC}" destId="{3BE56449-5A9A-4D3A-A0BA-5DE10EDE143E}" srcOrd="0" destOrd="0" presId="urn:microsoft.com/office/officeart/2008/layout/VerticalCurvedList"/>
    <dgm:cxn modelId="{CFA15451-AF83-4B2C-A3BA-A48F6B6ABF60}" type="presOf" srcId="{929C8602-71E2-44FB-9C01-116AC78BDE0D}" destId="{6488D581-FD0C-4CA0-9448-3C5CF3AC907D}" srcOrd="0" destOrd="0" presId="urn:microsoft.com/office/officeart/2008/layout/VerticalCurvedList"/>
    <dgm:cxn modelId="{E729D3BF-208A-4D72-851B-717E1312DE73}" type="presOf" srcId="{A71A435A-854D-4B69-A4FD-4DF4F73BE77A}" destId="{72B7B71B-C1C9-441B-8B15-ED404388ADA4}" srcOrd="0" destOrd="0" presId="urn:microsoft.com/office/officeart/2008/layout/VerticalCurvedList"/>
    <dgm:cxn modelId="{0AAC0F36-31BA-48A6-905A-F2CCF0623331}" type="presOf" srcId="{1EB7FACF-AEAA-4391-87EE-8C9831EB0BF2}" destId="{F620A5FA-08DC-4AB5-AF8E-EA7DFEECD6AF}" srcOrd="0" destOrd="0" presId="urn:microsoft.com/office/officeart/2008/layout/VerticalCurvedList"/>
    <dgm:cxn modelId="{339FAE44-4B61-4562-8771-C3599EB0CD0D}" type="presOf" srcId="{DFA0CC74-6667-4BA0-B582-2B228E62D7ED}" destId="{50373577-4DC7-4035-8FFF-AD08F4B2A67E}" srcOrd="0" destOrd="0" presId="urn:microsoft.com/office/officeart/2008/layout/VerticalCurvedList"/>
    <dgm:cxn modelId="{74371C1B-2505-4BCB-91CE-2BA6670133DF}" srcId="{6A3654DB-E1A5-492C-B0CA-7911051E6BD8}" destId="{1EB7FACF-AEAA-4391-87EE-8C9831EB0BF2}" srcOrd="0" destOrd="0" parTransId="{972A9532-6912-4592-9B95-F0C6AE99CCA0}" sibTransId="{487C0197-51A6-4402-90BD-EB3605B389AC}"/>
    <dgm:cxn modelId="{24B0DAEC-F366-44A7-A250-43FC0BDF1417}" type="presParOf" srcId="{5BB759AB-BDCE-4699-8943-4E5A92331546}" destId="{09D54D6C-38FD-4CDC-A1CA-DC1270908319}" srcOrd="0" destOrd="0" presId="urn:microsoft.com/office/officeart/2008/layout/VerticalCurvedList"/>
    <dgm:cxn modelId="{5BDEB3C9-EA4B-4C07-A192-A02ED1D25850}" type="presParOf" srcId="{09D54D6C-38FD-4CDC-A1CA-DC1270908319}" destId="{6574C781-72B7-40A0-BD2A-1D4303F501FD}" srcOrd="0" destOrd="0" presId="urn:microsoft.com/office/officeart/2008/layout/VerticalCurvedList"/>
    <dgm:cxn modelId="{A611533F-7355-42BA-8E9B-D2EE2D8E2C40}" type="presParOf" srcId="{6574C781-72B7-40A0-BD2A-1D4303F501FD}" destId="{D611DE0F-FFF4-4447-9D86-F32D5DAC5DFD}" srcOrd="0" destOrd="0" presId="urn:microsoft.com/office/officeart/2008/layout/VerticalCurvedList"/>
    <dgm:cxn modelId="{13249C6E-1C29-472A-9302-278627E6FA8B}" type="presParOf" srcId="{6574C781-72B7-40A0-BD2A-1D4303F501FD}" destId="{3BE56449-5A9A-4D3A-A0BA-5DE10EDE143E}" srcOrd="1" destOrd="0" presId="urn:microsoft.com/office/officeart/2008/layout/VerticalCurvedList"/>
    <dgm:cxn modelId="{BDFD94CD-E22D-422C-A1E0-56F9FC46A062}" type="presParOf" srcId="{6574C781-72B7-40A0-BD2A-1D4303F501FD}" destId="{DB7EDC50-3926-4A56-9BB5-68C7E0A8AD1E}" srcOrd="2" destOrd="0" presId="urn:microsoft.com/office/officeart/2008/layout/VerticalCurvedList"/>
    <dgm:cxn modelId="{82E15E84-C1A8-4043-97A0-4ED23837327E}" type="presParOf" srcId="{6574C781-72B7-40A0-BD2A-1D4303F501FD}" destId="{947D285C-1CC3-4656-81C7-9DCF8324EBC2}" srcOrd="3" destOrd="0" presId="urn:microsoft.com/office/officeart/2008/layout/VerticalCurvedList"/>
    <dgm:cxn modelId="{E6B6CA41-934A-442C-B535-1B9B38E04A14}" type="presParOf" srcId="{09D54D6C-38FD-4CDC-A1CA-DC1270908319}" destId="{F620A5FA-08DC-4AB5-AF8E-EA7DFEECD6AF}" srcOrd="1" destOrd="0" presId="urn:microsoft.com/office/officeart/2008/layout/VerticalCurvedList"/>
    <dgm:cxn modelId="{DDE6ABC0-923C-4C92-A825-7219FA1DE3E6}" type="presParOf" srcId="{09D54D6C-38FD-4CDC-A1CA-DC1270908319}" destId="{1E4CAB8A-AF70-486E-BED2-948DF37C486A}" srcOrd="2" destOrd="0" presId="urn:microsoft.com/office/officeart/2008/layout/VerticalCurvedList"/>
    <dgm:cxn modelId="{F21A0DDF-7805-486B-8A26-79105F925E6D}" type="presParOf" srcId="{1E4CAB8A-AF70-486E-BED2-948DF37C486A}" destId="{57A0054D-8B26-4B5A-861D-9CA959002222}" srcOrd="0" destOrd="0" presId="urn:microsoft.com/office/officeart/2008/layout/VerticalCurvedList"/>
    <dgm:cxn modelId="{FB551109-C80F-4E3D-B6CA-C762011C6F02}" type="presParOf" srcId="{09D54D6C-38FD-4CDC-A1CA-DC1270908319}" destId="{6488D581-FD0C-4CA0-9448-3C5CF3AC907D}" srcOrd="3" destOrd="0" presId="urn:microsoft.com/office/officeart/2008/layout/VerticalCurvedList"/>
    <dgm:cxn modelId="{96C55C75-096F-4279-A90F-249A7EC14B83}" type="presParOf" srcId="{09D54D6C-38FD-4CDC-A1CA-DC1270908319}" destId="{61A74AC2-138B-4B8E-B8BD-6299277AD9E9}" srcOrd="4" destOrd="0" presId="urn:microsoft.com/office/officeart/2008/layout/VerticalCurvedList"/>
    <dgm:cxn modelId="{544D50F0-5013-4491-9AAD-C0E47AFEDF8E}" type="presParOf" srcId="{61A74AC2-138B-4B8E-B8BD-6299277AD9E9}" destId="{19448CE0-E604-47D6-A76D-DFD8FF6CB6E7}" srcOrd="0" destOrd="0" presId="urn:microsoft.com/office/officeart/2008/layout/VerticalCurvedList"/>
    <dgm:cxn modelId="{F4037C39-EE2E-496B-BAEC-A133DA46F18E}" type="presParOf" srcId="{09D54D6C-38FD-4CDC-A1CA-DC1270908319}" destId="{72B7B71B-C1C9-441B-8B15-ED404388ADA4}" srcOrd="5" destOrd="0" presId="urn:microsoft.com/office/officeart/2008/layout/VerticalCurvedList"/>
    <dgm:cxn modelId="{B80DE3A8-0E4B-4A2B-9DD6-A79164981672}" type="presParOf" srcId="{09D54D6C-38FD-4CDC-A1CA-DC1270908319}" destId="{2916ED3F-733C-4D68-B682-DC2EDC213F12}" srcOrd="6" destOrd="0" presId="urn:microsoft.com/office/officeart/2008/layout/VerticalCurvedList"/>
    <dgm:cxn modelId="{F380999B-8841-4071-8649-E3B48AD6708F}" type="presParOf" srcId="{2916ED3F-733C-4D68-B682-DC2EDC213F12}" destId="{2C707229-E9A2-409C-9987-EC0C84AAAAC3}" srcOrd="0" destOrd="0" presId="urn:microsoft.com/office/officeart/2008/layout/VerticalCurvedList"/>
    <dgm:cxn modelId="{FDCC4424-4B9C-4FFE-97B7-060FBCAAB444}" type="presParOf" srcId="{09D54D6C-38FD-4CDC-A1CA-DC1270908319}" destId="{50373577-4DC7-4035-8FFF-AD08F4B2A67E}" srcOrd="7" destOrd="0" presId="urn:microsoft.com/office/officeart/2008/layout/VerticalCurvedList"/>
    <dgm:cxn modelId="{7BA70BA2-2A1F-4BFA-8372-7DC0081461A8}" type="presParOf" srcId="{09D54D6C-38FD-4CDC-A1CA-DC1270908319}" destId="{1E507C26-9B69-41F7-B835-9947BF27C7CE}" srcOrd="8" destOrd="0" presId="urn:microsoft.com/office/officeart/2008/layout/VerticalCurvedList"/>
    <dgm:cxn modelId="{6A899129-DA65-4F3B-AC5B-B68D39DC78AE}" type="presParOf" srcId="{1E507C26-9B69-41F7-B835-9947BF27C7CE}" destId="{F8460E31-51AA-41A0-A4C6-7FE2CEC235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3594AA-41ED-4E79-8588-227D3164FB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FCA119-B8BB-4834-A091-5ABB611C54F5}">
      <dgm:prSet phldrT="[文本]"/>
      <dgm:spPr/>
      <dgm:t>
        <a:bodyPr/>
        <a:lstStyle/>
        <a:p>
          <a:r>
            <a:rPr lang="zh-CN" altLang="en-US" dirty="0" smtClean="0"/>
            <a:t>并入</a:t>
          </a:r>
          <a:r>
            <a:rPr lang="en-US" altLang="zh-CN" dirty="0" smtClean="0"/>
            <a:t>app.js</a:t>
          </a:r>
          <a:r>
            <a:rPr lang="zh-CN" altLang="en-US" dirty="0" smtClean="0"/>
            <a:t>还是单独定义</a:t>
          </a:r>
          <a:r>
            <a:rPr lang="en-US" altLang="zh-CN" dirty="0" smtClean="0"/>
            <a:t>router.js</a:t>
          </a:r>
          <a:r>
            <a:rPr lang="zh-CN" altLang="en-US" dirty="0" smtClean="0"/>
            <a:t>？</a:t>
          </a:r>
          <a:endParaRPr lang="zh-CN" altLang="en-US" dirty="0"/>
        </a:p>
      </dgm:t>
    </dgm:pt>
    <dgm:pt modelId="{91BD7591-BEFB-4BDF-B79A-19616B081290}" type="parTrans" cxnId="{5243E1AE-C0A6-4DDA-B3CB-A52ED04F8FCC}">
      <dgm:prSet/>
      <dgm:spPr/>
      <dgm:t>
        <a:bodyPr/>
        <a:lstStyle/>
        <a:p>
          <a:endParaRPr lang="zh-CN" altLang="en-US"/>
        </a:p>
      </dgm:t>
    </dgm:pt>
    <dgm:pt modelId="{5C56FF27-FEC9-462C-A9AC-665A25420E7C}" type="sibTrans" cxnId="{5243E1AE-C0A6-4DDA-B3CB-A52ED04F8FCC}">
      <dgm:prSet/>
      <dgm:spPr/>
      <dgm:t>
        <a:bodyPr/>
        <a:lstStyle/>
        <a:p>
          <a:endParaRPr lang="zh-CN" altLang="en-US"/>
        </a:p>
      </dgm:t>
    </dgm:pt>
    <dgm:pt modelId="{12788E98-D133-4CB4-9655-043B6EFA2CF1}">
      <dgm:prSet phldrT="[文本]"/>
      <dgm:spPr/>
      <dgm:t>
        <a:bodyPr/>
        <a:lstStyle/>
        <a:p>
          <a:r>
            <a:rPr lang="zh-CN" altLang="en-US" dirty="0" smtClean="0"/>
            <a:t>定义首页跳转</a:t>
          </a:r>
          <a:endParaRPr lang="zh-CN" altLang="en-US" dirty="0"/>
        </a:p>
      </dgm:t>
    </dgm:pt>
    <dgm:pt modelId="{69ED53B6-8A73-4320-9EA4-015E3A89EFEA}" type="parTrans" cxnId="{7D79A3EA-F44F-4E48-BBDD-E980B014CEAD}">
      <dgm:prSet/>
      <dgm:spPr/>
      <dgm:t>
        <a:bodyPr/>
        <a:lstStyle/>
        <a:p>
          <a:endParaRPr lang="zh-CN" altLang="en-US"/>
        </a:p>
      </dgm:t>
    </dgm:pt>
    <dgm:pt modelId="{EA7D3F1F-CD43-49E9-9FD7-83977F6E4A41}" type="sibTrans" cxnId="{7D79A3EA-F44F-4E48-BBDD-E980B014CEAD}">
      <dgm:prSet/>
      <dgm:spPr/>
      <dgm:t>
        <a:bodyPr/>
        <a:lstStyle/>
        <a:p>
          <a:endParaRPr lang="zh-CN" altLang="en-US"/>
        </a:p>
      </dgm:t>
    </dgm:pt>
    <dgm:pt modelId="{42EFF924-5F60-49AA-9CB4-E58674A0B524}">
      <dgm:prSet phldrT="[文本]"/>
      <dgm:spPr/>
      <dgm:t>
        <a:bodyPr/>
        <a:lstStyle/>
        <a:p>
          <a:r>
            <a:rPr lang="zh-CN" altLang="en-US" dirty="0" smtClean="0"/>
            <a:t>定义</a:t>
          </a:r>
          <a:r>
            <a:rPr lang="en-US" altLang="zh-CN" dirty="0" err="1" smtClean="0"/>
            <a:t>NotFound</a:t>
          </a:r>
          <a:endParaRPr lang="zh-CN" altLang="en-US" dirty="0"/>
        </a:p>
      </dgm:t>
    </dgm:pt>
    <dgm:pt modelId="{6862CE1E-81BC-4227-A7B9-86021C06E84D}" type="parTrans" cxnId="{A7ABFF72-0E7A-4C45-BC8F-BF943FE07FA1}">
      <dgm:prSet/>
      <dgm:spPr/>
      <dgm:t>
        <a:bodyPr/>
        <a:lstStyle/>
        <a:p>
          <a:endParaRPr lang="zh-CN" altLang="en-US"/>
        </a:p>
      </dgm:t>
    </dgm:pt>
    <dgm:pt modelId="{704C9889-65A9-4E10-86C1-EB0F4A42D069}" type="sibTrans" cxnId="{A7ABFF72-0E7A-4C45-BC8F-BF943FE07FA1}">
      <dgm:prSet/>
      <dgm:spPr/>
      <dgm:t>
        <a:bodyPr/>
        <a:lstStyle/>
        <a:p>
          <a:endParaRPr lang="zh-CN" altLang="en-US"/>
        </a:p>
      </dgm:t>
    </dgm:pt>
    <dgm:pt modelId="{99A57990-0CD3-4336-868A-8C527AD625EF}">
      <dgm:prSet phldrT="[文本]"/>
      <dgm:spPr/>
      <dgm:t>
        <a:bodyPr/>
        <a:lstStyle/>
        <a:p>
          <a:r>
            <a:rPr lang="zh-CN" altLang="en-US" dirty="0" smtClean="0"/>
            <a:t>定义路由</a:t>
          </a:r>
          <a:r>
            <a:rPr lang="en-US" altLang="zh-CN" dirty="0" smtClean="0"/>
            <a:t>/</a:t>
          </a:r>
          <a:r>
            <a:rPr lang="zh-CN" altLang="en-US" dirty="0" smtClean="0"/>
            <a:t>状态 </a:t>
          </a:r>
          <a:r>
            <a:rPr lang="en-US" altLang="zh-CN" dirty="0" smtClean="0"/>
            <a:t>—— </a:t>
          </a:r>
          <a:r>
            <a:rPr lang="zh-CN" altLang="en-US" dirty="0" smtClean="0"/>
            <a:t>嵌套还是不嵌套？</a:t>
          </a:r>
          <a:endParaRPr lang="zh-CN" altLang="en-US" dirty="0"/>
        </a:p>
      </dgm:t>
    </dgm:pt>
    <dgm:pt modelId="{6550D035-78BD-45D1-A3AD-9EEE663EBBF0}" type="parTrans" cxnId="{9DCFB147-91BB-4412-9FF8-68B16B4FBB1E}">
      <dgm:prSet/>
      <dgm:spPr/>
      <dgm:t>
        <a:bodyPr/>
        <a:lstStyle/>
        <a:p>
          <a:endParaRPr lang="zh-CN" altLang="en-US"/>
        </a:p>
      </dgm:t>
    </dgm:pt>
    <dgm:pt modelId="{24534F54-08BB-4ABC-BFF5-E816D4188AB6}" type="sibTrans" cxnId="{9DCFB147-91BB-4412-9FF8-68B16B4FBB1E}">
      <dgm:prSet/>
      <dgm:spPr/>
      <dgm:t>
        <a:bodyPr/>
        <a:lstStyle/>
        <a:p>
          <a:endParaRPr lang="zh-CN" altLang="en-US"/>
        </a:p>
      </dgm:t>
    </dgm:pt>
    <dgm:pt modelId="{D3B76187-4AC9-45E1-9860-0F43B4ADB24B}" type="pres">
      <dgm:prSet presAssocID="{903594AA-41ED-4E79-8588-227D3164FBDF}" presName="Name0" presStyleCnt="0">
        <dgm:presLayoutVars>
          <dgm:chMax val="7"/>
          <dgm:chPref val="7"/>
          <dgm:dir/>
        </dgm:presLayoutVars>
      </dgm:prSet>
      <dgm:spPr/>
    </dgm:pt>
    <dgm:pt modelId="{188A6EDB-23B2-4D22-87A7-9895FFA70D0D}" type="pres">
      <dgm:prSet presAssocID="{903594AA-41ED-4E79-8588-227D3164FBDF}" presName="Name1" presStyleCnt="0"/>
      <dgm:spPr/>
    </dgm:pt>
    <dgm:pt modelId="{947D5414-3B56-43BC-BD19-9E68BD1C65EE}" type="pres">
      <dgm:prSet presAssocID="{903594AA-41ED-4E79-8588-227D3164FBDF}" presName="cycle" presStyleCnt="0"/>
      <dgm:spPr/>
    </dgm:pt>
    <dgm:pt modelId="{79D5FB4A-47C6-4937-8759-D3E7E70684FD}" type="pres">
      <dgm:prSet presAssocID="{903594AA-41ED-4E79-8588-227D3164FBDF}" presName="srcNode" presStyleLbl="node1" presStyleIdx="0" presStyleCnt="4"/>
      <dgm:spPr/>
    </dgm:pt>
    <dgm:pt modelId="{7B51EAF5-3D55-4E18-AB12-E67948808D52}" type="pres">
      <dgm:prSet presAssocID="{903594AA-41ED-4E79-8588-227D3164FBDF}" presName="conn" presStyleLbl="parChTrans1D2" presStyleIdx="0" presStyleCnt="1"/>
      <dgm:spPr/>
    </dgm:pt>
    <dgm:pt modelId="{8AE255EB-9394-4B43-AF50-E88BE1DE2906}" type="pres">
      <dgm:prSet presAssocID="{903594AA-41ED-4E79-8588-227D3164FBDF}" presName="extraNode" presStyleLbl="node1" presStyleIdx="0" presStyleCnt="4"/>
      <dgm:spPr/>
    </dgm:pt>
    <dgm:pt modelId="{FEDC8861-0C96-4628-82AF-9F54BFCF888E}" type="pres">
      <dgm:prSet presAssocID="{903594AA-41ED-4E79-8588-227D3164FBDF}" presName="dstNode" presStyleLbl="node1" presStyleIdx="0" presStyleCnt="4"/>
      <dgm:spPr/>
    </dgm:pt>
    <dgm:pt modelId="{F7B24505-3D48-4A9F-9999-BC2CAAB4C1E1}" type="pres">
      <dgm:prSet presAssocID="{FCFCA119-B8BB-4834-A091-5ABB611C54F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17873-A360-4DDE-95BD-5543F0B7A60A}" type="pres">
      <dgm:prSet presAssocID="{FCFCA119-B8BB-4834-A091-5ABB611C54F5}" presName="accent_1" presStyleCnt="0"/>
      <dgm:spPr/>
    </dgm:pt>
    <dgm:pt modelId="{9F9E0AD6-EB67-4EB2-95B9-385EB62C8211}" type="pres">
      <dgm:prSet presAssocID="{FCFCA119-B8BB-4834-A091-5ABB611C54F5}" presName="accentRepeatNode" presStyleLbl="solidFgAcc1" presStyleIdx="0" presStyleCnt="4"/>
      <dgm:spPr/>
    </dgm:pt>
    <dgm:pt modelId="{14213A80-D388-428F-A3F2-4D9E6709BB6A}" type="pres">
      <dgm:prSet presAssocID="{99A57990-0CD3-4336-868A-8C527AD625E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387B0-4FB2-4EBD-AD86-FC96D19A917B}" type="pres">
      <dgm:prSet presAssocID="{99A57990-0CD3-4336-868A-8C527AD625EF}" presName="accent_2" presStyleCnt="0"/>
      <dgm:spPr/>
    </dgm:pt>
    <dgm:pt modelId="{4222890E-06C1-4DD6-9C53-AC0E9A2BA989}" type="pres">
      <dgm:prSet presAssocID="{99A57990-0CD3-4336-868A-8C527AD625EF}" presName="accentRepeatNode" presStyleLbl="solidFgAcc1" presStyleIdx="1" presStyleCnt="4"/>
      <dgm:spPr/>
    </dgm:pt>
    <dgm:pt modelId="{7F563453-F7F6-4365-9278-181ABD2E4A90}" type="pres">
      <dgm:prSet presAssocID="{12788E98-D133-4CB4-9655-043B6EFA2CF1}" presName="text_3" presStyleLbl="node1" presStyleIdx="2" presStyleCnt="4">
        <dgm:presLayoutVars>
          <dgm:bulletEnabled val="1"/>
        </dgm:presLayoutVars>
      </dgm:prSet>
      <dgm:spPr/>
    </dgm:pt>
    <dgm:pt modelId="{4B442CF5-1D71-41CB-955F-E21B18BC05F6}" type="pres">
      <dgm:prSet presAssocID="{12788E98-D133-4CB4-9655-043B6EFA2CF1}" presName="accent_3" presStyleCnt="0"/>
      <dgm:spPr/>
    </dgm:pt>
    <dgm:pt modelId="{76B755B5-4727-471A-9212-EFEE9C2A7FE2}" type="pres">
      <dgm:prSet presAssocID="{12788E98-D133-4CB4-9655-043B6EFA2CF1}" presName="accentRepeatNode" presStyleLbl="solidFgAcc1" presStyleIdx="2" presStyleCnt="4"/>
      <dgm:spPr/>
    </dgm:pt>
    <dgm:pt modelId="{6AEEB123-2D9D-420E-AD62-3EB57C7818E0}" type="pres">
      <dgm:prSet presAssocID="{42EFF924-5F60-49AA-9CB4-E58674A0B524}" presName="text_4" presStyleLbl="node1" presStyleIdx="3" presStyleCnt="4">
        <dgm:presLayoutVars>
          <dgm:bulletEnabled val="1"/>
        </dgm:presLayoutVars>
      </dgm:prSet>
      <dgm:spPr/>
    </dgm:pt>
    <dgm:pt modelId="{F5C0BF08-901A-4AB1-8796-4C8C6F4D684C}" type="pres">
      <dgm:prSet presAssocID="{42EFF924-5F60-49AA-9CB4-E58674A0B524}" presName="accent_4" presStyleCnt="0"/>
      <dgm:spPr/>
    </dgm:pt>
    <dgm:pt modelId="{9FCB651A-0BF4-49BD-B394-E5976FBF826C}" type="pres">
      <dgm:prSet presAssocID="{42EFF924-5F60-49AA-9CB4-E58674A0B524}" presName="accentRepeatNode" presStyleLbl="solidFgAcc1" presStyleIdx="3" presStyleCnt="4"/>
      <dgm:spPr/>
    </dgm:pt>
  </dgm:ptLst>
  <dgm:cxnLst>
    <dgm:cxn modelId="{9DCFB147-91BB-4412-9FF8-68B16B4FBB1E}" srcId="{903594AA-41ED-4E79-8588-227D3164FBDF}" destId="{99A57990-0CD3-4336-868A-8C527AD625EF}" srcOrd="1" destOrd="0" parTransId="{6550D035-78BD-45D1-A3AD-9EEE663EBBF0}" sibTransId="{24534F54-08BB-4ABC-BFF5-E816D4188AB6}"/>
    <dgm:cxn modelId="{A7ABFF72-0E7A-4C45-BC8F-BF943FE07FA1}" srcId="{903594AA-41ED-4E79-8588-227D3164FBDF}" destId="{42EFF924-5F60-49AA-9CB4-E58674A0B524}" srcOrd="3" destOrd="0" parTransId="{6862CE1E-81BC-4227-A7B9-86021C06E84D}" sibTransId="{704C9889-65A9-4E10-86C1-EB0F4A42D069}"/>
    <dgm:cxn modelId="{7D79A3EA-F44F-4E48-BBDD-E980B014CEAD}" srcId="{903594AA-41ED-4E79-8588-227D3164FBDF}" destId="{12788E98-D133-4CB4-9655-043B6EFA2CF1}" srcOrd="2" destOrd="0" parTransId="{69ED53B6-8A73-4320-9EA4-015E3A89EFEA}" sibTransId="{EA7D3F1F-CD43-49E9-9FD7-83977F6E4A41}"/>
    <dgm:cxn modelId="{FD9E0C0F-75BD-457C-9DD9-4BBC7033C60D}" type="presOf" srcId="{12788E98-D133-4CB4-9655-043B6EFA2CF1}" destId="{7F563453-F7F6-4365-9278-181ABD2E4A90}" srcOrd="0" destOrd="0" presId="urn:microsoft.com/office/officeart/2008/layout/VerticalCurvedList"/>
    <dgm:cxn modelId="{5469309E-4514-4908-BF10-250461C70D5A}" type="presOf" srcId="{5C56FF27-FEC9-462C-A9AC-665A25420E7C}" destId="{7B51EAF5-3D55-4E18-AB12-E67948808D52}" srcOrd="0" destOrd="0" presId="urn:microsoft.com/office/officeart/2008/layout/VerticalCurvedList"/>
    <dgm:cxn modelId="{5243E1AE-C0A6-4DDA-B3CB-A52ED04F8FCC}" srcId="{903594AA-41ED-4E79-8588-227D3164FBDF}" destId="{FCFCA119-B8BB-4834-A091-5ABB611C54F5}" srcOrd="0" destOrd="0" parTransId="{91BD7591-BEFB-4BDF-B79A-19616B081290}" sibTransId="{5C56FF27-FEC9-462C-A9AC-665A25420E7C}"/>
    <dgm:cxn modelId="{5815D29B-9029-49D6-919A-B6B124DC0162}" type="presOf" srcId="{99A57990-0CD3-4336-868A-8C527AD625EF}" destId="{14213A80-D388-428F-A3F2-4D9E6709BB6A}" srcOrd="0" destOrd="0" presId="urn:microsoft.com/office/officeart/2008/layout/VerticalCurvedList"/>
    <dgm:cxn modelId="{475BF4E2-A65B-4F5A-80D5-0AEC96680F5F}" type="presOf" srcId="{FCFCA119-B8BB-4834-A091-5ABB611C54F5}" destId="{F7B24505-3D48-4A9F-9999-BC2CAAB4C1E1}" srcOrd="0" destOrd="0" presId="urn:microsoft.com/office/officeart/2008/layout/VerticalCurvedList"/>
    <dgm:cxn modelId="{65F4759C-011A-4D2C-8EAE-965065288449}" type="presOf" srcId="{903594AA-41ED-4E79-8588-227D3164FBDF}" destId="{D3B76187-4AC9-45E1-9860-0F43B4ADB24B}" srcOrd="0" destOrd="0" presId="urn:microsoft.com/office/officeart/2008/layout/VerticalCurvedList"/>
    <dgm:cxn modelId="{4A95F3DA-E748-46A5-9DE9-DC2FFDC52493}" type="presOf" srcId="{42EFF924-5F60-49AA-9CB4-E58674A0B524}" destId="{6AEEB123-2D9D-420E-AD62-3EB57C7818E0}" srcOrd="0" destOrd="0" presId="urn:microsoft.com/office/officeart/2008/layout/VerticalCurvedList"/>
    <dgm:cxn modelId="{C7636F77-6D64-472B-9589-004759F1A8DA}" type="presParOf" srcId="{D3B76187-4AC9-45E1-9860-0F43B4ADB24B}" destId="{188A6EDB-23B2-4D22-87A7-9895FFA70D0D}" srcOrd="0" destOrd="0" presId="urn:microsoft.com/office/officeart/2008/layout/VerticalCurvedList"/>
    <dgm:cxn modelId="{B1ADBD1C-958F-4CAC-9D7F-AECA1D2DD24D}" type="presParOf" srcId="{188A6EDB-23B2-4D22-87A7-9895FFA70D0D}" destId="{947D5414-3B56-43BC-BD19-9E68BD1C65EE}" srcOrd="0" destOrd="0" presId="urn:microsoft.com/office/officeart/2008/layout/VerticalCurvedList"/>
    <dgm:cxn modelId="{142B6B05-3246-45EA-9DCD-59B130F1E05F}" type="presParOf" srcId="{947D5414-3B56-43BC-BD19-9E68BD1C65EE}" destId="{79D5FB4A-47C6-4937-8759-D3E7E70684FD}" srcOrd="0" destOrd="0" presId="urn:microsoft.com/office/officeart/2008/layout/VerticalCurvedList"/>
    <dgm:cxn modelId="{A4255063-7B14-4B4C-A7F6-D5FCECA3926D}" type="presParOf" srcId="{947D5414-3B56-43BC-BD19-9E68BD1C65EE}" destId="{7B51EAF5-3D55-4E18-AB12-E67948808D52}" srcOrd="1" destOrd="0" presId="urn:microsoft.com/office/officeart/2008/layout/VerticalCurvedList"/>
    <dgm:cxn modelId="{93801116-A759-4327-B79F-CE1FAF1254AF}" type="presParOf" srcId="{947D5414-3B56-43BC-BD19-9E68BD1C65EE}" destId="{8AE255EB-9394-4B43-AF50-E88BE1DE2906}" srcOrd="2" destOrd="0" presId="urn:microsoft.com/office/officeart/2008/layout/VerticalCurvedList"/>
    <dgm:cxn modelId="{B6046BE4-447E-442A-BF18-ACBA5191CE55}" type="presParOf" srcId="{947D5414-3B56-43BC-BD19-9E68BD1C65EE}" destId="{FEDC8861-0C96-4628-82AF-9F54BFCF888E}" srcOrd="3" destOrd="0" presId="urn:microsoft.com/office/officeart/2008/layout/VerticalCurvedList"/>
    <dgm:cxn modelId="{83E86AFC-87DA-4EE2-A372-BCA210123238}" type="presParOf" srcId="{188A6EDB-23B2-4D22-87A7-9895FFA70D0D}" destId="{F7B24505-3D48-4A9F-9999-BC2CAAB4C1E1}" srcOrd="1" destOrd="0" presId="urn:microsoft.com/office/officeart/2008/layout/VerticalCurvedList"/>
    <dgm:cxn modelId="{A7449B26-0687-413B-913F-9714D1CDB40D}" type="presParOf" srcId="{188A6EDB-23B2-4D22-87A7-9895FFA70D0D}" destId="{2C717873-A360-4DDE-95BD-5543F0B7A60A}" srcOrd="2" destOrd="0" presId="urn:microsoft.com/office/officeart/2008/layout/VerticalCurvedList"/>
    <dgm:cxn modelId="{5517FD56-8F5D-4DEA-BCCD-8FE3DBF262E5}" type="presParOf" srcId="{2C717873-A360-4DDE-95BD-5543F0B7A60A}" destId="{9F9E0AD6-EB67-4EB2-95B9-385EB62C8211}" srcOrd="0" destOrd="0" presId="urn:microsoft.com/office/officeart/2008/layout/VerticalCurvedList"/>
    <dgm:cxn modelId="{6A20FB09-6444-4C18-94FA-F0B59DA52654}" type="presParOf" srcId="{188A6EDB-23B2-4D22-87A7-9895FFA70D0D}" destId="{14213A80-D388-428F-A3F2-4D9E6709BB6A}" srcOrd="3" destOrd="0" presId="urn:microsoft.com/office/officeart/2008/layout/VerticalCurvedList"/>
    <dgm:cxn modelId="{382C2502-029B-456C-938A-6C8EF18CCD51}" type="presParOf" srcId="{188A6EDB-23B2-4D22-87A7-9895FFA70D0D}" destId="{2D7387B0-4FB2-4EBD-AD86-FC96D19A917B}" srcOrd="4" destOrd="0" presId="urn:microsoft.com/office/officeart/2008/layout/VerticalCurvedList"/>
    <dgm:cxn modelId="{FB56B13E-AE17-437A-8271-D060EB6EB5B2}" type="presParOf" srcId="{2D7387B0-4FB2-4EBD-AD86-FC96D19A917B}" destId="{4222890E-06C1-4DD6-9C53-AC0E9A2BA989}" srcOrd="0" destOrd="0" presId="urn:microsoft.com/office/officeart/2008/layout/VerticalCurvedList"/>
    <dgm:cxn modelId="{305535B2-6967-4158-9F0B-BA3E96D480C7}" type="presParOf" srcId="{188A6EDB-23B2-4D22-87A7-9895FFA70D0D}" destId="{7F563453-F7F6-4365-9278-181ABD2E4A90}" srcOrd="5" destOrd="0" presId="urn:microsoft.com/office/officeart/2008/layout/VerticalCurvedList"/>
    <dgm:cxn modelId="{F2C8F107-69BF-47F6-94CD-E7B8C5445CBD}" type="presParOf" srcId="{188A6EDB-23B2-4D22-87A7-9895FFA70D0D}" destId="{4B442CF5-1D71-41CB-955F-E21B18BC05F6}" srcOrd="6" destOrd="0" presId="urn:microsoft.com/office/officeart/2008/layout/VerticalCurvedList"/>
    <dgm:cxn modelId="{1CA05539-C033-4811-9C5E-A5C13877CAB3}" type="presParOf" srcId="{4B442CF5-1D71-41CB-955F-E21B18BC05F6}" destId="{76B755B5-4727-471A-9212-EFEE9C2A7FE2}" srcOrd="0" destOrd="0" presId="urn:microsoft.com/office/officeart/2008/layout/VerticalCurvedList"/>
    <dgm:cxn modelId="{337A749D-D23D-48A9-838A-0F303471F5F9}" type="presParOf" srcId="{188A6EDB-23B2-4D22-87A7-9895FFA70D0D}" destId="{6AEEB123-2D9D-420E-AD62-3EB57C7818E0}" srcOrd="7" destOrd="0" presId="urn:microsoft.com/office/officeart/2008/layout/VerticalCurvedList"/>
    <dgm:cxn modelId="{B1B5ADB7-2230-4FC0-8207-5D4975CD8D44}" type="presParOf" srcId="{188A6EDB-23B2-4D22-87A7-9895FFA70D0D}" destId="{F5C0BF08-901A-4AB1-8796-4C8C6F4D684C}" srcOrd="8" destOrd="0" presId="urn:microsoft.com/office/officeart/2008/layout/VerticalCurvedList"/>
    <dgm:cxn modelId="{5EAE99F0-D596-4E1F-BCD5-B57FDB234106}" type="presParOf" srcId="{F5C0BF08-901A-4AB1-8796-4C8C6F4D684C}" destId="{9FCB651A-0BF4-49BD-B394-E5976FBF82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30CC23-1B50-49EE-94F0-594CAF6DE9A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3C7ED2-3667-4709-A3B3-D68407DB7911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err="1" smtClean="0"/>
            <a:t>yo</a:t>
          </a:r>
          <a:r>
            <a:rPr lang="zh-CN" altLang="en-US" dirty="0" smtClean="0"/>
            <a:t>生成</a:t>
          </a:r>
          <a:endParaRPr lang="zh-CN" altLang="en-US" dirty="0"/>
        </a:p>
      </dgm:t>
    </dgm:pt>
    <dgm:pt modelId="{25BE532D-069D-4F99-8601-A0CCA00B66E0}" type="parTrans" cxnId="{14908B33-AEB4-4B25-AFF3-92F14A90E55E}">
      <dgm:prSet/>
      <dgm:spPr/>
      <dgm:t>
        <a:bodyPr/>
        <a:lstStyle/>
        <a:p>
          <a:endParaRPr lang="zh-CN" altLang="en-US"/>
        </a:p>
      </dgm:t>
    </dgm:pt>
    <dgm:pt modelId="{67879E9A-84DA-4D52-91D7-71D47DE19FD4}" type="sibTrans" cxnId="{14908B33-AEB4-4B25-AFF3-92F14A90E55E}">
      <dgm:prSet/>
      <dgm:spPr/>
      <dgm:t>
        <a:bodyPr/>
        <a:lstStyle/>
        <a:p>
          <a:endParaRPr lang="zh-CN" altLang="en-US"/>
        </a:p>
      </dgm:t>
    </dgm:pt>
    <dgm:pt modelId="{872EC5D3-00D6-4D52-A682-254D0E4D7E20}">
      <dgm:prSet phldrT="[文本]"/>
      <dgm:spPr/>
      <dgm:t>
        <a:bodyPr/>
        <a:lstStyle/>
        <a:p>
          <a:r>
            <a:rPr lang="zh-CN" altLang="en-US" dirty="0" smtClean="0"/>
            <a:t>手动写</a:t>
          </a:r>
          <a:endParaRPr lang="zh-CN" altLang="en-US" dirty="0"/>
        </a:p>
      </dgm:t>
    </dgm:pt>
    <dgm:pt modelId="{C8A6E60A-B29D-46B7-A0DE-9D8855911C82}" type="parTrans" cxnId="{2C3728CA-0DC6-4EB9-9BAC-BE980FCFEC02}">
      <dgm:prSet/>
      <dgm:spPr/>
      <dgm:t>
        <a:bodyPr/>
        <a:lstStyle/>
        <a:p>
          <a:endParaRPr lang="zh-CN" altLang="en-US"/>
        </a:p>
      </dgm:t>
    </dgm:pt>
    <dgm:pt modelId="{FD4BB4B4-D9BC-4882-82BE-A0D8B9434472}" type="sibTrans" cxnId="{2C3728CA-0DC6-4EB9-9BAC-BE980FCFEC02}">
      <dgm:prSet/>
      <dgm:spPr/>
      <dgm:t>
        <a:bodyPr/>
        <a:lstStyle/>
        <a:p>
          <a:endParaRPr lang="zh-CN" altLang="en-US"/>
        </a:p>
      </dgm:t>
    </dgm:pt>
    <dgm:pt modelId="{9D259D3E-0E82-44CE-9BCE-6FDA0B640CC7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smtClean="0"/>
            <a:t>Angular</a:t>
          </a:r>
          <a:r>
            <a:rPr lang="zh-CN" altLang="en-US" dirty="0" smtClean="0"/>
            <a:t>的思维方式写</a:t>
          </a:r>
          <a:endParaRPr lang="zh-CN" altLang="en-US" dirty="0"/>
        </a:p>
      </dgm:t>
    </dgm:pt>
    <dgm:pt modelId="{24AEC2C6-5588-450D-AC4F-92133BAD6CBB}" type="parTrans" cxnId="{8077903A-54F1-457F-AEAA-D6D07E75DE7F}">
      <dgm:prSet/>
      <dgm:spPr/>
      <dgm:t>
        <a:bodyPr/>
        <a:lstStyle/>
        <a:p>
          <a:endParaRPr lang="zh-CN" altLang="en-US"/>
        </a:p>
      </dgm:t>
    </dgm:pt>
    <dgm:pt modelId="{3194C52F-F6F3-4C86-9313-B309897223FE}" type="sibTrans" cxnId="{8077903A-54F1-457F-AEAA-D6D07E75DE7F}">
      <dgm:prSet/>
      <dgm:spPr/>
      <dgm:t>
        <a:bodyPr/>
        <a:lstStyle/>
        <a:p>
          <a:endParaRPr lang="zh-CN" altLang="en-US"/>
        </a:p>
      </dgm:t>
    </dgm:pt>
    <dgm:pt modelId="{7C1D4C85-4333-4962-8DBF-CD66428967F1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Controller</a:t>
          </a:r>
          <a:endParaRPr lang="zh-CN" altLang="en-US" dirty="0"/>
        </a:p>
      </dgm:t>
    </dgm:pt>
    <dgm:pt modelId="{8FFD8F58-0815-4D63-92BB-E817DD16ABB2}" type="parTrans" cxnId="{3FD67BF2-4C33-4C38-A8D3-036AF71DCF8F}">
      <dgm:prSet/>
      <dgm:spPr/>
      <dgm:t>
        <a:bodyPr/>
        <a:lstStyle/>
        <a:p>
          <a:endParaRPr lang="zh-CN" altLang="en-US"/>
        </a:p>
      </dgm:t>
    </dgm:pt>
    <dgm:pt modelId="{0A37F8A2-D01F-490F-97DC-D410402B8BDE}" type="sibTrans" cxnId="{3FD67BF2-4C33-4C38-A8D3-036AF71DCF8F}">
      <dgm:prSet/>
      <dgm:spPr/>
      <dgm:t>
        <a:bodyPr/>
        <a:lstStyle/>
        <a:p>
          <a:endParaRPr lang="zh-CN" altLang="en-US"/>
        </a:p>
      </dgm:t>
    </dgm:pt>
    <dgm:pt modelId="{697D7937-A3C3-4F36-AB7E-7072802A814D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55CBDF5D-23CB-42CD-862B-192A251C7985}" type="parTrans" cxnId="{56F2B7CE-D55E-4760-8869-3C859E533E0E}">
      <dgm:prSet/>
      <dgm:spPr/>
      <dgm:t>
        <a:bodyPr/>
        <a:lstStyle/>
        <a:p>
          <a:endParaRPr lang="zh-CN" altLang="en-US"/>
        </a:p>
      </dgm:t>
    </dgm:pt>
    <dgm:pt modelId="{B71895A1-AD32-4E5A-A10C-4B77D95ED3C9}" type="sibTrans" cxnId="{56F2B7CE-D55E-4760-8869-3C859E533E0E}">
      <dgm:prSet/>
      <dgm:spPr/>
      <dgm:t>
        <a:bodyPr/>
        <a:lstStyle/>
        <a:p>
          <a:endParaRPr lang="zh-CN" altLang="en-US"/>
        </a:p>
      </dgm:t>
    </dgm:pt>
    <dgm:pt modelId="{29945D99-0EF7-4011-AA79-63630D7E2EAB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err="1" smtClean="0"/>
            <a:t>yo</a:t>
          </a:r>
          <a:r>
            <a:rPr lang="zh-CN" altLang="en-US" dirty="0" smtClean="0"/>
            <a:t>生成</a:t>
          </a:r>
          <a:endParaRPr lang="zh-CN" altLang="en-US" dirty="0"/>
        </a:p>
      </dgm:t>
    </dgm:pt>
    <dgm:pt modelId="{8CA63627-AF30-4948-8070-AB2FC73EC2C3}" type="parTrans" cxnId="{DF370B66-A424-4E44-B12B-7B582C53B752}">
      <dgm:prSet/>
      <dgm:spPr/>
      <dgm:t>
        <a:bodyPr/>
        <a:lstStyle/>
        <a:p>
          <a:endParaRPr lang="zh-CN" altLang="en-US"/>
        </a:p>
      </dgm:t>
    </dgm:pt>
    <dgm:pt modelId="{8A72D782-1348-4AD6-AB1A-D56AB4005AE2}" type="sibTrans" cxnId="{DF370B66-A424-4E44-B12B-7B582C53B752}">
      <dgm:prSet/>
      <dgm:spPr/>
      <dgm:t>
        <a:bodyPr/>
        <a:lstStyle/>
        <a:p>
          <a:endParaRPr lang="zh-CN" altLang="en-US"/>
        </a:p>
      </dgm:t>
    </dgm:pt>
    <dgm:pt modelId="{AD4575A4-4F35-48EF-823B-385814A2B593}">
      <dgm:prSet phldrT="[文本]"/>
      <dgm:spPr/>
      <dgm:t>
        <a:bodyPr/>
        <a:lstStyle/>
        <a:p>
          <a:r>
            <a:rPr lang="zh-CN" altLang="en-US" dirty="0" smtClean="0"/>
            <a:t>手动写</a:t>
          </a:r>
          <a:endParaRPr lang="zh-CN" altLang="en-US" dirty="0"/>
        </a:p>
      </dgm:t>
    </dgm:pt>
    <dgm:pt modelId="{F4341428-694E-4BF0-9335-591938169944}" type="parTrans" cxnId="{F84D7351-5B16-4B6B-8B0B-79FD670F27B8}">
      <dgm:prSet/>
      <dgm:spPr/>
      <dgm:t>
        <a:bodyPr/>
        <a:lstStyle/>
        <a:p>
          <a:endParaRPr lang="zh-CN" altLang="en-US"/>
        </a:p>
      </dgm:t>
    </dgm:pt>
    <dgm:pt modelId="{992A157A-1BB4-4B7B-BE08-612A6B53966E}" type="sibTrans" cxnId="{F84D7351-5B16-4B6B-8B0B-79FD670F27B8}">
      <dgm:prSet/>
      <dgm:spPr/>
      <dgm:t>
        <a:bodyPr/>
        <a:lstStyle/>
        <a:p>
          <a:endParaRPr lang="zh-CN" altLang="en-US"/>
        </a:p>
      </dgm:t>
    </dgm:pt>
    <dgm:pt modelId="{99DDF4C4-E06C-4F2A-B2DC-8CECD61F9508}">
      <dgm:prSet phldrT="[文本]"/>
      <dgm:spPr/>
      <dgm:t>
        <a:bodyPr/>
        <a:lstStyle/>
        <a:p>
          <a:r>
            <a:rPr lang="zh-CN" altLang="en-US" dirty="0" smtClean="0"/>
            <a:t>思维转换才是要点</a:t>
          </a:r>
          <a:endParaRPr lang="zh-CN" altLang="en-US" dirty="0"/>
        </a:p>
      </dgm:t>
    </dgm:pt>
    <dgm:pt modelId="{7F6A2E67-35D1-4222-8FFF-A645672E5B48}" type="parTrans" cxnId="{8E8F27B3-973E-4AA9-A611-D01512FBD5DF}">
      <dgm:prSet/>
      <dgm:spPr/>
      <dgm:t>
        <a:bodyPr/>
        <a:lstStyle/>
        <a:p>
          <a:endParaRPr lang="zh-CN" altLang="en-US"/>
        </a:p>
      </dgm:t>
    </dgm:pt>
    <dgm:pt modelId="{00A621F4-FE8A-4909-834D-75CD550FC8EB}" type="sibTrans" cxnId="{8E8F27B3-973E-4AA9-A611-D01512FBD5DF}">
      <dgm:prSet/>
      <dgm:spPr/>
      <dgm:t>
        <a:bodyPr/>
        <a:lstStyle/>
        <a:p>
          <a:endParaRPr lang="zh-CN" altLang="en-US"/>
        </a:p>
      </dgm:t>
    </dgm:pt>
    <dgm:pt modelId="{15EB5E28-DF65-4FC9-93BF-BC6C476F40D3}" type="pres">
      <dgm:prSet presAssocID="{4F30CC23-1B50-49EE-94F0-594CAF6DE9A0}" presName="Name0" presStyleCnt="0">
        <dgm:presLayoutVars>
          <dgm:dir/>
          <dgm:animLvl val="lvl"/>
          <dgm:resizeHandles val="exact"/>
        </dgm:presLayoutVars>
      </dgm:prSet>
      <dgm:spPr/>
    </dgm:pt>
    <dgm:pt modelId="{0BEF362B-497D-45C7-8FD6-2206B3F2AEAF}" type="pres">
      <dgm:prSet presAssocID="{9D259D3E-0E82-44CE-9BCE-6FDA0B640CC7}" presName="boxAndChildren" presStyleCnt="0"/>
      <dgm:spPr/>
    </dgm:pt>
    <dgm:pt modelId="{1AEA60CF-6E37-4DA6-BD5C-E425DA325820}" type="pres">
      <dgm:prSet presAssocID="{9D259D3E-0E82-44CE-9BCE-6FDA0B640CC7}" presName="parentTextBox" presStyleLbl="node1" presStyleIdx="0" presStyleCnt="3"/>
      <dgm:spPr/>
    </dgm:pt>
    <dgm:pt modelId="{514BF0D3-23D7-480D-BB8D-A34264518932}" type="pres">
      <dgm:prSet presAssocID="{9D259D3E-0E82-44CE-9BCE-6FDA0B640CC7}" presName="entireBox" presStyleLbl="node1" presStyleIdx="0" presStyleCnt="3"/>
      <dgm:spPr/>
    </dgm:pt>
    <dgm:pt modelId="{D56C25B7-AEF5-40D0-AC93-233BECACE6F9}" type="pres">
      <dgm:prSet presAssocID="{9D259D3E-0E82-44CE-9BCE-6FDA0B640CC7}" presName="descendantBox" presStyleCnt="0"/>
      <dgm:spPr/>
    </dgm:pt>
    <dgm:pt modelId="{01CCE187-E949-40CE-95D0-505383C56530}" type="pres">
      <dgm:prSet presAssocID="{99DDF4C4-E06C-4F2A-B2DC-8CECD61F9508}" presName="childTextBox" presStyleLbl="fgAccFollowNode1" presStyleIdx="0" presStyleCnt="5">
        <dgm:presLayoutVars>
          <dgm:bulletEnabled val="1"/>
        </dgm:presLayoutVars>
      </dgm:prSet>
      <dgm:spPr/>
    </dgm:pt>
    <dgm:pt modelId="{4B753E9D-E176-4C66-85F2-5283C5C0A0BA}" type="pres">
      <dgm:prSet presAssocID="{0A37F8A2-D01F-490F-97DC-D410402B8BDE}" presName="sp" presStyleCnt="0"/>
      <dgm:spPr/>
    </dgm:pt>
    <dgm:pt modelId="{BCB3E096-C15E-486D-9416-F6661D23332B}" type="pres">
      <dgm:prSet presAssocID="{7C1D4C85-4333-4962-8DBF-CD66428967F1}" presName="arrowAndChildren" presStyleCnt="0"/>
      <dgm:spPr/>
    </dgm:pt>
    <dgm:pt modelId="{1C795A92-02A6-47E0-B0D0-94F636492AE1}" type="pres">
      <dgm:prSet presAssocID="{7C1D4C85-4333-4962-8DBF-CD66428967F1}" presName="parentTextArrow" presStyleLbl="node1" presStyleIdx="0" presStyleCnt="3"/>
      <dgm:spPr/>
    </dgm:pt>
    <dgm:pt modelId="{AD02CB52-28DE-4F8E-A101-1F11C8915601}" type="pres">
      <dgm:prSet presAssocID="{7C1D4C85-4333-4962-8DBF-CD66428967F1}" presName="arrow" presStyleLbl="node1" presStyleIdx="1" presStyleCnt="3"/>
      <dgm:spPr/>
    </dgm:pt>
    <dgm:pt modelId="{F6923CD6-783B-4752-9F74-E1AA9729C305}" type="pres">
      <dgm:prSet presAssocID="{7C1D4C85-4333-4962-8DBF-CD66428967F1}" presName="descendantArrow" presStyleCnt="0"/>
      <dgm:spPr/>
    </dgm:pt>
    <dgm:pt modelId="{C403E076-9476-4972-8C5D-0111BA4B051D}" type="pres">
      <dgm:prSet presAssocID="{D93C7ED2-3667-4709-A3B3-D68407DB7911}" presName="childTextArrow" presStyleLbl="fgAccFollowNode1" presStyleIdx="1" presStyleCnt="5">
        <dgm:presLayoutVars>
          <dgm:bulletEnabled val="1"/>
        </dgm:presLayoutVars>
      </dgm:prSet>
      <dgm:spPr/>
    </dgm:pt>
    <dgm:pt modelId="{A7D967F7-8CB9-471F-8B5F-A8A181E97289}" type="pres">
      <dgm:prSet presAssocID="{872EC5D3-00D6-4D52-A682-254D0E4D7E20}" presName="childTextArrow" presStyleLbl="fgAccFollowNode1" presStyleIdx="2" presStyleCnt="5">
        <dgm:presLayoutVars>
          <dgm:bulletEnabled val="1"/>
        </dgm:presLayoutVars>
      </dgm:prSet>
      <dgm:spPr/>
    </dgm:pt>
    <dgm:pt modelId="{E56ADC54-E90A-4295-B446-52A587837372}" type="pres">
      <dgm:prSet presAssocID="{B71895A1-AD32-4E5A-A10C-4B77D95ED3C9}" presName="sp" presStyleCnt="0"/>
      <dgm:spPr/>
    </dgm:pt>
    <dgm:pt modelId="{3854D0F5-DFB5-4654-A1BC-35CB3A0DC8BE}" type="pres">
      <dgm:prSet presAssocID="{697D7937-A3C3-4F36-AB7E-7072802A814D}" presName="arrowAndChildren" presStyleCnt="0"/>
      <dgm:spPr/>
    </dgm:pt>
    <dgm:pt modelId="{EC0FDC4E-0EC3-47A9-893D-40BFF0CD1E74}" type="pres">
      <dgm:prSet presAssocID="{697D7937-A3C3-4F36-AB7E-7072802A814D}" presName="parentTextArrow" presStyleLbl="node1" presStyleIdx="1" presStyleCnt="3"/>
      <dgm:spPr/>
    </dgm:pt>
    <dgm:pt modelId="{A3EC5CD9-13F0-4097-81E3-41D0A47D7FB7}" type="pres">
      <dgm:prSet presAssocID="{697D7937-A3C3-4F36-AB7E-7072802A814D}" presName="arrow" presStyleLbl="node1" presStyleIdx="2" presStyleCnt="3"/>
      <dgm:spPr/>
    </dgm:pt>
    <dgm:pt modelId="{CD3EC0CB-2969-4434-98D6-CA34D27C45AC}" type="pres">
      <dgm:prSet presAssocID="{697D7937-A3C3-4F36-AB7E-7072802A814D}" presName="descendantArrow" presStyleCnt="0"/>
      <dgm:spPr/>
    </dgm:pt>
    <dgm:pt modelId="{68AB9321-0A0B-4D9B-B861-390BB6280F4C}" type="pres">
      <dgm:prSet presAssocID="{29945D99-0EF7-4011-AA79-63630D7E2EAB}" presName="childTextArrow" presStyleLbl="fgAccFollowNode1" presStyleIdx="3" presStyleCnt="5">
        <dgm:presLayoutVars>
          <dgm:bulletEnabled val="1"/>
        </dgm:presLayoutVars>
      </dgm:prSet>
      <dgm:spPr/>
    </dgm:pt>
    <dgm:pt modelId="{A3A140F4-12CD-4C01-865C-33DCCA07E0E4}" type="pres">
      <dgm:prSet presAssocID="{AD4575A4-4F35-48EF-823B-385814A2B59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64FDF26-85CB-4276-8C7D-067641BCF502}" type="presOf" srcId="{7C1D4C85-4333-4962-8DBF-CD66428967F1}" destId="{1C795A92-02A6-47E0-B0D0-94F636492AE1}" srcOrd="0" destOrd="0" presId="urn:microsoft.com/office/officeart/2005/8/layout/process4"/>
    <dgm:cxn modelId="{7A418535-0CD1-4BA6-9EA0-5859C61B9E8C}" type="presOf" srcId="{697D7937-A3C3-4F36-AB7E-7072802A814D}" destId="{A3EC5CD9-13F0-4097-81E3-41D0A47D7FB7}" srcOrd="1" destOrd="0" presId="urn:microsoft.com/office/officeart/2005/8/layout/process4"/>
    <dgm:cxn modelId="{A68AEC0B-354A-4B46-B8BC-A5AFAC5C8898}" type="presOf" srcId="{D93C7ED2-3667-4709-A3B3-D68407DB7911}" destId="{C403E076-9476-4972-8C5D-0111BA4B051D}" srcOrd="0" destOrd="0" presId="urn:microsoft.com/office/officeart/2005/8/layout/process4"/>
    <dgm:cxn modelId="{0337EFDE-38B6-43C4-9780-BF9BF953B069}" type="presOf" srcId="{9D259D3E-0E82-44CE-9BCE-6FDA0B640CC7}" destId="{1AEA60CF-6E37-4DA6-BD5C-E425DA325820}" srcOrd="0" destOrd="0" presId="urn:microsoft.com/office/officeart/2005/8/layout/process4"/>
    <dgm:cxn modelId="{EB68DE5A-ACD2-4CF7-BB54-50631A66FEF6}" type="presOf" srcId="{99DDF4C4-E06C-4F2A-B2DC-8CECD61F9508}" destId="{01CCE187-E949-40CE-95D0-505383C56530}" srcOrd="0" destOrd="0" presId="urn:microsoft.com/office/officeart/2005/8/layout/process4"/>
    <dgm:cxn modelId="{990F587A-1C1D-4B78-91EF-CD7E68DB6B2E}" type="presOf" srcId="{AD4575A4-4F35-48EF-823B-385814A2B593}" destId="{A3A140F4-12CD-4C01-865C-33DCCA07E0E4}" srcOrd="0" destOrd="0" presId="urn:microsoft.com/office/officeart/2005/8/layout/process4"/>
    <dgm:cxn modelId="{56F2B7CE-D55E-4760-8869-3C859E533E0E}" srcId="{4F30CC23-1B50-49EE-94F0-594CAF6DE9A0}" destId="{697D7937-A3C3-4F36-AB7E-7072802A814D}" srcOrd="0" destOrd="0" parTransId="{55CBDF5D-23CB-42CD-862B-192A251C7985}" sibTransId="{B71895A1-AD32-4E5A-A10C-4B77D95ED3C9}"/>
    <dgm:cxn modelId="{B4D321F0-84A5-470D-BABE-2A0F9A06266E}" type="presOf" srcId="{29945D99-0EF7-4011-AA79-63630D7E2EAB}" destId="{68AB9321-0A0B-4D9B-B861-390BB6280F4C}" srcOrd="0" destOrd="0" presId="urn:microsoft.com/office/officeart/2005/8/layout/process4"/>
    <dgm:cxn modelId="{3FD67BF2-4C33-4C38-A8D3-036AF71DCF8F}" srcId="{4F30CC23-1B50-49EE-94F0-594CAF6DE9A0}" destId="{7C1D4C85-4333-4962-8DBF-CD66428967F1}" srcOrd="1" destOrd="0" parTransId="{8FFD8F58-0815-4D63-92BB-E817DD16ABB2}" sibTransId="{0A37F8A2-D01F-490F-97DC-D410402B8BDE}"/>
    <dgm:cxn modelId="{8077903A-54F1-457F-AEAA-D6D07E75DE7F}" srcId="{4F30CC23-1B50-49EE-94F0-594CAF6DE9A0}" destId="{9D259D3E-0E82-44CE-9BCE-6FDA0B640CC7}" srcOrd="2" destOrd="0" parTransId="{24AEC2C6-5588-450D-AC4F-92133BAD6CBB}" sibTransId="{3194C52F-F6F3-4C86-9313-B309897223FE}"/>
    <dgm:cxn modelId="{14908B33-AEB4-4B25-AFF3-92F14A90E55E}" srcId="{7C1D4C85-4333-4962-8DBF-CD66428967F1}" destId="{D93C7ED2-3667-4709-A3B3-D68407DB7911}" srcOrd="0" destOrd="0" parTransId="{25BE532D-069D-4F99-8601-A0CCA00B66E0}" sibTransId="{67879E9A-84DA-4D52-91D7-71D47DE19FD4}"/>
    <dgm:cxn modelId="{D49C8BE1-30A2-4D85-8595-06A37E4EC309}" type="presOf" srcId="{9D259D3E-0E82-44CE-9BCE-6FDA0B640CC7}" destId="{514BF0D3-23D7-480D-BB8D-A34264518932}" srcOrd="1" destOrd="0" presId="urn:microsoft.com/office/officeart/2005/8/layout/process4"/>
    <dgm:cxn modelId="{F84D7351-5B16-4B6B-8B0B-79FD670F27B8}" srcId="{697D7937-A3C3-4F36-AB7E-7072802A814D}" destId="{AD4575A4-4F35-48EF-823B-385814A2B593}" srcOrd="1" destOrd="0" parTransId="{F4341428-694E-4BF0-9335-591938169944}" sibTransId="{992A157A-1BB4-4B7B-BE08-612A6B53966E}"/>
    <dgm:cxn modelId="{8E51CD1B-954C-4652-A867-8F8AD149B99F}" type="presOf" srcId="{7C1D4C85-4333-4962-8DBF-CD66428967F1}" destId="{AD02CB52-28DE-4F8E-A101-1F11C8915601}" srcOrd="1" destOrd="0" presId="urn:microsoft.com/office/officeart/2005/8/layout/process4"/>
    <dgm:cxn modelId="{2073FB72-7EA9-4813-BF9C-BA1B3C2FE8E9}" type="presOf" srcId="{4F30CC23-1B50-49EE-94F0-594CAF6DE9A0}" destId="{15EB5E28-DF65-4FC9-93BF-BC6C476F40D3}" srcOrd="0" destOrd="0" presId="urn:microsoft.com/office/officeart/2005/8/layout/process4"/>
    <dgm:cxn modelId="{2C3728CA-0DC6-4EB9-9BAC-BE980FCFEC02}" srcId="{7C1D4C85-4333-4962-8DBF-CD66428967F1}" destId="{872EC5D3-00D6-4D52-A682-254D0E4D7E20}" srcOrd="1" destOrd="0" parTransId="{C8A6E60A-B29D-46B7-A0DE-9D8855911C82}" sibTransId="{FD4BB4B4-D9BC-4882-82BE-A0D8B9434472}"/>
    <dgm:cxn modelId="{F6B5E95E-EDB6-44D6-9707-7B61010BD3FB}" type="presOf" srcId="{697D7937-A3C3-4F36-AB7E-7072802A814D}" destId="{EC0FDC4E-0EC3-47A9-893D-40BFF0CD1E74}" srcOrd="0" destOrd="0" presId="urn:microsoft.com/office/officeart/2005/8/layout/process4"/>
    <dgm:cxn modelId="{DF370B66-A424-4E44-B12B-7B582C53B752}" srcId="{697D7937-A3C3-4F36-AB7E-7072802A814D}" destId="{29945D99-0EF7-4011-AA79-63630D7E2EAB}" srcOrd="0" destOrd="0" parTransId="{8CA63627-AF30-4948-8070-AB2FC73EC2C3}" sibTransId="{8A72D782-1348-4AD6-AB1A-D56AB4005AE2}"/>
    <dgm:cxn modelId="{8E8F27B3-973E-4AA9-A611-D01512FBD5DF}" srcId="{9D259D3E-0E82-44CE-9BCE-6FDA0B640CC7}" destId="{99DDF4C4-E06C-4F2A-B2DC-8CECD61F9508}" srcOrd="0" destOrd="0" parTransId="{7F6A2E67-35D1-4222-8FFF-A645672E5B48}" sibTransId="{00A621F4-FE8A-4909-834D-75CD550FC8EB}"/>
    <dgm:cxn modelId="{EB159C58-4B26-4BF3-832A-9D2FAF2457FB}" type="presOf" srcId="{872EC5D3-00D6-4D52-A682-254D0E4D7E20}" destId="{A7D967F7-8CB9-471F-8B5F-A8A181E97289}" srcOrd="0" destOrd="0" presId="urn:microsoft.com/office/officeart/2005/8/layout/process4"/>
    <dgm:cxn modelId="{5F64B755-6763-45EC-BFB5-25FB6DAD727B}" type="presParOf" srcId="{15EB5E28-DF65-4FC9-93BF-BC6C476F40D3}" destId="{0BEF362B-497D-45C7-8FD6-2206B3F2AEAF}" srcOrd="0" destOrd="0" presId="urn:microsoft.com/office/officeart/2005/8/layout/process4"/>
    <dgm:cxn modelId="{62A078DF-7020-4ECE-A98C-D3FD87EDDEAC}" type="presParOf" srcId="{0BEF362B-497D-45C7-8FD6-2206B3F2AEAF}" destId="{1AEA60CF-6E37-4DA6-BD5C-E425DA325820}" srcOrd="0" destOrd="0" presId="urn:microsoft.com/office/officeart/2005/8/layout/process4"/>
    <dgm:cxn modelId="{EA8A9706-5003-42C5-BC43-815A4845518F}" type="presParOf" srcId="{0BEF362B-497D-45C7-8FD6-2206B3F2AEAF}" destId="{514BF0D3-23D7-480D-BB8D-A34264518932}" srcOrd="1" destOrd="0" presId="urn:microsoft.com/office/officeart/2005/8/layout/process4"/>
    <dgm:cxn modelId="{1B30CA53-83C3-4EFA-BEF1-2EF5E91271CB}" type="presParOf" srcId="{0BEF362B-497D-45C7-8FD6-2206B3F2AEAF}" destId="{D56C25B7-AEF5-40D0-AC93-233BECACE6F9}" srcOrd="2" destOrd="0" presId="urn:microsoft.com/office/officeart/2005/8/layout/process4"/>
    <dgm:cxn modelId="{DD60C84F-9AC7-4B37-B978-B09CE771D24E}" type="presParOf" srcId="{D56C25B7-AEF5-40D0-AC93-233BECACE6F9}" destId="{01CCE187-E949-40CE-95D0-505383C56530}" srcOrd="0" destOrd="0" presId="urn:microsoft.com/office/officeart/2005/8/layout/process4"/>
    <dgm:cxn modelId="{871E2DBD-20F2-4717-83B5-6AD6AAC0A3F5}" type="presParOf" srcId="{15EB5E28-DF65-4FC9-93BF-BC6C476F40D3}" destId="{4B753E9D-E176-4C66-85F2-5283C5C0A0BA}" srcOrd="1" destOrd="0" presId="urn:microsoft.com/office/officeart/2005/8/layout/process4"/>
    <dgm:cxn modelId="{308F8B91-DF28-461E-84A6-7902FDC0DCDF}" type="presParOf" srcId="{15EB5E28-DF65-4FC9-93BF-BC6C476F40D3}" destId="{BCB3E096-C15E-486D-9416-F6661D23332B}" srcOrd="2" destOrd="0" presId="urn:microsoft.com/office/officeart/2005/8/layout/process4"/>
    <dgm:cxn modelId="{0FB683DC-FAD2-4553-BB7D-71BD36D26B26}" type="presParOf" srcId="{BCB3E096-C15E-486D-9416-F6661D23332B}" destId="{1C795A92-02A6-47E0-B0D0-94F636492AE1}" srcOrd="0" destOrd="0" presId="urn:microsoft.com/office/officeart/2005/8/layout/process4"/>
    <dgm:cxn modelId="{94557245-A920-43F1-8F59-A96118714F4F}" type="presParOf" srcId="{BCB3E096-C15E-486D-9416-F6661D23332B}" destId="{AD02CB52-28DE-4F8E-A101-1F11C8915601}" srcOrd="1" destOrd="0" presId="urn:microsoft.com/office/officeart/2005/8/layout/process4"/>
    <dgm:cxn modelId="{8FA8C589-CB0B-4434-B12B-3AC490D9411F}" type="presParOf" srcId="{BCB3E096-C15E-486D-9416-F6661D23332B}" destId="{F6923CD6-783B-4752-9F74-E1AA9729C305}" srcOrd="2" destOrd="0" presId="urn:microsoft.com/office/officeart/2005/8/layout/process4"/>
    <dgm:cxn modelId="{98BA976D-A3DC-4A35-A783-F6B211C7DB33}" type="presParOf" srcId="{F6923CD6-783B-4752-9F74-E1AA9729C305}" destId="{C403E076-9476-4972-8C5D-0111BA4B051D}" srcOrd="0" destOrd="0" presId="urn:microsoft.com/office/officeart/2005/8/layout/process4"/>
    <dgm:cxn modelId="{18F81ABC-BF1C-46AF-A346-23A7D3EB0E25}" type="presParOf" srcId="{F6923CD6-783B-4752-9F74-E1AA9729C305}" destId="{A7D967F7-8CB9-471F-8B5F-A8A181E97289}" srcOrd="1" destOrd="0" presId="urn:microsoft.com/office/officeart/2005/8/layout/process4"/>
    <dgm:cxn modelId="{7422D4D0-0039-440F-B9CA-4FA9A4BDB3F5}" type="presParOf" srcId="{15EB5E28-DF65-4FC9-93BF-BC6C476F40D3}" destId="{E56ADC54-E90A-4295-B446-52A587837372}" srcOrd="3" destOrd="0" presId="urn:microsoft.com/office/officeart/2005/8/layout/process4"/>
    <dgm:cxn modelId="{6114BF6C-587E-47E0-B9BB-18F3C4746E45}" type="presParOf" srcId="{15EB5E28-DF65-4FC9-93BF-BC6C476F40D3}" destId="{3854D0F5-DFB5-4654-A1BC-35CB3A0DC8BE}" srcOrd="4" destOrd="0" presId="urn:microsoft.com/office/officeart/2005/8/layout/process4"/>
    <dgm:cxn modelId="{CDFD231C-7DC9-4FF1-84E7-1388854429D4}" type="presParOf" srcId="{3854D0F5-DFB5-4654-A1BC-35CB3A0DC8BE}" destId="{EC0FDC4E-0EC3-47A9-893D-40BFF0CD1E74}" srcOrd="0" destOrd="0" presId="urn:microsoft.com/office/officeart/2005/8/layout/process4"/>
    <dgm:cxn modelId="{A1434576-BFF5-4A15-AEB8-3C4944E4D6ED}" type="presParOf" srcId="{3854D0F5-DFB5-4654-A1BC-35CB3A0DC8BE}" destId="{A3EC5CD9-13F0-4097-81E3-41D0A47D7FB7}" srcOrd="1" destOrd="0" presId="urn:microsoft.com/office/officeart/2005/8/layout/process4"/>
    <dgm:cxn modelId="{8378B018-EC1E-4AC1-A4AE-A26112C93D93}" type="presParOf" srcId="{3854D0F5-DFB5-4654-A1BC-35CB3A0DC8BE}" destId="{CD3EC0CB-2969-4434-98D6-CA34D27C45AC}" srcOrd="2" destOrd="0" presId="urn:microsoft.com/office/officeart/2005/8/layout/process4"/>
    <dgm:cxn modelId="{D70C4677-292D-4220-A4C0-1ACE73CE2E73}" type="presParOf" srcId="{CD3EC0CB-2969-4434-98D6-CA34D27C45AC}" destId="{68AB9321-0A0B-4D9B-B861-390BB6280F4C}" srcOrd="0" destOrd="0" presId="urn:microsoft.com/office/officeart/2005/8/layout/process4"/>
    <dgm:cxn modelId="{4C5DF2D5-3874-427E-B05C-6BD6D4D88E66}" type="presParOf" srcId="{CD3EC0CB-2969-4434-98D6-CA34D27C45AC}" destId="{A3A140F4-12CD-4C01-865C-33DCCA07E0E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C38C2C-B095-48F8-A307-ABC01BBB5D6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6C401A-3656-46E4-8C88-05D1E33B894E}">
      <dgm:prSet phldrT="[文本]"/>
      <dgm:spPr/>
      <dgm:t>
        <a:bodyPr/>
        <a:lstStyle/>
        <a:p>
          <a:r>
            <a:rPr lang="zh-CN" altLang="en-US" dirty="0" smtClean="0"/>
            <a:t>构思数据结构</a:t>
          </a:r>
          <a:endParaRPr lang="zh-CN" altLang="en-US" dirty="0"/>
        </a:p>
      </dgm:t>
    </dgm:pt>
    <dgm:pt modelId="{2C05F60D-7ABA-4BCD-A1DA-B1E3EDA41AA3}" type="parTrans" cxnId="{F7F5F6D6-67B9-4940-9CD5-CB959995020C}">
      <dgm:prSet/>
      <dgm:spPr/>
      <dgm:t>
        <a:bodyPr/>
        <a:lstStyle/>
        <a:p>
          <a:endParaRPr lang="zh-CN" altLang="en-US"/>
        </a:p>
      </dgm:t>
    </dgm:pt>
    <dgm:pt modelId="{E206BED5-0913-4371-B6A1-2A04CEBC8059}" type="sibTrans" cxnId="{F7F5F6D6-67B9-4940-9CD5-CB959995020C}">
      <dgm:prSet/>
      <dgm:spPr/>
      <dgm:t>
        <a:bodyPr/>
        <a:lstStyle/>
        <a:p>
          <a:endParaRPr lang="zh-CN" altLang="en-US"/>
        </a:p>
      </dgm:t>
    </dgm:pt>
    <dgm:pt modelId="{29BC9B2B-FE04-4A4D-A724-D52BA7C397B2}">
      <dgm:prSet phldrT="[文本]"/>
      <dgm:spPr/>
      <dgm:t>
        <a:bodyPr/>
        <a:lstStyle/>
        <a:p>
          <a:r>
            <a:rPr lang="zh-CN" altLang="en-US" dirty="0" smtClean="0"/>
            <a:t>数据字段</a:t>
          </a:r>
          <a:endParaRPr lang="zh-CN" altLang="en-US" dirty="0"/>
        </a:p>
      </dgm:t>
    </dgm:pt>
    <dgm:pt modelId="{030A0F88-A51E-4713-AF5D-52131B36EC7D}" type="parTrans" cxnId="{46BD0FA3-BDB2-45FB-8ABD-AFC9E8B6C816}">
      <dgm:prSet/>
      <dgm:spPr/>
      <dgm:t>
        <a:bodyPr/>
        <a:lstStyle/>
        <a:p>
          <a:endParaRPr lang="zh-CN" altLang="en-US"/>
        </a:p>
      </dgm:t>
    </dgm:pt>
    <dgm:pt modelId="{0D66BB18-56CF-4468-9F60-AFA15B9A0D13}" type="sibTrans" cxnId="{46BD0FA3-BDB2-45FB-8ABD-AFC9E8B6C816}">
      <dgm:prSet/>
      <dgm:spPr/>
      <dgm:t>
        <a:bodyPr/>
        <a:lstStyle/>
        <a:p>
          <a:endParaRPr lang="zh-CN" altLang="en-US"/>
        </a:p>
      </dgm:t>
    </dgm:pt>
    <dgm:pt modelId="{BA609C4E-7957-4423-994B-FA4B543F9BBE}">
      <dgm:prSet phldrT="[文本]"/>
      <dgm:spPr/>
      <dgm:t>
        <a:bodyPr/>
        <a:lstStyle/>
        <a:p>
          <a:r>
            <a:rPr lang="zh-CN" altLang="en-US" dirty="0" smtClean="0"/>
            <a:t>构思操作逻辑</a:t>
          </a:r>
          <a:endParaRPr lang="zh-CN" altLang="en-US" dirty="0"/>
        </a:p>
      </dgm:t>
    </dgm:pt>
    <dgm:pt modelId="{99A0D6B0-1CC4-4734-805F-7E8225E5DE94}" type="parTrans" cxnId="{F260A0B7-7110-441D-9512-32C9D997C00B}">
      <dgm:prSet/>
      <dgm:spPr/>
      <dgm:t>
        <a:bodyPr/>
        <a:lstStyle/>
        <a:p>
          <a:endParaRPr lang="zh-CN" altLang="en-US"/>
        </a:p>
      </dgm:t>
    </dgm:pt>
    <dgm:pt modelId="{2C0C4B70-FD47-44A6-93FE-F04BC6717FF1}" type="sibTrans" cxnId="{F260A0B7-7110-441D-9512-32C9D997C00B}">
      <dgm:prSet/>
      <dgm:spPr/>
      <dgm:t>
        <a:bodyPr/>
        <a:lstStyle/>
        <a:p>
          <a:endParaRPr lang="zh-CN" altLang="en-US"/>
        </a:p>
      </dgm:t>
    </dgm:pt>
    <dgm:pt modelId="{D00107CA-F8A0-4A7C-8E0B-690AD955AF74}">
      <dgm:prSet phldrT="[文本]"/>
      <dgm:spPr/>
      <dgm:t>
        <a:bodyPr/>
        <a:lstStyle/>
        <a:p>
          <a:r>
            <a:rPr lang="zh-CN" altLang="en-US" dirty="0" smtClean="0"/>
            <a:t>有哪些可用的操作</a:t>
          </a:r>
          <a:endParaRPr lang="zh-CN" altLang="en-US" dirty="0"/>
        </a:p>
      </dgm:t>
    </dgm:pt>
    <dgm:pt modelId="{369C57D9-3EB3-4553-AC38-D5D47DE92459}" type="parTrans" cxnId="{1B0B402F-6A42-40A3-8577-4070D4CDE4A7}">
      <dgm:prSet/>
      <dgm:spPr/>
      <dgm:t>
        <a:bodyPr/>
        <a:lstStyle/>
        <a:p>
          <a:endParaRPr lang="zh-CN" altLang="en-US"/>
        </a:p>
      </dgm:t>
    </dgm:pt>
    <dgm:pt modelId="{EC88A644-702D-458D-BECB-571278A4FB75}" type="sibTrans" cxnId="{1B0B402F-6A42-40A3-8577-4070D4CDE4A7}">
      <dgm:prSet/>
      <dgm:spPr/>
      <dgm:t>
        <a:bodyPr/>
        <a:lstStyle/>
        <a:p>
          <a:endParaRPr lang="zh-CN" altLang="en-US"/>
        </a:p>
      </dgm:t>
    </dgm:pt>
    <dgm:pt modelId="{94485776-D390-4560-9135-9FEB69459898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smtClean="0"/>
            <a:t>View</a:t>
          </a:r>
          <a:r>
            <a:rPr lang="zh-CN" altLang="en-US" dirty="0" smtClean="0"/>
            <a:t>展现它</a:t>
          </a:r>
          <a:endParaRPr lang="zh-CN" altLang="en-US" dirty="0"/>
        </a:p>
      </dgm:t>
    </dgm:pt>
    <dgm:pt modelId="{53413D2A-B9C5-4462-8489-C6C6380F600A}" type="parTrans" cxnId="{CD698394-6A1D-4222-A701-094138586562}">
      <dgm:prSet/>
      <dgm:spPr/>
      <dgm:t>
        <a:bodyPr/>
        <a:lstStyle/>
        <a:p>
          <a:endParaRPr lang="zh-CN" altLang="en-US"/>
        </a:p>
      </dgm:t>
    </dgm:pt>
    <dgm:pt modelId="{5692591E-465F-475C-9DCD-5F65EDE86CD4}" type="sibTrans" cxnId="{CD698394-6A1D-4222-A701-094138586562}">
      <dgm:prSet/>
      <dgm:spPr/>
      <dgm:t>
        <a:bodyPr/>
        <a:lstStyle/>
        <a:p>
          <a:endParaRPr lang="zh-CN" altLang="en-US"/>
        </a:p>
      </dgm:t>
    </dgm:pt>
    <dgm:pt modelId="{D69C0845-F5B9-4D41-AF7E-6200AC0ED38F}">
      <dgm:prSet phldrT="[文本]"/>
      <dgm:spPr/>
      <dgm:t>
        <a:bodyPr/>
        <a:lstStyle/>
        <a:p>
          <a:r>
            <a:rPr lang="zh-CN" altLang="en-US" dirty="0" smtClean="0"/>
            <a:t>格式化</a:t>
          </a:r>
          <a:endParaRPr lang="zh-CN" altLang="en-US" dirty="0"/>
        </a:p>
      </dgm:t>
    </dgm:pt>
    <dgm:pt modelId="{060D035A-59A1-44D3-B8F2-AF943F52D044}" type="parTrans" cxnId="{074A79B5-036A-4893-B07B-2861A37098F4}">
      <dgm:prSet/>
      <dgm:spPr/>
      <dgm:t>
        <a:bodyPr/>
        <a:lstStyle/>
        <a:p>
          <a:endParaRPr lang="zh-CN" altLang="en-US"/>
        </a:p>
      </dgm:t>
    </dgm:pt>
    <dgm:pt modelId="{05FED506-C1DC-4E90-9334-838DC3A087F8}" type="sibTrans" cxnId="{074A79B5-036A-4893-B07B-2861A37098F4}">
      <dgm:prSet/>
      <dgm:spPr/>
      <dgm:t>
        <a:bodyPr/>
        <a:lstStyle/>
        <a:p>
          <a:endParaRPr lang="zh-CN" altLang="en-US"/>
        </a:p>
      </dgm:t>
    </dgm:pt>
    <dgm:pt modelId="{3518D6F2-9763-4679-8525-EEB638407A2A}">
      <dgm:prSet phldrT="[文本]"/>
      <dgm:spPr/>
      <dgm:t>
        <a:bodyPr/>
        <a:lstStyle/>
        <a:p>
          <a:r>
            <a:rPr lang="zh-CN" altLang="en-US" dirty="0" smtClean="0"/>
            <a:t>衍生字段</a:t>
          </a:r>
          <a:endParaRPr lang="zh-CN" altLang="en-US" dirty="0"/>
        </a:p>
      </dgm:t>
    </dgm:pt>
    <dgm:pt modelId="{A6EADEE2-5FB1-4C37-8EE9-D227AF421ED8}" type="parTrans" cxnId="{B532DAC4-02D4-4B9E-A916-90872C256380}">
      <dgm:prSet/>
      <dgm:spPr/>
      <dgm:t>
        <a:bodyPr/>
        <a:lstStyle/>
        <a:p>
          <a:endParaRPr lang="zh-CN" altLang="en-US"/>
        </a:p>
      </dgm:t>
    </dgm:pt>
    <dgm:pt modelId="{4071AD2F-DFCD-44E0-AC61-92D4ECD06A11}" type="sibTrans" cxnId="{B532DAC4-02D4-4B9E-A916-90872C256380}">
      <dgm:prSet/>
      <dgm:spPr/>
      <dgm:t>
        <a:bodyPr/>
        <a:lstStyle/>
        <a:p>
          <a:endParaRPr lang="zh-CN" altLang="en-US"/>
        </a:p>
      </dgm:t>
    </dgm:pt>
    <dgm:pt modelId="{9110D862-6C8A-4BDE-9D45-D29BE7A4C66B}">
      <dgm:prSet phldrT="[文本]"/>
      <dgm:spPr/>
      <dgm:t>
        <a:bodyPr/>
        <a:lstStyle/>
        <a:p>
          <a:r>
            <a:rPr lang="zh-CN" altLang="en-US" dirty="0" smtClean="0"/>
            <a:t>衍生函数</a:t>
          </a:r>
          <a:endParaRPr lang="zh-CN" altLang="en-US" dirty="0"/>
        </a:p>
      </dgm:t>
    </dgm:pt>
    <dgm:pt modelId="{4B565C56-A907-4778-9ADB-95125AF20318}" type="parTrans" cxnId="{621E3F65-3223-497A-98C9-A56D687D3779}">
      <dgm:prSet/>
      <dgm:spPr/>
      <dgm:t>
        <a:bodyPr/>
        <a:lstStyle/>
        <a:p>
          <a:endParaRPr lang="zh-CN" altLang="en-US"/>
        </a:p>
      </dgm:t>
    </dgm:pt>
    <dgm:pt modelId="{03485626-C7B9-4623-AE8B-5C6FA6D3E560}" type="sibTrans" cxnId="{621E3F65-3223-497A-98C9-A56D687D3779}">
      <dgm:prSet/>
      <dgm:spPr/>
      <dgm:t>
        <a:bodyPr/>
        <a:lstStyle/>
        <a:p>
          <a:endParaRPr lang="zh-CN" altLang="en-US"/>
        </a:p>
      </dgm:t>
    </dgm:pt>
    <dgm:pt modelId="{A4CA6DFD-5BA8-45B5-B509-9FB5CF1BBF0C}">
      <dgm:prSet phldrT="[文本]"/>
      <dgm:spPr/>
      <dgm:t>
        <a:bodyPr/>
        <a:lstStyle/>
        <a:p>
          <a:r>
            <a:rPr lang="zh-CN" altLang="en-US" dirty="0" smtClean="0"/>
            <a:t>慎用逻辑</a:t>
          </a:r>
          <a:endParaRPr lang="zh-CN" altLang="en-US" dirty="0"/>
        </a:p>
      </dgm:t>
    </dgm:pt>
    <dgm:pt modelId="{2E2D5814-1F5A-409D-8F3E-9FC5E5615150}" type="parTrans" cxnId="{BFEA27CE-0C50-4C16-9773-649A73F4F94E}">
      <dgm:prSet/>
      <dgm:spPr/>
      <dgm:t>
        <a:bodyPr/>
        <a:lstStyle/>
        <a:p>
          <a:endParaRPr lang="zh-CN" altLang="en-US"/>
        </a:p>
      </dgm:t>
    </dgm:pt>
    <dgm:pt modelId="{0E22B20A-51C2-43B5-823C-B7B8BCCE3A01}" type="sibTrans" cxnId="{BFEA27CE-0C50-4C16-9773-649A73F4F94E}">
      <dgm:prSet/>
      <dgm:spPr/>
      <dgm:t>
        <a:bodyPr/>
        <a:lstStyle/>
        <a:p>
          <a:endParaRPr lang="zh-CN" altLang="en-US"/>
        </a:p>
      </dgm:t>
    </dgm:pt>
    <dgm:pt modelId="{D068877E-180C-41E5-801C-14416CA70625}">
      <dgm:prSet phldrT="[文本]"/>
      <dgm:spPr/>
      <dgm:t>
        <a:bodyPr/>
        <a:lstStyle/>
        <a:p>
          <a:r>
            <a:rPr lang="zh-CN" altLang="en-US" dirty="0" smtClean="0"/>
            <a:t>双向绑定</a:t>
          </a:r>
          <a:endParaRPr lang="zh-CN" altLang="en-US" dirty="0"/>
        </a:p>
      </dgm:t>
    </dgm:pt>
    <dgm:pt modelId="{BCFEABD0-A090-405C-A726-D49E7F3B6CD0}" type="parTrans" cxnId="{A567F951-60EA-4400-9D07-234CD569C51F}">
      <dgm:prSet/>
      <dgm:spPr/>
      <dgm:t>
        <a:bodyPr/>
        <a:lstStyle/>
        <a:p>
          <a:endParaRPr lang="zh-CN" altLang="en-US"/>
        </a:p>
      </dgm:t>
    </dgm:pt>
    <dgm:pt modelId="{71CBB460-2C27-4F61-943A-FB4AFE488D07}" type="sibTrans" cxnId="{A567F951-60EA-4400-9D07-234CD569C51F}">
      <dgm:prSet/>
      <dgm:spPr/>
      <dgm:t>
        <a:bodyPr/>
        <a:lstStyle/>
        <a:p>
          <a:endParaRPr lang="zh-CN" altLang="en-US"/>
        </a:p>
      </dgm:t>
    </dgm:pt>
    <dgm:pt modelId="{FBD4BCC3-B1DD-4AC7-B937-D4F05E4107ED}">
      <dgm:prSet phldrT="[文本]"/>
      <dgm:spPr/>
      <dgm:t>
        <a:bodyPr/>
        <a:lstStyle/>
        <a:p>
          <a:r>
            <a:rPr lang="zh-CN" altLang="en-US" dirty="0" smtClean="0"/>
            <a:t>数据关联</a:t>
          </a:r>
          <a:endParaRPr lang="zh-CN" altLang="en-US" dirty="0"/>
        </a:p>
      </dgm:t>
    </dgm:pt>
    <dgm:pt modelId="{15FE2C77-85E9-4E20-BC14-B01A92DDDB13}" type="parTrans" cxnId="{C9C14BB2-64D5-4CAB-B8BA-504621590416}">
      <dgm:prSet/>
      <dgm:spPr/>
      <dgm:t>
        <a:bodyPr/>
        <a:lstStyle/>
        <a:p>
          <a:endParaRPr lang="zh-CN" altLang="en-US"/>
        </a:p>
      </dgm:t>
    </dgm:pt>
    <dgm:pt modelId="{95DFE2A0-52B8-445C-86B6-8F029F92F409}" type="sibTrans" cxnId="{C9C14BB2-64D5-4CAB-B8BA-504621590416}">
      <dgm:prSet/>
      <dgm:spPr/>
      <dgm:t>
        <a:bodyPr/>
        <a:lstStyle/>
        <a:p>
          <a:endParaRPr lang="zh-CN" altLang="en-US"/>
        </a:p>
      </dgm:t>
    </dgm:pt>
    <dgm:pt modelId="{4E8BB62C-CF1A-48A0-B654-C83ED906DE0A}">
      <dgm:prSet phldrT="[文本]"/>
      <dgm:spPr/>
      <dgm:t>
        <a:bodyPr/>
        <a:lstStyle/>
        <a:p>
          <a:r>
            <a:rPr lang="zh-CN" altLang="en-US" dirty="0" smtClean="0"/>
            <a:t>级联情况</a:t>
          </a:r>
          <a:endParaRPr lang="zh-CN" altLang="en-US" dirty="0"/>
        </a:p>
      </dgm:t>
    </dgm:pt>
    <dgm:pt modelId="{5D4068C4-E760-4C52-9171-0BE70C09B80E}" type="parTrans" cxnId="{095C4850-567B-46D0-884A-A92BCD78AD18}">
      <dgm:prSet/>
      <dgm:spPr/>
      <dgm:t>
        <a:bodyPr/>
        <a:lstStyle/>
        <a:p>
          <a:endParaRPr lang="zh-CN" altLang="en-US"/>
        </a:p>
      </dgm:t>
    </dgm:pt>
    <dgm:pt modelId="{A1446B9F-26C2-4EF8-B928-AEEC7BA97422}" type="sibTrans" cxnId="{095C4850-567B-46D0-884A-A92BCD78AD18}">
      <dgm:prSet/>
      <dgm:spPr/>
      <dgm:t>
        <a:bodyPr/>
        <a:lstStyle/>
        <a:p>
          <a:endParaRPr lang="zh-CN" altLang="en-US"/>
        </a:p>
      </dgm:t>
    </dgm:pt>
    <dgm:pt modelId="{7CF19690-4892-4C0E-8A66-744D207FA876}" type="pres">
      <dgm:prSet presAssocID="{37C38C2C-B095-48F8-A307-ABC01BBB5D69}" presName="linearFlow" presStyleCnt="0">
        <dgm:presLayoutVars>
          <dgm:dir/>
          <dgm:animLvl val="lvl"/>
          <dgm:resizeHandles val="exact"/>
        </dgm:presLayoutVars>
      </dgm:prSet>
      <dgm:spPr/>
    </dgm:pt>
    <dgm:pt modelId="{124ABBAA-9320-4223-9740-C9DB831D618A}" type="pres">
      <dgm:prSet presAssocID="{406C401A-3656-46E4-8C88-05D1E33B894E}" presName="composite" presStyleCnt="0"/>
      <dgm:spPr/>
    </dgm:pt>
    <dgm:pt modelId="{0E667E3A-C20A-4F5B-B28D-5CDCAC242F37}" type="pres">
      <dgm:prSet presAssocID="{406C401A-3656-46E4-8C88-05D1E33B894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BAB8C-8035-45FE-934F-FD69A8158986}" type="pres">
      <dgm:prSet presAssocID="{406C401A-3656-46E4-8C88-05D1E33B894E}" presName="parSh" presStyleLbl="node1" presStyleIdx="0" presStyleCnt="3"/>
      <dgm:spPr/>
    </dgm:pt>
    <dgm:pt modelId="{FBAC4430-473D-4891-8007-CEEEB671819C}" type="pres">
      <dgm:prSet presAssocID="{406C401A-3656-46E4-8C88-05D1E33B894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7AB7CE-8E1F-4C08-A188-133A3653FD7F}" type="pres">
      <dgm:prSet presAssocID="{E206BED5-0913-4371-B6A1-2A04CEBC8059}" presName="sibTrans" presStyleLbl="sibTrans2D1" presStyleIdx="0" presStyleCnt="2"/>
      <dgm:spPr/>
    </dgm:pt>
    <dgm:pt modelId="{9AA3A231-4364-4149-AFB9-DAE6A34469FF}" type="pres">
      <dgm:prSet presAssocID="{E206BED5-0913-4371-B6A1-2A04CEBC8059}" presName="connTx" presStyleLbl="sibTrans2D1" presStyleIdx="0" presStyleCnt="2"/>
      <dgm:spPr/>
    </dgm:pt>
    <dgm:pt modelId="{66D092AC-CB56-40F4-A919-30A89A1FB90C}" type="pres">
      <dgm:prSet presAssocID="{BA609C4E-7957-4423-994B-FA4B543F9BBE}" presName="composite" presStyleCnt="0"/>
      <dgm:spPr/>
    </dgm:pt>
    <dgm:pt modelId="{2E4022AB-47E5-46E0-AC8D-BDAC3FD80A33}" type="pres">
      <dgm:prSet presAssocID="{BA609C4E-7957-4423-994B-FA4B543F9B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E7A26-5866-4684-A51C-8EC1014E70BF}" type="pres">
      <dgm:prSet presAssocID="{BA609C4E-7957-4423-994B-FA4B543F9BBE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893E0854-7161-420E-91C9-9EAE0FD599DD}" type="pres">
      <dgm:prSet presAssocID="{BA609C4E-7957-4423-994B-FA4B543F9BB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49765A-657A-4CD9-ADA0-A56F325B4B84}" type="pres">
      <dgm:prSet presAssocID="{2C0C4B70-FD47-44A6-93FE-F04BC6717FF1}" presName="sibTrans" presStyleLbl="sibTrans2D1" presStyleIdx="1" presStyleCnt="2"/>
      <dgm:spPr/>
    </dgm:pt>
    <dgm:pt modelId="{418DE60D-6F06-4397-A60B-268C023597CC}" type="pres">
      <dgm:prSet presAssocID="{2C0C4B70-FD47-44A6-93FE-F04BC6717FF1}" presName="connTx" presStyleLbl="sibTrans2D1" presStyleIdx="1" presStyleCnt="2"/>
      <dgm:spPr/>
    </dgm:pt>
    <dgm:pt modelId="{657F460E-D941-4581-9448-EB65E487276E}" type="pres">
      <dgm:prSet presAssocID="{94485776-D390-4560-9135-9FEB69459898}" presName="composite" presStyleCnt="0"/>
      <dgm:spPr/>
    </dgm:pt>
    <dgm:pt modelId="{3319F66E-705A-49CE-ABE2-ABD297DD1B17}" type="pres">
      <dgm:prSet presAssocID="{94485776-D390-4560-9135-9FEB6945989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38D54-1009-42C2-B263-64F076C8DA93}" type="pres">
      <dgm:prSet presAssocID="{94485776-D390-4560-9135-9FEB69459898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FAFD2DB5-6EBE-44F9-B075-0669219DD78E}" type="pres">
      <dgm:prSet presAssocID="{94485776-D390-4560-9135-9FEB6945989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EF147A-D6E6-4CB7-BDE5-0FEED123DF9E}" type="presOf" srcId="{E206BED5-0913-4371-B6A1-2A04CEBC8059}" destId="{B97AB7CE-8E1F-4C08-A188-133A3653FD7F}" srcOrd="0" destOrd="0" presId="urn:microsoft.com/office/officeart/2005/8/layout/process3"/>
    <dgm:cxn modelId="{59A8A5EC-4F88-489C-8EA6-A057478447F4}" type="presOf" srcId="{406C401A-3656-46E4-8C88-05D1E33B894E}" destId="{59FBAB8C-8035-45FE-934F-FD69A8158986}" srcOrd="1" destOrd="0" presId="urn:microsoft.com/office/officeart/2005/8/layout/process3"/>
    <dgm:cxn modelId="{A567F951-60EA-4400-9D07-234CD569C51F}" srcId="{94485776-D390-4560-9135-9FEB69459898}" destId="{D068877E-180C-41E5-801C-14416CA70625}" srcOrd="2" destOrd="0" parTransId="{BCFEABD0-A090-405C-A726-D49E7F3B6CD0}" sibTransId="{71CBB460-2C27-4F61-943A-FB4AFE488D07}"/>
    <dgm:cxn modelId="{CC5BD573-F943-4B68-9640-71BD526A7A73}" type="presOf" srcId="{94485776-D390-4560-9135-9FEB69459898}" destId="{E9138D54-1009-42C2-B263-64F076C8DA93}" srcOrd="1" destOrd="0" presId="urn:microsoft.com/office/officeart/2005/8/layout/process3"/>
    <dgm:cxn modelId="{F7F5F6D6-67B9-4940-9CD5-CB959995020C}" srcId="{37C38C2C-B095-48F8-A307-ABC01BBB5D69}" destId="{406C401A-3656-46E4-8C88-05D1E33B894E}" srcOrd="0" destOrd="0" parTransId="{2C05F60D-7ABA-4BCD-A1DA-B1E3EDA41AA3}" sibTransId="{E206BED5-0913-4371-B6A1-2A04CEBC8059}"/>
    <dgm:cxn modelId="{CB754B8B-15DE-44E0-BC9E-86ACF8E00385}" type="presOf" srcId="{BA609C4E-7957-4423-994B-FA4B543F9BBE}" destId="{2E4022AB-47E5-46E0-AC8D-BDAC3FD80A33}" srcOrd="0" destOrd="0" presId="urn:microsoft.com/office/officeart/2005/8/layout/process3"/>
    <dgm:cxn modelId="{A1AC6748-333C-4113-9F15-76C6C9127298}" type="presOf" srcId="{D00107CA-F8A0-4A7C-8E0B-690AD955AF74}" destId="{893E0854-7161-420E-91C9-9EAE0FD599DD}" srcOrd="0" destOrd="0" presId="urn:microsoft.com/office/officeart/2005/8/layout/process3"/>
    <dgm:cxn modelId="{F260A0B7-7110-441D-9512-32C9D997C00B}" srcId="{37C38C2C-B095-48F8-A307-ABC01BBB5D69}" destId="{BA609C4E-7957-4423-994B-FA4B543F9BBE}" srcOrd="1" destOrd="0" parTransId="{99A0D6B0-1CC4-4734-805F-7E8225E5DE94}" sibTransId="{2C0C4B70-FD47-44A6-93FE-F04BC6717FF1}"/>
    <dgm:cxn modelId="{5905121D-AFEB-40FE-8CB2-11A0E95B9726}" type="presOf" srcId="{2C0C4B70-FD47-44A6-93FE-F04BC6717FF1}" destId="{418DE60D-6F06-4397-A60B-268C023597CC}" srcOrd="1" destOrd="0" presId="urn:microsoft.com/office/officeart/2005/8/layout/process3"/>
    <dgm:cxn modelId="{18FA875D-B84C-44FB-8025-752D83732D61}" type="presOf" srcId="{E206BED5-0913-4371-B6A1-2A04CEBC8059}" destId="{9AA3A231-4364-4149-AFB9-DAE6A34469FF}" srcOrd="1" destOrd="0" presId="urn:microsoft.com/office/officeart/2005/8/layout/process3"/>
    <dgm:cxn modelId="{C9C14BB2-64D5-4CAB-B8BA-504621590416}" srcId="{406C401A-3656-46E4-8C88-05D1E33B894E}" destId="{FBD4BCC3-B1DD-4AC7-B937-D4F05E4107ED}" srcOrd="1" destOrd="0" parTransId="{15FE2C77-85E9-4E20-BC14-B01A92DDDB13}" sibTransId="{95DFE2A0-52B8-445C-86B6-8F029F92F409}"/>
    <dgm:cxn modelId="{D841C72B-C4ED-494C-AC31-5ABA3B6B4271}" type="presOf" srcId="{94485776-D390-4560-9135-9FEB69459898}" destId="{3319F66E-705A-49CE-ABE2-ABD297DD1B17}" srcOrd="0" destOrd="0" presId="urn:microsoft.com/office/officeart/2005/8/layout/process3"/>
    <dgm:cxn modelId="{CD698394-6A1D-4222-A701-094138586562}" srcId="{37C38C2C-B095-48F8-A307-ABC01BBB5D69}" destId="{94485776-D390-4560-9135-9FEB69459898}" srcOrd="2" destOrd="0" parTransId="{53413D2A-B9C5-4462-8489-C6C6380F600A}" sibTransId="{5692591E-465F-475C-9DCD-5F65EDE86CD4}"/>
    <dgm:cxn modelId="{A7BC7C89-38B2-4276-AEF9-EF4BF5958536}" type="presOf" srcId="{9110D862-6C8A-4BDE-9D45-D29BE7A4C66B}" destId="{FBAC4430-473D-4891-8007-CEEEB671819C}" srcOrd="0" destOrd="3" presId="urn:microsoft.com/office/officeart/2005/8/layout/process3"/>
    <dgm:cxn modelId="{3CBC63B0-DFA4-4879-A098-0F14250B0ED8}" type="presOf" srcId="{D068877E-180C-41E5-801C-14416CA70625}" destId="{FAFD2DB5-6EBE-44F9-B075-0669219DD78E}" srcOrd="0" destOrd="2" presId="urn:microsoft.com/office/officeart/2005/8/layout/process3"/>
    <dgm:cxn modelId="{4D07A24E-11EE-4005-AF70-79F2692433FA}" type="presOf" srcId="{4E8BB62C-CF1A-48A0-B654-C83ED906DE0A}" destId="{893E0854-7161-420E-91C9-9EAE0FD599DD}" srcOrd="0" destOrd="1" presId="urn:microsoft.com/office/officeart/2005/8/layout/process3"/>
    <dgm:cxn modelId="{BFEA27CE-0C50-4C16-9773-649A73F4F94E}" srcId="{94485776-D390-4560-9135-9FEB69459898}" destId="{A4CA6DFD-5BA8-45B5-B509-9FB5CF1BBF0C}" srcOrd="1" destOrd="0" parTransId="{2E2D5814-1F5A-409D-8F3E-9FC5E5615150}" sibTransId="{0E22B20A-51C2-43B5-823C-B7B8BCCE3A01}"/>
    <dgm:cxn modelId="{68FA04FE-113C-4A7C-8131-F78AB6C929F9}" type="presOf" srcId="{FBD4BCC3-B1DD-4AC7-B937-D4F05E4107ED}" destId="{FBAC4430-473D-4891-8007-CEEEB671819C}" srcOrd="0" destOrd="1" presId="urn:microsoft.com/office/officeart/2005/8/layout/process3"/>
    <dgm:cxn modelId="{46BD0FA3-BDB2-45FB-8ABD-AFC9E8B6C816}" srcId="{406C401A-3656-46E4-8C88-05D1E33B894E}" destId="{29BC9B2B-FE04-4A4D-A724-D52BA7C397B2}" srcOrd="0" destOrd="0" parTransId="{030A0F88-A51E-4713-AF5D-52131B36EC7D}" sibTransId="{0D66BB18-56CF-4468-9F60-AFA15B9A0D13}"/>
    <dgm:cxn modelId="{B774BA6D-11BC-4C71-BC7C-2B486D02A1D9}" type="presOf" srcId="{2C0C4B70-FD47-44A6-93FE-F04BC6717FF1}" destId="{4D49765A-657A-4CD9-ADA0-A56F325B4B84}" srcOrd="0" destOrd="0" presId="urn:microsoft.com/office/officeart/2005/8/layout/process3"/>
    <dgm:cxn modelId="{074A79B5-036A-4893-B07B-2861A37098F4}" srcId="{94485776-D390-4560-9135-9FEB69459898}" destId="{D69C0845-F5B9-4D41-AF7E-6200AC0ED38F}" srcOrd="0" destOrd="0" parTransId="{060D035A-59A1-44D3-B8F2-AF943F52D044}" sibTransId="{05FED506-C1DC-4E90-9334-838DC3A087F8}"/>
    <dgm:cxn modelId="{43CF8D85-8BB2-447B-AB3F-90EA3956DFC0}" type="presOf" srcId="{BA609C4E-7957-4423-994B-FA4B543F9BBE}" destId="{94FE7A26-5866-4684-A51C-8EC1014E70BF}" srcOrd="1" destOrd="0" presId="urn:microsoft.com/office/officeart/2005/8/layout/process3"/>
    <dgm:cxn modelId="{B532DAC4-02D4-4B9E-A916-90872C256380}" srcId="{406C401A-3656-46E4-8C88-05D1E33B894E}" destId="{3518D6F2-9763-4679-8525-EEB638407A2A}" srcOrd="2" destOrd="0" parTransId="{A6EADEE2-5FB1-4C37-8EE9-D227AF421ED8}" sibTransId="{4071AD2F-DFCD-44E0-AC61-92D4ECD06A11}"/>
    <dgm:cxn modelId="{C1FC77AE-FEF2-4D9A-8452-E8CA7D94B35D}" type="presOf" srcId="{29BC9B2B-FE04-4A4D-A724-D52BA7C397B2}" destId="{FBAC4430-473D-4891-8007-CEEEB671819C}" srcOrd="0" destOrd="0" presId="urn:microsoft.com/office/officeart/2005/8/layout/process3"/>
    <dgm:cxn modelId="{221BCB4A-5C46-43F5-8EA7-F02B53BE6B7D}" type="presOf" srcId="{406C401A-3656-46E4-8C88-05D1E33B894E}" destId="{0E667E3A-C20A-4F5B-B28D-5CDCAC242F37}" srcOrd="0" destOrd="0" presId="urn:microsoft.com/office/officeart/2005/8/layout/process3"/>
    <dgm:cxn modelId="{621E3F65-3223-497A-98C9-A56D687D3779}" srcId="{406C401A-3656-46E4-8C88-05D1E33B894E}" destId="{9110D862-6C8A-4BDE-9D45-D29BE7A4C66B}" srcOrd="3" destOrd="0" parTransId="{4B565C56-A907-4778-9ADB-95125AF20318}" sibTransId="{03485626-C7B9-4623-AE8B-5C6FA6D3E560}"/>
    <dgm:cxn modelId="{F372A692-9280-44FC-B30F-C89C9AF97CBE}" type="presOf" srcId="{A4CA6DFD-5BA8-45B5-B509-9FB5CF1BBF0C}" destId="{FAFD2DB5-6EBE-44F9-B075-0669219DD78E}" srcOrd="0" destOrd="1" presId="urn:microsoft.com/office/officeart/2005/8/layout/process3"/>
    <dgm:cxn modelId="{1B0B402F-6A42-40A3-8577-4070D4CDE4A7}" srcId="{BA609C4E-7957-4423-994B-FA4B543F9BBE}" destId="{D00107CA-F8A0-4A7C-8E0B-690AD955AF74}" srcOrd="0" destOrd="0" parTransId="{369C57D9-3EB3-4553-AC38-D5D47DE92459}" sibTransId="{EC88A644-702D-458D-BECB-571278A4FB75}"/>
    <dgm:cxn modelId="{095C4850-567B-46D0-884A-A92BCD78AD18}" srcId="{BA609C4E-7957-4423-994B-FA4B543F9BBE}" destId="{4E8BB62C-CF1A-48A0-B654-C83ED906DE0A}" srcOrd="1" destOrd="0" parTransId="{5D4068C4-E760-4C52-9171-0BE70C09B80E}" sibTransId="{A1446B9F-26C2-4EF8-B928-AEEC7BA97422}"/>
    <dgm:cxn modelId="{D0F8BD97-D245-4D2E-AD3C-FCA83FEE756A}" type="presOf" srcId="{3518D6F2-9763-4679-8525-EEB638407A2A}" destId="{FBAC4430-473D-4891-8007-CEEEB671819C}" srcOrd="0" destOrd="2" presId="urn:microsoft.com/office/officeart/2005/8/layout/process3"/>
    <dgm:cxn modelId="{3351CEDF-4954-4A3B-817C-51B8B3E7B551}" type="presOf" srcId="{D69C0845-F5B9-4D41-AF7E-6200AC0ED38F}" destId="{FAFD2DB5-6EBE-44F9-B075-0669219DD78E}" srcOrd="0" destOrd="0" presId="urn:microsoft.com/office/officeart/2005/8/layout/process3"/>
    <dgm:cxn modelId="{F1710632-04E8-4314-8D88-EBDB52AAE531}" type="presOf" srcId="{37C38C2C-B095-48F8-A307-ABC01BBB5D69}" destId="{7CF19690-4892-4C0E-8A66-744D207FA876}" srcOrd="0" destOrd="0" presId="urn:microsoft.com/office/officeart/2005/8/layout/process3"/>
    <dgm:cxn modelId="{1C5E684E-F93A-4B65-B5A7-D6E764D611E5}" type="presParOf" srcId="{7CF19690-4892-4C0E-8A66-744D207FA876}" destId="{124ABBAA-9320-4223-9740-C9DB831D618A}" srcOrd="0" destOrd="0" presId="urn:microsoft.com/office/officeart/2005/8/layout/process3"/>
    <dgm:cxn modelId="{B66E8CFF-E3E2-4672-ABD2-35C848A3E680}" type="presParOf" srcId="{124ABBAA-9320-4223-9740-C9DB831D618A}" destId="{0E667E3A-C20A-4F5B-B28D-5CDCAC242F37}" srcOrd="0" destOrd="0" presId="urn:microsoft.com/office/officeart/2005/8/layout/process3"/>
    <dgm:cxn modelId="{E7502A78-1BBF-4B43-84EF-EE0DF4CC8897}" type="presParOf" srcId="{124ABBAA-9320-4223-9740-C9DB831D618A}" destId="{59FBAB8C-8035-45FE-934F-FD69A8158986}" srcOrd="1" destOrd="0" presId="urn:microsoft.com/office/officeart/2005/8/layout/process3"/>
    <dgm:cxn modelId="{9F838C30-ADBF-4D1A-96F2-8E96F6EA4922}" type="presParOf" srcId="{124ABBAA-9320-4223-9740-C9DB831D618A}" destId="{FBAC4430-473D-4891-8007-CEEEB671819C}" srcOrd="2" destOrd="0" presId="urn:microsoft.com/office/officeart/2005/8/layout/process3"/>
    <dgm:cxn modelId="{BE8D6D4B-0B3F-45F6-8B12-4BEC8434900E}" type="presParOf" srcId="{7CF19690-4892-4C0E-8A66-744D207FA876}" destId="{B97AB7CE-8E1F-4C08-A188-133A3653FD7F}" srcOrd="1" destOrd="0" presId="urn:microsoft.com/office/officeart/2005/8/layout/process3"/>
    <dgm:cxn modelId="{FDBBD28E-D626-4B67-9CF0-DC64198BCC03}" type="presParOf" srcId="{B97AB7CE-8E1F-4C08-A188-133A3653FD7F}" destId="{9AA3A231-4364-4149-AFB9-DAE6A34469FF}" srcOrd="0" destOrd="0" presId="urn:microsoft.com/office/officeart/2005/8/layout/process3"/>
    <dgm:cxn modelId="{67574B63-7D7C-425B-8CBE-E4E3E90B787E}" type="presParOf" srcId="{7CF19690-4892-4C0E-8A66-744D207FA876}" destId="{66D092AC-CB56-40F4-A919-30A89A1FB90C}" srcOrd="2" destOrd="0" presId="urn:microsoft.com/office/officeart/2005/8/layout/process3"/>
    <dgm:cxn modelId="{A6682F09-0D8A-439B-9602-54AFFBA35B7C}" type="presParOf" srcId="{66D092AC-CB56-40F4-A919-30A89A1FB90C}" destId="{2E4022AB-47E5-46E0-AC8D-BDAC3FD80A33}" srcOrd="0" destOrd="0" presId="urn:microsoft.com/office/officeart/2005/8/layout/process3"/>
    <dgm:cxn modelId="{AC8E3B45-730B-499F-A20E-757735DC57A4}" type="presParOf" srcId="{66D092AC-CB56-40F4-A919-30A89A1FB90C}" destId="{94FE7A26-5866-4684-A51C-8EC1014E70BF}" srcOrd="1" destOrd="0" presId="urn:microsoft.com/office/officeart/2005/8/layout/process3"/>
    <dgm:cxn modelId="{282A24E9-6A28-4892-B1FF-2A5977BDD724}" type="presParOf" srcId="{66D092AC-CB56-40F4-A919-30A89A1FB90C}" destId="{893E0854-7161-420E-91C9-9EAE0FD599DD}" srcOrd="2" destOrd="0" presId="urn:microsoft.com/office/officeart/2005/8/layout/process3"/>
    <dgm:cxn modelId="{2E23E4E4-1B46-4574-B9EC-CDCAEADCC0A0}" type="presParOf" srcId="{7CF19690-4892-4C0E-8A66-744D207FA876}" destId="{4D49765A-657A-4CD9-ADA0-A56F325B4B84}" srcOrd="3" destOrd="0" presId="urn:microsoft.com/office/officeart/2005/8/layout/process3"/>
    <dgm:cxn modelId="{B61353A3-AEAA-4E11-A9B1-C7A2FB2DA5F1}" type="presParOf" srcId="{4D49765A-657A-4CD9-ADA0-A56F325B4B84}" destId="{418DE60D-6F06-4397-A60B-268C023597CC}" srcOrd="0" destOrd="0" presId="urn:microsoft.com/office/officeart/2005/8/layout/process3"/>
    <dgm:cxn modelId="{339EAD4D-BC4A-43AC-B696-000BBC1E22C6}" type="presParOf" srcId="{7CF19690-4892-4C0E-8A66-744D207FA876}" destId="{657F460E-D941-4581-9448-EB65E487276E}" srcOrd="4" destOrd="0" presId="urn:microsoft.com/office/officeart/2005/8/layout/process3"/>
    <dgm:cxn modelId="{CC2D23DB-5F13-48E7-8757-10BE53B18BB6}" type="presParOf" srcId="{657F460E-D941-4581-9448-EB65E487276E}" destId="{3319F66E-705A-49CE-ABE2-ABD297DD1B17}" srcOrd="0" destOrd="0" presId="urn:microsoft.com/office/officeart/2005/8/layout/process3"/>
    <dgm:cxn modelId="{EC077B03-D2B9-4561-8646-9A41B13464E4}" type="presParOf" srcId="{657F460E-D941-4581-9448-EB65E487276E}" destId="{E9138D54-1009-42C2-B263-64F076C8DA93}" srcOrd="1" destOrd="0" presId="urn:microsoft.com/office/officeart/2005/8/layout/process3"/>
    <dgm:cxn modelId="{D1178654-34B9-4B41-B763-299447A1A7B5}" type="presParOf" srcId="{657F460E-D941-4581-9448-EB65E487276E}" destId="{FAFD2DB5-6EBE-44F9-B075-0669219DD7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A945-90BC-4441-8256-C65342AD3B27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用户故事（产品经理）</a:t>
          </a:r>
          <a:endParaRPr lang="zh-CN" altLang="en-US" sz="3200" kern="1200" dirty="0"/>
        </a:p>
      </dsp:txBody>
      <dsp:txXfrm>
        <a:off x="0" y="2921763"/>
        <a:ext cx="8596312" cy="958987"/>
      </dsp:txXfrm>
    </dsp:sp>
    <dsp:sp modelId="{4CBA258C-B356-464F-9F04-6B5A1E841F1B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需求描述（商务）</a:t>
          </a:r>
          <a:endParaRPr lang="zh-CN" altLang="en-US" sz="3200" kern="1200" dirty="0"/>
        </a:p>
      </dsp:txBody>
      <dsp:txXfrm rot="10800000">
        <a:off x="0" y="1461224"/>
        <a:ext cx="8596312" cy="958361"/>
      </dsp:txXfrm>
    </dsp:sp>
    <dsp:sp modelId="{B8D391F9-F238-4D5B-9647-43011A5EEAE9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背景介绍（商务）</a:t>
          </a:r>
          <a:endParaRPr lang="zh-CN" altLang="en-US" sz="3200" kern="1200" dirty="0"/>
        </a:p>
      </dsp:txBody>
      <dsp:txXfrm rot="10800000">
        <a:off x="0" y="686"/>
        <a:ext cx="8596312" cy="9583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94D5A-B418-4EEE-8CC2-A23A241041B8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06DDC-EE7B-4FEC-B57D-CED481A2DA9D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单元测试做到什么程度？</a:t>
          </a:r>
          <a:endParaRPr lang="zh-CN" altLang="en-US" sz="3500" kern="1200" dirty="0"/>
        </a:p>
      </dsp:txBody>
      <dsp:txXfrm>
        <a:off x="540004" y="388143"/>
        <a:ext cx="8004004" cy="776287"/>
      </dsp:txXfrm>
    </dsp:sp>
    <dsp:sp modelId="{1E4DAADC-3BD6-4B3C-B035-A027D62C6F9E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56FD6-54F9-43E6-90FF-0D10D01635EB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代码的坏味道（学做懒人）</a:t>
          </a:r>
          <a:endParaRPr lang="zh-CN" altLang="en-US" sz="3500" kern="1200" dirty="0"/>
        </a:p>
      </dsp:txBody>
      <dsp:txXfrm>
        <a:off x="822184" y="1552574"/>
        <a:ext cx="7721824" cy="776287"/>
      </dsp:txXfrm>
    </dsp:sp>
    <dsp:sp modelId="{F04708DB-DA05-4937-93E5-C5453885AF78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25E42-E7DF-4FF0-A340-4375715B4830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重构的目标与技巧（高内聚，低耦合）</a:t>
          </a:r>
          <a:endParaRPr lang="zh-CN" altLang="en-US" sz="3500" kern="1200" dirty="0"/>
        </a:p>
      </dsp:txBody>
      <dsp:txXfrm>
        <a:off x="540004" y="2717005"/>
        <a:ext cx="8004004" cy="776287"/>
      </dsp:txXfrm>
    </dsp:sp>
    <dsp:sp modelId="{890816DE-5C96-4710-B357-B231E847ED36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FA389-A889-41AF-B8BD-D1B3368E7C5E}">
      <dsp:nvSpPr>
        <dsp:cNvPr id="0" name=""/>
        <dsp:cNvSpPr/>
      </dsp:nvSpPr>
      <dsp:spPr>
        <a:xfrm>
          <a:off x="0" y="3183619"/>
          <a:ext cx="8596312" cy="69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0" kern="1200" dirty="0" smtClean="0">
              <a:solidFill>
                <a:schemeClr val="accent6">
                  <a:lumMod val="75000"/>
                </a:schemeClr>
              </a:solidFill>
            </a:rPr>
            <a:t>避免</a:t>
          </a:r>
          <a:r>
            <a:rPr lang="zh-CN" altLang="en-US" sz="2300" kern="1200" dirty="0" smtClean="0"/>
            <a:t>提取基类</a:t>
          </a:r>
          <a:endParaRPr lang="zh-CN" altLang="en-US" sz="2300" kern="1200" dirty="0"/>
        </a:p>
      </dsp:txBody>
      <dsp:txXfrm>
        <a:off x="0" y="3183619"/>
        <a:ext cx="8596312" cy="696498"/>
      </dsp:txXfrm>
    </dsp:sp>
    <dsp:sp modelId="{11BF5414-99AA-40F9-BCC0-DC67C55F2316}">
      <dsp:nvSpPr>
        <dsp:cNvPr id="0" name=""/>
        <dsp:cNvSpPr/>
      </dsp:nvSpPr>
      <dsp:spPr>
        <a:xfrm rot="10800000">
          <a:off x="0" y="2122852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提取</a:t>
          </a:r>
          <a:r>
            <a:rPr lang="en-US" altLang="zh-CN" sz="2300" kern="1200" dirty="0" smtClean="0"/>
            <a:t>directive</a:t>
          </a:r>
          <a:r>
            <a:rPr lang="zh-CN" altLang="en-US" sz="2300" kern="1200" dirty="0" smtClean="0"/>
            <a:t>（公共</a:t>
          </a:r>
          <a:r>
            <a:rPr lang="en-US" altLang="zh-CN" sz="2300" kern="1200" dirty="0" smtClean="0"/>
            <a:t>UI</a:t>
          </a:r>
          <a:r>
            <a:rPr lang="zh-CN" altLang="en-US" sz="2300" kern="1200" dirty="0" smtClean="0"/>
            <a:t>，配合数据结构）</a:t>
          </a:r>
          <a:endParaRPr lang="zh-CN" altLang="en-US" sz="2300" kern="1200" dirty="0"/>
        </a:p>
      </dsp:txBody>
      <dsp:txXfrm rot="10800000">
        <a:off x="0" y="2122852"/>
        <a:ext cx="8596312" cy="696043"/>
      </dsp:txXfrm>
    </dsp:sp>
    <dsp:sp modelId="{A0DA67E5-E772-40A8-B1E1-749536A28D25}">
      <dsp:nvSpPr>
        <dsp:cNvPr id="0" name=""/>
        <dsp:cNvSpPr/>
      </dsp:nvSpPr>
      <dsp:spPr>
        <a:xfrm rot="10800000">
          <a:off x="0" y="1062086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提取</a:t>
          </a:r>
          <a:r>
            <a:rPr lang="en-US" altLang="zh-CN" sz="2300" kern="1200" dirty="0" smtClean="0"/>
            <a:t>service</a:t>
          </a:r>
          <a:r>
            <a:rPr lang="zh-CN" altLang="en-US" sz="2300" kern="1200" dirty="0" smtClean="0"/>
            <a:t>（公共操作、级联关系等）</a:t>
          </a:r>
          <a:endParaRPr lang="zh-CN" altLang="en-US" sz="2300" kern="1200" dirty="0"/>
        </a:p>
      </dsp:txBody>
      <dsp:txXfrm rot="10800000">
        <a:off x="0" y="1062086"/>
        <a:ext cx="8596312" cy="696043"/>
      </dsp:txXfrm>
    </dsp:sp>
    <dsp:sp modelId="{71C42F16-F24E-4259-A9D1-C8E070A30D9C}">
      <dsp:nvSpPr>
        <dsp:cNvPr id="0" name=""/>
        <dsp:cNvSpPr/>
      </dsp:nvSpPr>
      <dsp:spPr>
        <a:xfrm rot="10800000">
          <a:off x="0" y="1319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提取</a:t>
          </a:r>
          <a:r>
            <a:rPr lang="en-US" altLang="zh-CN" sz="2300" kern="1200" dirty="0" smtClean="0"/>
            <a:t>filter</a:t>
          </a:r>
          <a:r>
            <a:rPr lang="zh-CN" altLang="en-US" sz="2300" kern="1200" dirty="0" smtClean="0"/>
            <a:t>（格式化、过滤等）</a:t>
          </a:r>
          <a:endParaRPr lang="zh-CN" altLang="en-US" sz="2300" kern="1200" dirty="0"/>
        </a:p>
      </dsp:txBody>
      <dsp:txXfrm rot="10800000">
        <a:off x="0" y="1319"/>
        <a:ext cx="8596312" cy="6960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E2AD-30DA-4A0A-AFC5-7D779EC8C4F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487A3-9BA6-4C49-8603-38A4BD98F0FA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编译 </a:t>
          </a:r>
          <a:r>
            <a:rPr lang="en-US" altLang="zh-CN" sz="3700" kern="1200" dirty="0" smtClean="0"/>
            <a:t>vs </a:t>
          </a:r>
          <a:r>
            <a:rPr lang="zh-CN" altLang="en-US" sz="3700" kern="1200" dirty="0" smtClean="0"/>
            <a:t>动态加载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4B6C5489-717C-4B94-8423-E4155A2ECD95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CF3A2-5394-46A0-80C2-E82AD0F5DACA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minify</a:t>
          </a:r>
          <a:r>
            <a:rPr lang="zh-CN" altLang="en-US" sz="3700" kern="1200" dirty="0" smtClean="0"/>
            <a:t>对</a:t>
          </a:r>
          <a:r>
            <a:rPr lang="en-US" altLang="zh-CN" sz="3700" kern="1200" dirty="0" smtClean="0"/>
            <a:t>DI</a:t>
          </a:r>
          <a:r>
            <a:rPr lang="zh-CN" altLang="en-US" sz="3700" kern="1200" dirty="0" smtClean="0"/>
            <a:t>机制的破坏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0D3D4E7E-61D5-4A52-83C4-1AB317876D96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26F36-0E9D-45D5-9CB7-349BB564896D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必要时分别打包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1118C8DF-6BB0-44BC-9566-C25E400113C3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700C5-DEA8-4892-BDCC-DACF5A434E81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A40D-8235-4D37-8B0D-20473A349863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用户化文档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B488B20A-C51B-4FA8-9953-F99EA4DBF8AF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03575-2334-4AD7-BA2A-E898E5ECBD98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Code Review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27A05C03-817B-42EA-8C45-F6C962AF0150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204A-FA91-460F-A66F-C6F256FAC72E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复用计划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3A52A194-7CD2-4A94-B8EF-A1ED98542A86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DC8ED-A3FA-4AB8-B5AE-CF772D5DD6F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AD3F-5177-499A-A162-981AA3B9C347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产品原型（产品经理）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95CA8B95-B677-4772-9DA8-DEA8585C0610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2D586-4110-42C0-80E8-449D93631C96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建模（分析师）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F86F3BE4-DF39-48B7-97A0-312EAC63C6E4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2B178-8746-4C3A-9EBC-7878BB4ED387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API</a:t>
          </a:r>
          <a:r>
            <a:rPr lang="zh-CN" altLang="en-US" sz="3700" kern="1200" dirty="0" smtClean="0"/>
            <a:t>定义（分析师、架构师）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2936BA4A-596F-495A-9036-E2C22E65D9D1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70EBF-D216-4DB8-81A5-AB92D2796FB8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D9773-7A5E-449C-992F-963E89589C9E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确认服务端程序或</a:t>
          </a:r>
          <a:r>
            <a:rPr lang="en-US" altLang="zh-CN" sz="3600" kern="1200" dirty="0" smtClean="0"/>
            <a:t> Fake Server</a:t>
          </a:r>
          <a:endParaRPr lang="zh-CN" altLang="en-US" sz="3600" kern="1200" dirty="0"/>
        </a:p>
      </dsp:txBody>
      <dsp:txXfrm>
        <a:off x="540004" y="388143"/>
        <a:ext cx="8004004" cy="776287"/>
      </dsp:txXfrm>
    </dsp:sp>
    <dsp:sp modelId="{8392A1CB-8774-43AF-83C5-8F6E02C1516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BE792-846F-407A-9B8B-2811EA017BC8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必要时配置反向代理解决跨域问题</a:t>
          </a:r>
          <a:endParaRPr lang="zh-CN" altLang="en-US" sz="3600" kern="1200" dirty="0"/>
        </a:p>
      </dsp:txBody>
      <dsp:txXfrm>
        <a:off x="822184" y="1552574"/>
        <a:ext cx="7721824" cy="776287"/>
      </dsp:txXfrm>
    </dsp:sp>
    <dsp:sp modelId="{3158DDBB-329C-4713-A0B9-954475531C6D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5719C-95D5-44E3-903C-E8759235070D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安装生成和构建工具（</a:t>
          </a:r>
          <a:r>
            <a:rPr lang="en-US" altLang="zh-CN" sz="3600" kern="1200" dirty="0" smtClean="0"/>
            <a:t>Yeoman</a:t>
          </a:r>
          <a:r>
            <a:rPr lang="zh-CN" altLang="en-US" sz="3600" kern="1200" dirty="0" smtClean="0"/>
            <a:t>）</a:t>
          </a:r>
          <a:endParaRPr lang="zh-CN" altLang="en-US" sz="3600" kern="1200" dirty="0"/>
        </a:p>
      </dsp:txBody>
      <dsp:txXfrm>
        <a:off x="540004" y="2717005"/>
        <a:ext cx="8004004" cy="776287"/>
      </dsp:txXfrm>
    </dsp:sp>
    <dsp:sp modelId="{74811171-F792-417A-9C40-B86ECD5F3E25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CBC18-B905-40A3-AD7B-C6ACF7A5CC67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5E3D-64A4-42D1-8A6F-702EE3FBA1C7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这是什么？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907DB711-32EF-43DE-B2B9-A1C20A29B826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20490-4C36-4A82-A707-FFA3207DE85D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官方网站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DA28D060-6747-48A0-BA24-22313ABF670E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DEA1-0770-426B-8F2A-00C534B5A30B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安装步骤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90882AC5-C24D-4BA8-8E8C-C24DCA5AD6D6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DF622-01D9-4CF6-8903-45718EF63412}">
      <dsp:nvSpPr>
        <dsp:cNvPr id="0" name=""/>
        <dsp:cNvSpPr/>
      </dsp:nvSpPr>
      <dsp:spPr>
        <a:xfrm>
          <a:off x="0" y="3183619"/>
          <a:ext cx="8596312" cy="69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bower install angular-</a:t>
          </a:r>
          <a:r>
            <a:rPr lang="en-US" altLang="zh-CN" sz="2300" kern="1200" dirty="0" err="1" smtClean="0"/>
            <a:t>ui</a:t>
          </a:r>
          <a:r>
            <a:rPr lang="en-US" altLang="zh-CN" sz="2300" kern="1200" dirty="0" smtClean="0"/>
            <a:t>-router --save</a:t>
          </a:r>
          <a:endParaRPr lang="zh-CN" altLang="en-US" sz="2300" kern="1200" dirty="0"/>
        </a:p>
      </dsp:txBody>
      <dsp:txXfrm>
        <a:off x="0" y="3183619"/>
        <a:ext cx="8596312" cy="696498"/>
      </dsp:txXfrm>
    </dsp:sp>
    <dsp:sp modelId="{4779EE82-9777-4758-982D-48955CB1428F}">
      <dsp:nvSpPr>
        <dsp:cNvPr id="0" name=""/>
        <dsp:cNvSpPr/>
      </dsp:nvSpPr>
      <dsp:spPr>
        <a:xfrm rot="10800000">
          <a:off x="0" y="2122852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修改</a:t>
          </a:r>
          <a:r>
            <a:rPr lang="en-US" altLang="zh-CN" sz="2300" kern="1200" dirty="0" err="1" smtClean="0"/>
            <a:t>package.json</a:t>
          </a:r>
          <a:r>
            <a:rPr lang="zh-CN" altLang="en-US" sz="2300" kern="1200" dirty="0" smtClean="0"/>
            <a:t>解决</a:t>
          </a:r>
          <a:r>
            <a:rPr lang="en-US" altLang="zh-CN" sz="2300" kern="1200" dirty="0" smtClean="0"/>
            <a:t>bug</a:t>
          </a:r>
          <a:endParaRPr lang="zh-CN" altLang="en-US" sz="2300" kern="1200" dirty="0"/>
        </a:p>
      </dsp:txBody>
      <dsp:txXfrm rot="10800000">
        <a:off x="0" y="2122852"/>
        <a:ext cx="8596312" cy="696043"/>
      </dsp:txXfrm>
    </dsp:sp>
    <dsp:sp modelId="{8A48A72A-8351-4CD8-A0D1-D9491B6A444B}">
      <dsp:nvSpPr>
        <dsp:cNvPr id="0" name=""/>
        <dsp:cNvSpPr/>
      </dsp:nvSpPr>
      <dsp:spPr>
        <a:xfrm rot="10800000">
          <a:off x="0" y="1062086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npm</a:t>
          </a:r>
          <a:r>
            <a:rPr lang="en-US" altLang="zh-CN" sz="2300" kern="1200" dirty="0" smtClean="0"/>
            <a:t> install grunt --save-</a:t>
          </a:r>
          <a:r>
            <a:rPr lang="en-US" altLang="zh-CN" sz="2300" kern="1200" dirty="0" err="1" smtClean="0"/>
            <a:t>dev</a:t>
          </a:r>
          <a:endParaRPr lang="zh-CN" altLang="en-US" sz="2300" kern="1200" dirty="0"/>
        </a:p>
      </dsp:txBody>
      <dsp:txXfrm rot="10800000">
        <a:off x="0" y="1062086"/>
        <a:ext cx="8596312" cy="696043"/>
      </dsp:txXfrm>
    </dsp:sp>
    <dsp:sp modelId="{D0D61140-47A5-42E5-891E-727A9798018A}">
      <dsp:nvSpPr>
        <dsp:cNvPr id="0" name=""/>
        <dsp:cNvSpPr/>
      </dsp:nvSpPr>
      <dsp:spPr>
        <a:xfrm rot="10800000">
          <a:off x="0" y="1319"/>
          <a:ext cx="8596312" cy="10712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Yeoman</a:t>
          </a:r>
          <a:r>
            <a:rPr lang="zh-CN" altLang="en-US" sz="2300" kern="1200" dirty="0" smtClean="0"/>
            <a:t>各步骤的选择</a:t>
          </a:r>
          <a:endParaRPr lang="zh-CN" altLang="en-US" sz="2300" kern="1200" dirty="0"/>
        </a:p>
      </dsp:txBody>
      <dsp:txXfrm rot="10800000">
        <a:off x="0" y="1319"/>
        <a:ext cx="8596312" cy="6960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6449-5A9A-4D3A-A0BA-5DE10EDE143E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0A5FA-08DC-4AB5-AF8E-EA7DFEECD6AF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页眉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57A0054D-8B26-4B5A-861D-9CA959002222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8D581-FD0C-4CA0-9448-3C5CF3AC907D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导航 </a:t>
          </a:r>
          <a:r>
            <a:rPr lang="en-US" altLang="zh-CN" sz="2800" kern="1200" dirty="0" smtClean="0"/>
            <a:t>/ </a:t>
          </a:r>
          <a:r>
            <a:rPr lang="zh-CN" altLang="en-US" sz="2800" kern="1200" dirty="0" smtClean="0"/>
            <a:t>面包屑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19448CE0-E604-47D6-A76D-DFD8FF6CB6E7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7B71B-C1C9-441B-8B15-ED404388ADA4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正文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2C707229-E9A2-409C-9987-EC0C84AAAAC3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3577-4DC7-4035-8FFF-AD08F4B2A67E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页脚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F8460E31-51AA-41A0-A4C6-7FE2CEC23581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EAF5-3D55-4E18-AB12-E67948808D5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24505-3D48-4A9F-9999-BC2CAAB4C1E1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并入</a:t>
          </a:r>
          <a:r>
            <a:rPr lang="en-US" altLang="zh-CN" sz="2800" kern="1200" dirty="0" smtClean="0"/>
            <a:t>app.js</a:t>
          </a:r>
          <a:r>
            <a:rPr lang="zh-CN" altLang="en-US" sz="2800" kern="1200" dirty="0" smtClean="0"/>
            <a:t>还是单独定义</a:t>
          </a:r>
          <a:r>
            <a:rPr lang="en-US" altLang="zh-CN" sz="2800" kern="1200" dirty="0" smtClean="0"/>
            <a:t>router.js</a:t>
          </a:r>
          <a:r>
            <a:rPr lang="zh-CN" altLang="en-US" sz="2800" kern="1200" dirty="0" smtClean="0"/>
            <a:t>？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9F9E0AD6-EB67-4EB2-95B9-385EB62C8211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13A80-D388-428F-A3F2-4D9E6709BB6A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定义路由</a:t>
          </a:r>
          <a:r>
            <a:rPr lang="en-US" altLang="zh-CN" sz="2800" kern="1200" dirty="0" smtClean="0"/>
            <a:t>/</a:t>
          </a:r>
          <a:r>
            <a:rPr lang="zh-CN" altLang="en-US" sz="2800" kern="1200" dirty="0" smtClean="0"/>
            <a:t>状态 </a:t>
          </a:r>
          <a:r>
            <a:rPr lang="en-US" altLang="zh-CN" sz="2800" kern="1200" dirty="0" smtClean="0"/>
            <a:t>—— </a:t>
          </a:r>
          <a:r>
            <a:rPr lang="zh-CN" altLang="en-US" sz="2800" kern="1200" dirty="0" smtClean="0"/>
            <a:t>嵌套还是不嵌套？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4222890E-06C1-4DD6-9C53-AC0E9A2BA989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63453-F7F6-4365-9278-181ABD2E4A90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定义首页跳转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76B755B5-4727-471A-9212-EFEE9C2A7FE2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EB123-2D9D-420E-AD62-3EB57C7818E0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定义</a:t>
          </a:r>
          <a:r>
            <a:rPr lang="en-US" altLang="zh-CN" sz="2800" kern="1200" dirty="0" err="1" smtClean="0"/>
            <a:t>NotFound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9FCB651A-0BF4-49BD-B394-E5976FBF826C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BF0D3-23D7-480D-BB8D-A34264518932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</a:t>
          </a:r>
          <a:r>
            <a:rPr lang="en-US" altLang="zh-CN" sz="1700" kern="1200" dirty="0" smtClean="0"/>
            <a:t>Angular</a:t>
          </a:r>
          <a:r>
            <a:rPr lang="zh-CN" altLang="en-US" sz="1700" kern="1200" dirty="0" smtClean="0"/>
            <a:t>的思维方式写</a:t>
          </a:r>
          <a:endParaRPr lang="zh-CN" altLang="en-US" sz="1700" kern="1200" dirty="0"/>
        </a:p>
      </dsp:txBody>
      <dsp:txXfrm>
        <a:off x="0" y="2921763"/>
        <a:ext cx="8596312" cy="517853"/>
      </dsp:txXfrm>
    </dsp:sp>
    <dsp:sp modelId="{01CCE187-E949-40CE-95D0-505383C56530}">
      <dsp:nvSpPr>
        <dsp:cNvPr id="0" name=""/>
        <dsp:cNvSpPr/>
      </dsp:nvSpPr>
      <dsp:spPr>
        <a:xfrm>
          <a:off x="0" y="3420436"/>
          <a:ext cx="8596312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思维转换才是要点</a:t>
          </a:r>
          <a:endParaRPr lang="zh-CN" altLang="en-US" sz="2400" kern="1200" dirty="0"/>
        </a:p>
      </dsp:txBody>
      <dsp:txXfrm>
        <a:off x="0" y="3420436"/>
        <a:ext cx="8596312" cy="441134"/>
      </dsp:txXfrm>
    </dsp:sp>
    <dsp:sp modelId="{AD02CB52-28DE-4F8E-A101-1F11C8915601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生成</a:t>
          </a:r>
          <a:r>
            <a:rPr lang="en-US" altLang="zh-CN" sz="1700" kern="1200" dirty="0" smtClean="0"/>
            <a:t>Controller</a:t>
          </a:r>
          <a:endParaRPr lang="zh-CN" altLang="en-US" sz="1700" kern="1200" dirty="0"/>
        </a:p>
      </dsp:txBody>
      <dsp:txXfrm rot="-10800000">
        <a:off x="0" y="1461224"/>
        <a:ext cx="8596312" cy="517698"/>
      </dsp:txXfrm>
    </dsp:sp>
    <dsp:sp modelId="{C403E076-9476-4972-8C5D-0111BA4B051D}">
      <dsp:nvSpPr>
        <dsp:cNvPr id="0" name=""/>
        <dsp:cNvSpPr/>
      </dsp:nvSpPr>
      <dsp:spPr>
        <a:xfrm>
          <a:off x="0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</a:t>
          </a:r>
          <a:r>
            <a:rPr lang="en-US" altLang="zh-CN" sz="2400" kern="1200" dirty="0" err="1" smtClean="0"/>
            <a:t>yo</a:t>
          </a:r>
          <a:r>
            <a:rPr lang="zh-CN" altLang="en-US" sz="2400" kern="1200" dirty="0" smtClean="0"/>
            <a:t>生成</a:t>
          </a:r>
          <a:endParaRPr lang="zh-CN" altLang="en-US" sz="2400" kern="1200" dirty="0"/>
        </a:p>
      </dsp:txBody>
      <dsp:txXfrm>
        <a:off x="0" y="1978922"/>
        <a:ext cx="4298155" cy="441002"/>
      </dsp:txXfrm>
    </dsp:sp>
    <dsp:sp modelId="{A7D967F7-8CB9-471F-8B5F-A8A181E97289}">
      <dsp:nvSpPr>
        <dsp:cNvPr id="0" name=""/>
        <dsp:cNvSpPr/>
      </dsp:nvSpPr>
      <dsp:spPr>
        <a:xfrm>
          <a:off x="4298156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手动写</a:t>
          </a:r>
          <a:endParaRPr lang="zh-CN" altLang="en-US" sz="2400" kern="1200" dirty="0"/>
        </a:p>
      </dsp:txBody>
      <dsp:txXfrm>
        <a:off x="4298156" y="1978922"/>
        <a:ext cx="4298155" cy="441002"/>
      </dsp:txXfrm>
    </dsp:sp>
    <dsp:sp modelId="{A3EC5CD9-13F0-4097-81E3-41D0A47D7FB7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生成</a:t>
          </a:r>
          <a:r>
            <a:rPr lang="en-US" altLang="zh-CN" sz="1700" kern="1200" dirty="0" smtClean="0"/>
            <a:t>View</a:t>
          </a:r>
          <a:endParaRPr lang="zh-CN" altLang="en-US" sz="1700" kern="1200" dirty="0"/>
        </a:p>
      </dsp:txBody>
      <dsp:txXfrm rot="-10800000">
        <a:off x="0" y="686"/>
        <a:ext cx="8596312" cy="517698"/>
      </dsp:txXfrm>
    </dsp:sp>
    <dsp:sp modelId="{68AB9321-0A0B-4D9B-B861-390BB6280F4C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</a:t>
          </a:r>
          <a:r>
            <a:rPr lang="en-US" altLang="zh-CN" sz="2400" kern="1200" dirty="0" err="1" smtClean="0"/>
            <a:t>yo</a:t>
          </a:r>
          <a:r>
            <a:rPr lang="zh-CN" altLang="en-US" sz="2400" kern="1200" dirty="0" smtClean="0"/>
            <a:t>生成</a:t>
          </a:r>
          <a:endParaRPr lang="zh-CN" altLang="en-US" sz="2400" kern="1200" dirty="0"/>
        </a:p>
      </dsp:txBody>
      <dsp:txXfrm>
        <a:off x="0" y="518384"/>
        <a:ext cx="4298155" cy="441002"/>
      </dsp:txXfrm>
    </dsp:sp>
    <dsp:sp modelId="{A3A140F4-12CD-4C01-865C-33DCCA07E0E4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手动写</a:t>
          </a:r>
          <a:endParaRPr lang="zh-CN" altLang="en-US" sz="2400" kern="1200" dirty="0"/>
        </a:p>
      </dsp:txBody>
      <dsp:txXfrm>
        <a:off x="4298156" y="518384"/>
        <a:ext cx="4298155" cy="441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BAB8C-8035-45FE-934F-FD69A8158986}">
      <dsp:nvSpPr>
        <dsp:cNvPr id="0" name=""/>
        <dsp:cNvSpPr/>
      </dsp:nvSpPr>
      <dsp:spPr>
        <a:xfrm>
          <a:off x="4275" y="712218"/>
          <a:ext cx="194399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构思数据结构</a:t>
          </a:r>
          <a:endParaRPr lang="zh-CN" altLang="en-US" sz="2100" kern="1200" dirty="0"/>
        </a:p>
      </dsp:txBody>
      <dsp:txXfrm>
        <a:off x="4275" y="712218"/>
        <a:ext cx="1943992" cy="604800"/>
      </dsp:txXfrm>
    </dsp:sp>
    <dsp:sp modelId="{FBAC4430-473D-4891-8007-CEEEB671819C}">
      <dsp:nvSpPr>
        <dsp:cNvPr id="0" name=""/>
        <dsp:cNvSpPr/>
      </dsp:nvSpPr>
      <dsp:spPr>
        <a:xfrm>
          <a:off x="402442" y="1317018"/>
          <a:ext cx="1943992" cy="185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数据字段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数据关联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衍生字段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衍生函数</a:t>
          </a:r>
          <a:endParaRPr lang="zh-CN" altLang="en-US" sz="2100" kern="1200" dirty="0"/>
        </a:p>
      </dsp:txBody>
      <dsp:txXfrm>
        <a:off x="456691" y="1371267"/>
        <a:ext cx="1835494" cy="1743702"/>
      </dsp:txXfrm>
    </dsp:sp>
    <dsp:sp modelId="{B97AB7CE-8E1F-4C08-A188-133A3653FD7F}">
      <dsp:nvSpPr>
        <dsp:cNvPr id="0" name=""/>
        <dsp:cNvSpPr/>
      </dsp:nvSpPr>
      <dsp:spPr>
        <a:xfrm>
          <a:off x="2242969" y="772619"/>
          <a:ext cx="624768" cy="483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242969" y="869418"/>
        <a:ext cx="479569" cy="290399"/>
      </dsp:txXfrm>
    </dsp:sp>
    <dsp:sp modelId="{94FE7A26-5866-4684-A51C-8EC1014E70BF}">
      <dsp:nvSpPr>
        <dsp:cNvPr id="0" name=""/>
        <dsp:cNvSpPr/>
      </dsp:nvSpPr>
      <dsp:spPr>
        <a:xfrm>
          <a:off x="3127076" y="712218"/>
          <a:ext cx="194399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构思操作逻辑</a:t>
          </a:r>
          <a:endParaRPr lang="zh-CN" altLang="en-US" sz="2100" kern="1200" dirty="0"/>
        </a:p>
      </dsp:txBody>
      <dsp:txXfrm>
        <a:off x="3127076" y="712218"/>
        <a:ext cx="1943992" cy="604800"/>
      </dsp:txXfrm>
    </dsp:sp>
    <dsp:sp modelId="{893E0854-7161-420E-91C9-9EAE0FD599DD}">
      <dsp:nvSpPr>
        <dsp:cNvPr id="0" name=""/>
        <dsp:cNvSpPr/>
      </dsp:nvSpPr>
      <dsp:spPr>
        <a:xfrm>
          <a:off x="3525243" y="1317018"/>
          <a:ext cx="1943992" cy="185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有哪些可用的操作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级联情况</a:t>
          </a:r>
          <a:endParaRPr lang="zh-CN" altLang="en-US" sz="2100" kern="1200" dirty="0"/>
        </a:p>
      </dsp:txBody>
      <dsp:txXfrm>
        <a:off x="3579492" y="1371267"/>
        <a:ext cx="1835494" cy="1743702"/>
      </dsp:txXfrm>
    </dsp:sp>
    <dsp:sp modelId="{4D49765A-657A-4CD9-ADA0-A56F325B4B84}">
      <dsp:nvSpPr>
        <dsp:cNvPr id="0" name=""/>
        <dsp:cNvSpPr/>
      </dsp:nvSpPr>
      <dsp:spPr>
        <a:xfrm>
          <a:off x="5365770" y="772619"/>
          <a:ext cx="624768" cy="483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65770" y="869418"/>
        <a:ext cx="479569" cy="290399"/>
      </dsp:txXfrm>
    </dsp:sp>
    <dsp:sp modelId="{E9138D54-1009-42C2-B263-64F076C8DA93}">
      <dsp:nvSpPr>
        <dsp:cNvPr id="0" name=""/>
        <dsp:cNvSpPr/>
      </dsp:nvSpPr>
      <dsp:spPr>
        <a:xfrm>
          <a:off x="6249877" y="712218"/>
          <a:ext cx="194399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</a:t>
          </a:r>
          <a:r>
            <a:rPr lang="en-US" altLang="zh-CN" sz="2100" kern="1200" dirty="0" smtClean="0"/>
            <a:t>View</a:t>
          </a:r>
          <a:r>
            <a:rPr lang="zh-CN" altLang="en-US" sz="2100" kern="1200" dirty="0" smtClean="0"/>
            <a:t>展现它</a:t>
          </a:r>
          <a:endParaRPr lang="zh-CN" altLang="en-US" sz="2100" kern="1200" dirty="0"/>
        </a:p>
      </dsp:txBody>
      <dsp:txXfrm>
        <a:off x="6249877" y="712218"/>
        <a:ext cx="1943992" cy="604800"/>
      </dsp:txXfrm>
    </dsp:sp>
    <dsp:sp modelId="{FAFD2DB5-6EBE-44F9-B075-0669219DD78E}">
      <dsp:nvSpPr>
        <dsp:cNvPr id="0" name=""/>
        <dsp:cNvSpPr/>
      </dsp:nvSpPr>
      <dsp:spPr>
        <a:xfrm>
          <a:off x="6648044" y="1317018"/>
          <a:ext cx="1943992" cy="185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格式化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慎用逻辑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双向绑定</a:t>
          </a:r>
          <a:endParaRPr lang="zh-CN" altLang="en-US" sz="2100" kern="1200" dirty="0"/>
        </a:p>
      </dsp:txBody>
      <dsp:txXfrm>
        <a:off x="6702293" y="1371267"/>
        <a:ext cx="1835494" cy="174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项目典型流程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从需求到交付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1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的思维方式？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8464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3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单元测试与重构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3573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4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重构的方法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564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08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编译发布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3584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15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写个文档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844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52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 </a:t>
            </a:r>
            <a:r>
              <a:rPr lang="en-US" altLang="zh-CN" dirty="0" smtClean="0"/>
              <a:t>– Mini-CRM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470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立项后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013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48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前端的工作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340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2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Yeoman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64701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8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生成空白工程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271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15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规划页面结构，定义部件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036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76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router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698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73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逐个实现路由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05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4605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305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方正姚体</vt:lpstr>
      <vt:lpstr>华文新魏</vt:lpstr>
      <vt:lpstr>Arial</vt:lpstr>
      <vt:lpstr>Trebuchet MS</vt:lpstr>
      <vt:lpstr>Wingdings 3</vt:lpstr>
      <vt:lpstr>平面</vt:lpstr>
      <vt:lpstr>Angular项目典型流程</vt:lpstr>
      <vt:lpstr>需求 – Mini-CRM</vt:lpstr>
      <vt:lpstr>立项后</vt:lpstr>
      <vt:lpstr>前端的工作</vt:lpstr>
      <vt:lpstr>Yeoman</vt:lpstr>
      <vt:lpstr>生成空白工程</vt:lpstr>
      <vt:lpstr>规划页面结构，定义部件</vt:lpstr>
      <vt:lpstr>定义router</vt:lpstr>
      <vt:lpstr>逐个实现路由</vt:lpstr>
      <vt:lpstr>什么是Angular的思维方式？</vt:lpstr>
      <vt:lpstr>单元测试与重构</vt:lpstr>
      <vt:lpstr>重构的方法</vt:lpstr>
      <vt:lpstr>编译发布</vt:lpstr>
      <vt:lpstr>写个文档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Angular项目典型流程</dc:title>
  <dc:creator>汪志成</dc:creator>
  <cp:lastModifiedBy>汪志成</cp:lastModifiedBy>
  <cp:revision>25</cp:revision>
  <dcterms:created xsi:type="dcterms:W3CDTF">2014-05-23T02:23:14Z</dcterms:created>
  <dcterms:modified xsi:type="dcterms:W3CDTF">2014-05-23T04:47:05Z</dcterms:modified>
</cp:coreProperties>
</file>