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ACFD1D-74C7-4DF8-8C99-5109FA5EB25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AAF7A33-6136-4E02-9FD2-0145672A2809}">
      <dgm:prSet phldrT="[文本]"/>
      <dgm:spPr/>
      <dgm:t>
        <a:bodyPr/>
        <a:lstStyle/>
        <a:p>
          <a:r>
            <a:rPr lang="en-US" altLang="zh-CN" dirty="0" smtClean="0"/>
            <a:t>MVC</a:t>
          </a:r>
          <a:r>
            <a:rPr lang="zh-CN" altLang="en-US" dirty="0" smtClean="0"/>
            <a:t>体系</a:t>
          </a:r>
          <a:endParaRPr lang="zh-CN" altLang="en-US" dirty="0"/>
        </a:p>
      </dgm:t>
    </dgm:pt>
    <dgm:pt modelId="{F93CE1E7-5B7C-4964-9292-D60852888241}" type="parTrans" cxnId="{D58C0AD9-8DA9-4B6B-B384-15698DFE6ABC}">
      <dgm:prSet/>
      <dgm:spPr/>
      <dgm:t>
        <a:bodyPr/>
        <a:lstStyle/>
        <a:p>
          <a:endParaRPr lang="zh-CN" altLang="en-US"/>
        </a:p>
      </dgm:t>
    </dgm:pt>
    <dgm:pt modelId="{FD368C6D-8048-41FF-8310-FEC41411E819}" type="sibTrans" cxnId="{D58C0AD9-8DA9-4B6B-B384-15698DFE6ABC}">
      <dgm:prSet/>
      <dgm:spPr/>
      <dgm:t>
        <a:bodyPr/>
        <a:lstStyle/>
        <a:p>
          <a:endParaRPr lang="zh-CN" altLang="en-US"/>
        </a:p>
      </dgm:t>
    </dgm:pt>
    <dgm:pt modelId="{D6B6FD73-F847-4D76-9835-A9AEC194851A}">
      <dgm:prSet phldrT="[文本]"/>
      <dgm:spPr/>
      <dgm:t>
        <a:bodyPr/>
        <a:lstStyle/>
        <a:p>
          <a:r>
            <a:rPr lang="zh-CN" altLang="en-US" dirty="0" smtClean="0"/>
            <a:t>依赖注入</a:t>
          </a:r>
          <a:endParaRPr lang="zh-CN" altLang="en-US" dirty="0"/>
        </a:p>
      </dgm:t>
    </dgm:pt>
    <dgm:pt modelId="{F148B21F-08B9-4577-AD22-62BD2981C3B0}" type="parTrans" cxnId="{47BF6B75-02DA-498A-966D-C2A8777F4BEC}">
      <dgm:prSet/>
      <dgm:spPr/>
      <dgm:t>
        <a:bodyPr/>
        <a:lstStyle/>
        <a:p>
          <a:endParaRPr lang="zh-CN" altLang="en-US"/>
        </a:p>
      </dgm:t>
    </dgm:pt>
    <dgm:pt modelId="{901A3EBF-FE54-4A99-9CB5-BA0A3090C843}" type="sibTrans" cxnId="{47BF6B75-02DA-498A-966D-C2A8777F4BEC}">
      <dgm:prSet/>
      <dgm:spPr/>
      <dgm:t>
        <a:bodyPr/>
        <a:lstStyle/>
        <a:p>
          <a:endParaRPr lang="zh-CN" altLang="en-US"/>
        </a:p>
      </dgm:t>
    </dgm:pt>
    <dgm:pt modelId="{BD87BC1D-8B19-4271-9717-3EC2AA07B25D}">
      <dgm:prSet phldrT="[文本]"/>
      <dgm:spPr/>
      <dgm:t>
        <a:bodyPr/>
        <a:lstStyle/>
        <a:p>
          <a:r>
            <a:rPr lang="zh-CN" altLang="en-US" dirty="0" smtClean="0"/>
            <a:t>管道</a:t>
          </a:r>
          <a:endParaRPr lang="zh-CN" altLang="en-US" dirty="0"/>
        </a:p>
      </dgm:t>
    </dgm:pt>
    <dgm:pt modelId="{97DF9AB2-11AE-46E8-AD7E-0D23A08934A7}" type="parTrans" cxnId="{297A59D9-3348-4528-B1F0-D3BFB461C2E1}">
      <dgm:prSet/>
      <dgm:spPr/>
      <dgm:t>
        <a:bodyPr/>
        <a:lstStyle/>
        <a:p>
          <a:endParaRPr lang="zh-CN" altLang="en-US"/>
        </a:p>
      </dgm:t>
    </dgm:pt>
    <dgm:pt modelId="{CBB856C5-E957-4C37-91AB-6E24AAC17DA4}" type="sibTrans" cxnId="{297A59D9-3348-4528-B1F0-D3BFB461C2E1}">
      <dgm:prSet/>
      <dgm:spPr/>
      <dgm:t>
        <a:bodyPr/>
        <a:lstStyle/>
        <a:p>
          <a:endParaRPr lang="zh-CN" altLang="en-US"/>
        </a:p>
      </dgm:t>
    </dgm:pt>
    <dgm:pt modelId="{FBAD92FC-0928-40B4-A5B8-FF0EA01642BB}">
      <dgm:prSet phldrT="[文本]"/>
      <dgm:spPr/>
      <dgm:t>
        <a:bodyPr/>
        <a:lstStyle/>
        <a:p>
          <a:r>
            <a:rPr lang="en-US" altLang="zh-CN" dirty="0" smtClean="0"/>
            <a:t>Service / Factory / Provider</a:t>
          </a:r>
          <a:endParaRPr lang="zh-CN" altLang="en-US" dirty="0"/>
        </a:p>
      </dgm:t>
    </dgm:pt>
    <dgm:pt modelId="{1E99615D-8FFC-4FB8-8B3E-EAE9E98C43EF}" type="parTrans" cxnId="{5F46756F-D272-45B9-9E82-76C511A574FE}">
      <dgm:prSet/>
      <dgm:spPr/>
      <dgm:t>
        <a:bodyPr/>
        <a:lstStyle/>
        <a:p>
          <a:endParaRPr lang="zh-CN" altLang="en-US"/>
        </a:p>
      </dgm:t>
    </dgm:pt>
    <dgm:pt modelId="{F1748D97-56EB-49A8-9DBE-4DFDE9FBF8FF}" type="sibTrans" cxnId="{5F46756F-D272-45B9-9E82-76C511A574FE}">
      <dgm:prSet/>
      <dgm:spPr/>
      <dgm:t>
        <a:bodyPr/>
        <a:lstStyle/>
        <a:p>
          <a:endParaRPr lang="zh-CN" altLang="en-US"/>
        </a:p>
      </dgm:t>
    </dgm:pt>
    <dgm:pt modelId="{8F091F4D-553F-495B-A1B3-B454D5E594DE}" type="pres">
      <dgm:prSet presAssocID="{C5ACFD1D-74C7-4DF8-8C99-5109FA5EB251}" presName="Name0" presStyleCnt="0">
        <dgm:presLayoutVars>
          <dgm:chMax val="7"/>
          <dgm:chPref val="7"/>
          <dgm:dir/>
        </dgm:presLayoutVars>
      </dgm:prSet>
      <dgm:spPr/>
    </dgm:pt>
    <dgm:pt modelId="{CB3541CC-5D7B-48DC-B0D5-8253FC48A802}" type="pres">
      <dgm:prSet presAssocID="{C5ACFD1D-74C7-4DF8-8C99-5109FA5EB251}" presName="Name1" presStyleCnt="0"/>
      <dgm:spPr/>
    </dgm:pt>
    <dgm:pt modelId="{46D92A61-EE25-4D71-8B6E-879ED5100E94}" type="pres">
      <dgm:prSet presAssocID="{C5ACFD1D-74C7-4DF8-8C99-5109FA5EB251}" presName="cycle" presStyleCnt="0"/>
      <dgm:spPr/>
    </dgm:pt>
    <dgm:pt modelId="{C854F9A3-5DC2-4182-9BA6-F5AF8CDE0D02}" type="pres">
      <dgm:prSet presAssocID="{C5ACFD1D-74C7-4DF8-8C99-5109FA5EB251}" presName="srcNode" presStyleLbl="node1" presStyleIdx="0" presStyleCnt="4"/>
      <dgm:spPr/>
    </dgm:pt>
    <dgm:pt modelId="{DD80CBE3-7A40-4271-BCF7-19A9C3DFFE19}" type="pres">
      <dgm:prSet presAssocID="{C5ACFD1D-74C7-4DF8-8C99-5109FA5EB251}" presName="conn" presStyleLbl="parChTrans1D2" presStyleIdx="0" presStyleCnt="1"/>
      <dgm:spPr/>
    </dgm:pt>
    <dgm:pt modelId="{0E48E753-400B-4AD1-9415-EC3141271945}" type="pres">
      <dgm:prSet presAssocID="{C5ACFD1D-74C7-4DF8-8C99-5109FA5EB251}" presName="extraNode" presStyleLbl="node1" presStyleIdx="0" presStyleCnt="4"/>
      <dgm:spPr/>
    </dgm:pt>
    <dgm:pt modelId="{E1FFAF0B-E8FE-40D3-9624-E4B098DC6743}" type="pres">
      <dgm:prSet presAssocID="{C5ACFD1D-74C7-4DF8-8C99-5109FA5EB251}" presName="dstNode" presStyleLbl="node1" presStyleIdx="0" presStyleCnt="4"/>
      <dgm:spPr/>
    </dgm:pt>
    <dgm:pt modelId="{5CDA1EB2-BC9C-4756-BDA2-6B435E68E5D7}" type="pres">
      <dgm:prSet presAssocID="{5AAF7A33-6136-4E02-9FD2-0145672A2809}" presName="text_1" presStyleLbl="node1" presStyleIdx="0" presStyleCnt="4">
        <dgm:presLayoutVars>
          <dgm:bulletEnabled val="1"/>
        </dgm:presLayoutVars>
      </dgm:prSet>
      <dgm:spPr/>
    </dgm:pt>
    <dgm:pt modelId="{336E7EE9-F0F3-48EA-BD75-5DBBF962ECE1}" type="pres">
      <dgm:prSet presAssocID="{5AAF7A33-6136-4E02-9FD2-0145672A2809}" presName="accent_1" presStyleCnt="0"/>
      <dgm:spPr/>
    </dgm:pt>
    <dgm:pt modelId="{CBABA6CD-F88A-4E5C-8401-3B9B25638488}" type="pres">
      <dgm:prSet presAssocID="{5AAF7A33-6136-4E02-9FD2-0145672A2809}" presName="accentRepeatNode" presStyleLbl="solidFgAcc1" presStyleIdx="0" presStyleCnt="4"/>
      <dgm:spPr/>
    </dgm:pt>
    <dgm:pt modelId="{CDCEE445-6B62-4F67-959C-F8498798C0D4}" type="pres">
      <dgm:prSet presAssocID="{D6B6FD73-F847-4D76-9835-A9AEC194851A}" presName="text_2" presStyleLbl="node1" presStyleIdx="1" presStyleCnt="4">
        <dgm:presLayoutVars>
          <dgm:bulletEnabled val="1"/>
        </dgm:presLayoutVars>
      </dgm:prSet>
      <dgm:spPr/>
    </dgm:pt>
    <dgm:pt modelId="{D94A72DA-B968-42A0-AA32-B7C42E9C3C01}" type="pres">
      <dgm:prSet presAssocID="{D6B6FD73-F847-4D76-9835-A9AEC194851A}" presName="accent_2" presStyleCnt="0"/>
      <dgm:spPr/>
    </dgm:pt>
    <dgm:pt modelId="{6FCD75B2-97E6-45A5-B70F-916AC9698F7E}" type="pres">
      <dgm:prSet presAssocID="{D6B6FD73-F847-4D76-9835-A9AEC194851A}" presName="accentRepeatNode" presStyleLbl="solidFgAcc1" presStyleIdx="1" presStyleCnt="4"/>
      <dgm:spPr/>
    </dgm:pt>
    <dgm:pt modelId="{2DBBD09A-805C-4350-A889-689945210ECF}" type="pres">
      <dgm:prSet presAssocID="{FBAD92FC-0928-40B4-A5B8-FF0EA01642BB}" presName="text_3" presStyleLbl="node1" presStyleIdx="2" presStyleCnt="4">
        <dgm:presLayoutVars>
          <dgm:bulletEnabled val="1"/>
        </dgm:presLayoutVars>
      </dgm:prSet>
      <dgm:spPr/>
    </dgm:pt>
    <dgm:pt modelId="{E06E633D-7267-432C-BB37-6AD37C185DFE}" type="pres">
      <dgm:prSet presAssocID="{FBAD92FC-0928-40B4-A5B8-FF0EA01642BB}" presName="accent_3" presStyleCnt="0"/>
      <dgm:spPr/>
    </dgm:pt>
    <dgm:pt modelId="{3F783F3D-2CA8-4E33-932F-291AF96C15BC}" type="pres">
      <dgm:prSet presAssocID="{FBAD92FC-0928-40B4-A5B8-FF0EA01642BB}" presName="accentRepeatNode" presStyleLbl="solidFgAcc1" presStyleIdx="2" presStyleCnt="4"/>
      <dgm:spPr/>
    </dgm:pt>
    <dgm:pt modelId="{99E05B57-48DD-4E65-A0A5-A099D6017147}" type="pres">
      <dgm:prSet presAssocID="{BD87BC1D-8B19-4271-9717-3EC2AA07B25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884545-AC2D-4796-A3B0-1463F631BC16}" type="pres">
      <dgm:prSet presAssocID="{BD87BC1D-8B19-4271-9717-3EC2AA07B25D}" presName="accent_4" presStyleCnt="0"/>
      <dgm:spPr/>
    </dgm:pt>
    <dgm:pt modelId="{D58216CA-556C-4404-BAC2-65F331003763}" type="pres">
      <dgm:prSet presAssocID="{BD87BC1D-8B19-4271-9717-3EC2AA07B25D}" presName="accentRepeatNode" presStyleLbl="solidFgAcc1" presStyleIdx="3" presStyleCnt="4"/>
      <dgm:spPr/>
    </dgm:pt>
  </dgm:ptLst>
  <dgm:cxnLst>
    <dgm:cxn modelId="{49F1A526-2FDA-46B0-980D-3649D92C8D24}" type="presOf" srcId="{D6B6FD73-F847-4D76-9835-A9AEC194851A}" destId="{CDCEE445-6B62-4F67-959C-F8498798C0D4}" srcOrd="0" destOrd="0" presId="urn:microsoft.com/office/officeart/2008/layout/VerticalCurvedList"/>
    <dgm:cxn modelId="{1CC929EC-1796-43F0-8335-0E85BFA52AAC}" type="presOf" srcId="{BD87BC1D-8B19-4271-9717-3EC2AA07B25D}" destId="{99E05B57-48DD-4E65-A0A5-A099D6017147}" srcOrd="0" destOrd="0" presId="urn:microsoft.com/office/officeart/2008/layout/VerticalCurvedList"/>
    <dgm:cxn modelId="{B26E743E-96AA-4801-9751-BA16805F4368}" type="presOf" srcId="{5AAF7A33-6136-4E02-9FD2-0145672A2809}" destId="{5CDA1EB2-BC9C-4756-BDA2-6B435E68E5D7}" srcOrd="0" destOrd="0" presId="urn:microsoft.com/office/officeart/2008/layout/VerticalCurvedList"/>
    <dgm:cxn modelId="{47BF6B75-02DA-498A-966D-C2A8777F4BEC}" srcId="{C5ACFD1D-74C7-4DF8-8C99-5109FA5EB251}" destId="{D6B6FD73-F847-4D76-9835-A9AEC194851A}" srcOrd="1" destOrd="0" parTransId="{F148B21F-08B9-4577-AD22-62BD2981C3B0}" sibTransId="{901A3EBF-FE54-4A99-9CB5-BA0A3090C843}"/>
    <dgm:cxn modelId="{35DE191D-7367-4A5F-9EDF-2E9D6E35A85B}" type="presOf" srcId="{FBAD92FC-0928-40B4-A5B8-FF0EA01642BB}" destId="{2DBBD09A-805C-4350-A889-689945210ECF}" srcOrd="0" destOrd="0" presId="urn:microsoft.com/office/officeart/2008/layout/VerticalCurvedList"/>
    <dgm:cxn modelId="{297A59D9-3348-4528-B1F0-D3BFB461C2E1}" srcId="{C5ACFD1D-74C7-4DF8-8C99-5109FA5EB251}" destId="{BD87BC1D-8B19-4271-9717-3EC2AA07B25D}" srcOrd="3" destOrd="0" parTransId="{97DF9AB2-11AE-46E8-AD7E-0D23A08934A7}" sibTransId="{CBB856C5-E957-4C37-91AB-6E24AAC17DA4}"/>
    <dgm:cxn modelId="{FEE54B09-2C7E-4E26-9EF9-E1031DDDE0D3}" type="presOf" srcId="{C5ACFD1D-74C7-4DF8-8C99-5109FA5EB251}" destId="{8F091F4D-553F-495B-A1B3-B454D5E594DE}" srcOrd="0" destOrd="0" presId="urn:microsoft.com/office/officeart/2008/layout/VerticalCurvedList"/>
    <dgm:cxn modelId="{5F46756F-D272-45B9-9E82-76C511A574FE}" srcId="{C5ACFD1D-74C7-4DF8-8C99-5109FA5EB251}" destId="{FBAD92FC-0928-40B4-A5B8-FF0EA01642BB}" srcOrd="2" destOrd="0" parTransId="{1E99615D-8FFC-4FB8-8B3E-EAE9E98C43EF}" sibTransId="{F1748D97-56EB-49A8-9DBE-4DFDE9FBF8FF}"/>
    <dgm:cxn modelId="{387181D2-8834-4295-93F7-5C46F6BB1816}" type="presOf" srcId="{FD368C6D-8048-41FF-8310-FEC41411E819}" destId="{DD80CBE3-7A40-4271-BCF7-19A9C3DFFE19}" srcOrd="0" destOrd="0" presId="urn:microsoft.com/office/officeart/2008/layout/VerticalCurvedList"/>
    <dgm:cxn modelId="{D58C0AD9-8DA9-4B6B-B384-15698DFE6ABC}" srcId="{C5ACFD1D-74C7-4DF8-8C99-5109FA5EB251}" destId="{5AAF7A33-6136-4E02-9FD2-0145672A2809}" srcOrd="0" destOrd="0" parTransId="{F93CE1E7-5B7C-4964-9292-D60852888241}" sibTransId="{FD368C6D-8048-41FF-8310-FEC41411E819}"/>
    <dgm:cxn modelId="{44536D9C-1097-4BA2-8A9E-F576647E7CE5}" type="presParOf" srcId="{8F091F4D-553F-495B-A1B3-B454D5E594DE}" destId="{CB3541CC-5D7B-48DC-B0D5-8253FC48A802}" srcOrd="0" destOrd="0" presId="urn:microsoft.com/office/officeart/2008/layout/VerticalCurvedList"/>
    <dgm:cxn modelId="{86FBCFA6-2889-465A-986D-E8E708887A24}" type="presParOf" srcId="{CB3541CC-5D7B-48DC-B0D5-8253FC48A802}" destId="{46D92A61-EE25-4D71-8B6E-879ED5100E94}" srcOrd="0" destOrd="0" presId="urn:microsoft.com/office/officeart/2008/layout/VerticalCurvedList"/>
    <dgm:cxn modelId="{EE766003-6091-4C0F-AF31-3C8426ABD0F0}" type="presParOf" srcId="{46D92A61-EE25-4D71-8B6E-879ED5100E94}" destId="{C854F9A3-5DC2-4182-9BA6-F5AF8CDE0D02}" srcOrd="0" destOrd="0" presId="urn:microsoft.com/office/officeart/2008/layout/VerticalCurvedList"/>
    <dgm:cxn modelId="{1D27684A-32BA-4CFE-9726-C43EA51671DE}" type="presParOf" srcId="{46D92A61-EE25-4D71-8B6E-879ED5100E94}" destId="{DD80CBE3-7A40-4271-BCF7-19A9C3DFFE19}" srcOrd="1" destOrd="0" presId="urn:microsoft.com/office/officeart/2008/layout/VerticalCurvedList"/>
    <dgm:cxn modelId="{9A2490A9-FA2C-4541-8F49-9DCD76319ACE}" type="presParOf" srcId="{46D92A61-EE25-4D71-8B6E-879ED5100E94}" destId="{0E48E753-400B-4AD1-9415-EC3141271945}" srcOrd="2" destOrd="0" presId="urn:microsoft.com/office/officeart/2008/layout/VerticalCurvedList"/>
    <dgm:cxn modelId="{46A123BC-1028-4AA0-8D35-C22EC2C82AA0}" type="presParOf" srcId="{46D92A61-EE25-4D71-8B6E-879ED5100E94}" destId="{E1FFAF0B-E8FE-40D3-9624-E4B098DC6743}" srcOrd="3" destOrd="0" presId="urn:microsoft.com/office/officeart/2008/layout/VerticalCurvedList"/>
    <dgm:cxn modelId="{3D005191-B1E6-4CAB-B14D-4D02DAD0350B}" type="presParOf" srcId="{CB3541CC-5D7B-48DC-B0D5-8253FC48A802}" destId="{5CDA1EB2-BC9C-4756-BDA2-6B435E68E5D7}" srcOrd="1" destOrd="0" presId="urn:microsoft.com/office/officeart/2008/layout/VerticalCurvedList"/>
    <dgm:cxn modelId="{32953C5C-DF3E-46DC-9A98-865758A28F06}" type="presParOf" srcId="{CB3541CC-5D7B-48DC-B0D5-8253FC48A802}" destId="{336E7EE9-F0F3-48EA-BD75-5DBBF962ECE1}" srcOrd="2" destOrd="0" presId="urn:microsoft.com/office/officeart/2008/layout/VerticalCurvedList"/>
    <dgm:cxn modelId="{480845BD-AA8D-4C48-8360-99A133701963}" type="presParOf" srcId="{336E7EE9-F0F3-48EA-BD75-5DBBF962ECE1}" destId="{CBABA6CD-F88A-4E5C-8401-3B9B25638488}" srcOrd="0" destOrd="0" presId="urn:microsoft.com/office/officeart/2008/layout/VerticalCurvedList"/>
    <dgm:cxn modelId="{D63B7728-1091-4844-B78C-40523B9CEF96}" type="presParOf" srcId="{CB3541CC-5D7B-48DC-B0D5-8253FC48A802}" destId="{CDCEE445-6B62-4F67-959C-F8498798C0D4}" srcOrd="3" destOrd="0" presId="urn:microsoft.com/office/officeart/2008/layout/VerticalCurvedList"/>
    <dgm:cxn modelId="{1D1DF7B1-0374-4E34-8D67-6C96312BF7F4}" type="presParOf" srcId="{CB3541CC-5D7B-48DC-B0D5-8253FC48A802}" destId="{D94A72DA-B968-42A0-AA32-B7C42E9C3C01}" srcOrd="4" destOrd="0" presId="urn:microsoft.com/office/officeart/2008/layout/VerticalCurvedList"/>
    <dgm:cxn modelId="{7EBA7A81-2CC6-44E5-90D5-1073A56B179C}" type="presParOf" srcId="{D94A72DA-B968-42A0-AA32-B7C42E9C3C01}" destId="{6FCD75B2-97E6-45A5-B70F-916AC9698F7E}" srcOrd="0" destOrd="0" presId="urn:microsoft.com/office/officeart/2008/layout/VerticalCurvedList"/>
    <dgm:cxn modelId="{22C783E1-1491-458D-8E0A-9E1E93FDA7F5}" type="presParOf" srcId="{CB3541CC-5D7B-48DC-B0D5-8253FC48A802}" destId="{2DBBD09A-805C-4350-A889-689945210ECF}" srcOrd="5" destOrd="0" presId="urn:microsoft.com/office/officeart/2008/layout/VerticalCurvedList"/>
    <dgm:cxn modelId="{AEB8BB02-C2D8-4619-8F4D-8CA357EA87BF}" type="presParOf" srcId="{CB3541CC-5D7B-48DC-B0D5-8253FC48A802}" destId="{E06E633D-7267-432C-BB37-6AD37C185DFE}" srcOrd="6" destOrd="0" presId="urn:microsoft.com/office/officeart/2008/layout/VerticalCurvedList"/>
    <dgm:cxn modelId="{66D9F9BA-10D2-4E7E-B052-CE04F8509F03}" type="presParOf" srcId="{E06E633D-7267-432C-BB37-6AD37C185DFE}" destId="{3F783F3D-2CA8-4E33-932F-291AF96C15BC}" srcOrd="0" destOrd="0" presId="urn:microsoft.com/office/officeart/2008/layout/VerticalCurvedList"/>
    <dgm:cxn modelId="{8055029F-B499-4C45-9993-CAE2E82C0CD4}" type="presParOf" srcId="{CB3541CC-5D7B-48DC-B0D5-8253FC48A802}" destId="{99E05B57-48DD-4E65-A0A5-A099D6017147}" srcOrd="7" destOrd="0" presId="urn:microsoft.com/office/officeart/2008/layout/VerticalCurvedList"/>
    <dgm:cxn modelId="{8D6A4A49-4E3C-4F89-B5B4-B5B90B01173E}" type="presParOf" srcId="{CB3541CC-5D7B-48DC-B0D5-8253FC48A802}" destId="{2E884545-AC2D-4796-A3B0-1463F631BC16}" srcOrd="8" destOrd="0" presId="urn:microsoft.com/office/officeart/2008/layout/VerticalCurvedList"/>
    <dgm:cxn modelId="{C8389F0A-6728-4F5B-B8FD-F888A179B6C5}" type="presParOf" srcId="{2E884545-AC2D-4796-A3B0-1463F631BC16}" destId="{D58216CA-556C-4404-BAC2-65F33100376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7BDCF9-1280-4F64-A59A-18499CD1AF6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5C337E-3C9E-4DF1-A169-C9CB468091A9}">
      <dgm:prSet phldrT="[文本]"/>
      <dgm:spPr/>
      <dgm:t>
        <a:bodyPr/>
        <a:lstStyle/>
        <a:p>
          <a:r>
            <a:rPr lang="zh-CN" altLang="en-US" dirty="0" smtClean="0"/>
            <a:t>工具</a:t>
          </a:r>
          <a:endParaRPr lang="zh-CN" altLang="en-US" dirty="0"/>
        </a:p>
      </dgm:t>
    </dgm:pt>
    <dgm:pt modelId="{5A1F0A52-8231-405D-B2C1-1D39376E7F40}" type="parTrans" cxnId="{B1826895-115D-4CF7-8B82-BBF2465CDF9B}">
      <dgm:prSet/>
      <dgm:spPr/>
      <dgm:t>
        <a:bodyPr/>
        <a:lstStyle/>
        <a:p>
          <a:endParaRPr lang="zh-CN" altLang="en-US"/>
        </a:p>
      </dgm:t>
    </dgm:pt>
    <dgm:pt modelId="{119A1B3F-DD85-4F1C-ADBA-8055A8D05B4D}" type="sibTrans" cxnId="{B1826895-115D-4CF7-8B82-BBF2465CDF9B}">
      <dgm:prSet/>
      <dgm:spPr/>
      <dgm:t>
        <a:bodyPr/>
        <a:lstStyle/>
        <a:p>
          <a:endParaRPr lang="zh-CN" altLang="en-US"/>
        </a:p>
      </dgm:t>
    </dgm:pt>
    <dgm:pt modelId="{AC5296D1-DEC8-4A23-95D7-877F63078603}">
      <dgm:prSet phldrT="[文本]"/>
      <dgm:spPr/>
      <dgm:t>
        <a:bodyPr/>
        <a:lstStyle/>
        <a:p>
          <a:r>
            <a:rPr lang="en-US" altLang="zh-CN" dirty="0" err="1" smtClean="0"/>
            <a:t>Npm</a:t>
          </a:r>
          <a:r>
            <a:rPr lang="en-US" altLang="zh-CN" dirty="0" smtClean="0"/>
            <a:t> / Grunt / Bower</a:t>
          </a:r>
          <a:r>
            <a:rPr lang="zh-CN" altLang="en-US" dirty="0" smtClean="0"/>
            <a:t>等前端工具链</a:t>
          </a:r>
          <a:endParaRPr lang="zh-CN" altLang="en-US" dirty="0"/>
        </a:p>
      </dgm:t>
    </dgm:pt>
    <dgm:pt modelId="{0C6717B2-EEFE-41CD-AE53-12A39C90A25D}" type="parTrans" cxnId="{05575E09-AFCF-4BDF-84F2-331009F503F8}">
      <dgm:prSet/>
      <dgm:spPr/>
      <dgm:t>
        <a:bodyPr/>
        <a:lstStyle/>
        <a:p>
          <a:endParaRPr lang="zh-CN" altLang="en-US"/>
        </a:p>
      </dgm:t>
    </dgm:pt>
    <dgm:pt modelId="{07A920FF-FEDE-46E2-BA8C-702B8866B702}" type="sibTrans" cxnId="{05575E09-AFCF-4BDF-84F2-331009F503F8}">
      <dgm:prSet/>
      <dgm:spPr/>
      <dgm:t>
        <a:bodyPr/>
        <a:lstStyle/>
        <a:p>
          <a:endParaRPr lang="zh-CN" altLang="en-US"/>
        </a:p>
      </dgm:t>
    </dgm:pt>
    <dgm:pt modelId="{4E51AB2C-507E-4199-9E86-A0458922A37C}">
      <dgm:prSet phldrT="[文本]"/>
      <dgm:spPr/>
      <dgm:t>
        <a:bodyPr/>
        <a:lstStyle/>
        <a:p>
          <a:r>
            <a:rPr lang="zh-CN" altLang="en-US" dirty="0" smtClean="0"/>
            <a:t>技术</a:t>
          </a:r>
          <a:endParaRPr lang="zh-CN" altLang="en-US" dirty="0"/>
        </a:p>
      </dgm:t>
    </dgm:pt>
    <dgm:pt modelId="{CA25DE24-D340-44B4-9669-2DE070C52520}" type="parTrans" cxnId="{306BC22E-7752-4F1B-A465-9370DB14B336}">
      <dgm:prSet/>
      <dgm:spPr/>
      <dgm:t>
        <a:bodyPr/>
        <a:lstStyle/>
        <a:p>
          <a:endParaRPr lang="zh-CN" altLang="en-US"/>
        </a:p>
      </dgm:t>
    </dgm:pt>
    <dgm:pt modelId="{9F8934E5-3C92-454C-B721-CC4F2E07B3F3}" type="sibTrans" cxnId="{306BC22E-7752-4F1B-A465-9370DB14B336}">
      <dgm:prSet/>
      <dgm:spPr/>
      <dgm:t>
        <a:bodyPr/>
        <a:lstStyle/>
        <a:p>
          <a:endParaRPr lang="zh-CN" altLang="en-US"/>
        </a:p>
      </dgm:t>
    </dgm:pt>
    <dgm:pt modelId="{2921C219-7E56-4EE7-8D8E-FDF8AAF79748}">
      <dgm:prSet phldrT="[文本]"/>
      <dgm:spPr/>
      <dgm:t>
        <a:bodyPr/>
        <a:lstStyle/>
        <a:p>
          <a:r>
            <a:rPr lang="en-US" altLang="zh-CN" dirty="0" smtClean="0"/>
            <a:t>HTML / CSS</a:t>
          </a:r>
          <a:endParaRPr lang="zh-CN" altLang="en-US" dirty="0"/>
        </a:p>
      </dgm:t>
    </dgm:pt>
    <dgm:pt modelId="{9EB13A70-9AA0-46DF-B173-17A9BE15DDD7}" type="parTrans" cxnId="{373370ED-44B9-460D-BE3B-F86B50E76DAC}">
      <dgm:prSet/>
      <dgm:spPr/>
      <dgm:t>
        <a:bodyPr/>
        <a:lstStyle/>
        <a:p>
          <a:endParaRPr lang="zh-CN" altLang="en-US"/>
        </a:p>
      </dgm:t>
    </dgm:pt>
    <dgm:pt modelId="{A911BE2A-986B-4B65-9D5A-9B5E6C390320}" type="sibTrans" cxnId="{373370ED-44B9-460D-BE3B-F86B50E76DAC}">
      <dgm:prSet/>
      <dgm:spPr/>
      <dgm:t>
        <a:bodyPr/>
        <a:lstStyle/>
        <a:p>
          <a:endParaRPr lang="zh-CN" altLang="en-US"/>
        </a:p>
      </dgm:t>
    </dgm:pt>
    <dgm:pt modelId="{ADEB1770-FEBC-41C3-A504-118C01015914}">
      <dgm:prSet phldrT="[文本]"/>
      <dgm:spPr/>
      <dgm:t>
        <a:bodyPr/>
        <a:lstStyle/>
        <a:p>
          <a:r>
            <a:rPr lang="zh-CN" altLang="en-US" dirty="0" smtClean="0"/>
            <a:t>知识</a:t>
          </a:r>
          <a:endParaRPr lang="zh-CN" altLang="en-US" dirty="0"/>
        </a:p>
      </dgm:t>
    </dgm:pt>
    <dgm:pt modelId="{BFFF9F03-F8A5-4190-8EEE-1540532805E0}" type="parTrans" cxnId="{C779DD52-51D3-467C-BA28-283DF7457BFF}">
      <dgm:prSet/>
      <dgm:spPr/>
      <dgm:t>
        <a:bodyPr/>
        <a:lstStyle/>
        <a:p>
          <a:endParaRPr lang="zh-CN" altLang="en-US"/>
        </a:p>
      </dgm:t>
    </dgm:pt>
    <dgm:pt modelId="{AD0349F8-DE92-4C37-9132-B56A996DDA4E}" type="sibTrans" cxnId="{C779DD52-51D3-467C-BA28-283DF7457BFF}">
      <dgm:prSet/>
      <dgm:spPr/>
      <dgm:t>
        <a:bodyPr/>
        <a:lstStyle/>
        <a:p>
          <a:endParaRPr lang="zh-CN" altLang="en-US"/>
        </a:p>
      </dgm:t>
    </dgm:pt>
    <dgm:pt modelId="{82398D9F-17B8-472E-AD85-FD00A0D3E3BE}">
      <dgm:prSet phldrT="[文本]"/>
      <dgm:spPr/>
      <dgm:t>
        <a:bodyPr/>
        <a:lstStyle/>
        <a:p>
          <a:r>
            <a:rPr lang="zh-CN" altLang="en-US" dirty="0" smtClean="0"/>
            <a:t>跨域请求问题</a:t>
          </a:r>
          <a:endParaRPr lang="zh-CN" altLang="en-US" dirty="0"/>
        </a:p>
      </dgm:t>
    </dgm:pt>
    <dgm:pt modelId="{725CAD11-1906-4A0A-B4C3-7352DF8F32AD}" type="parTrans" cxnId="{46CD42AD-590A-42A5-91CA-D2E7E413306B}">
      <dgm:prSet/>
      <dgm:spPr/>
      <dgm:t>
        <a:bodyPr/>
        <a:lstStyle/>
        <a:p>
          <a:endParaRPr lang="zh-CN" altLang="en-US"/>
        </a:p>
      </dgm:t>
    </dgm:pt>
    <dgm:pt modelId="{7FFEACBF-B109-41C0-9C97-D04178E882CF}" type="sibTrans" cxnId="{46CD42AD-590A-42A5-91CA-D2E7E413306B}">
      <dgm:prSet/>
      <dgm:spPr/>
      <dgm:t>
        <a:bodyPr/>
        <a:lstStyle/>
        <a:p>
          <a:endParaRPr lang="zh-CN" altLang="en-US"/>
        </a:p>
      </dgm:t>
    </dgm:pt>
    <dgm:pt modelId="{9ED6A342-0510-4CF7-AE16-B15FE8116132}">
      <dgm:prSet phldrT="[文本]"/>
      <dgm:spPr/>
      <dgm:t>
        <a:bodyPr/>
        <a:lstStyle/>
        <a:p>
          <a:r>
            <a:rPr lang="en-US" altLang="zh-CN" dirty="0" smtClean="0"/>
            <a:t>JS / AJAX</a:t>
          </a:r>
          <a:endParaRPr lang="zh-CN" altLang="en-US" dirty="0"/>
        </a:p>
      </dgm:t>
    </dgm:pt>
    <dgm:pt modelId="{CC3662EF-76EA-45C5-AB8A-0E4555A40418}" type="parTrans" cxnId="{EFE7B373-3A79-4295-B097-3A2A2DC48610}">
      <dgm:prSet/>
      <dgm:spPr/>
      <dgm:t>
        <a:bodyPr/>
        <a:lstStyle/>
        <a:p>
          <a:endParaRPr lang="zh-CN" altLang="en-US"/>
        </a:p>
      </dgm:t>
    </dgm:pt>
    <dgm:pt modelId="{18377F61-71E8-4600-8323-B152CAA26B44}" type="sibTrans" cxnId="{EFE7B373-3A79-4295-B097-3A2A2DC48610}">
      <dgm:prSet/>
      <dgm:spPr/>
      <dgm:t>
        <a:bodyPr/>
        <a:lstStyle/>
        <a:p>
          <a:endParaRPr lang="zh-CN" altLang="en-US"/>
        </a:p>
      </dgm:t>
    </dgm:pt>
    <dgm:pt modelId="{2896D31A-E517-4A69-BD74-0186825324BE}">
      <dgm:prSet phldrT="[文本]"/>
      <dgm:spPr/>
      <dgm:t>
        <a:bodyPr/>
        <a:lstStyle/>
        <a:p>
          <a:r>
            <a:rPr lang="en-US" altLang="zh-CN" dirty="0" smtClean="0"/>
            <a:t>REST</a:t>
          </a:r>
          <a:r>
            <a:rPr lang="zh-CN" altLang="en-US" dirty="0" smtClean="0"/>
            <a:t>风格</a:t>
          </a:r>
          <a:endParaRPr lang="zh-CN" altLang="en-US" dirty="0"/>
        </a:p>
      </dgm:t>
    </dgm:pt>
    <dgm:pt modelId="{B1CA67F9-4400-4720-AC33-6EA6566AA44B}" type="parTrans" cxnId="{D9D40547-4FC5-48C9-B9E7-7BA8A7366834}">
      <dgm:prSet/>
      <dgm:spPr/>
      <dgm:t>
        <a:bodyPr/>
        <a:lstStyle/>
        <a:p>
          <a:endParaRPr lang="zh-CN" altLang="en-US"/>
        </a:p>
      </dgm:t>
    </dgm:pt>
    <dgm:pt modelId="{D8D45C2D-83EE-4681-8173-753508C6F8E7}" type="sibTrans" cxnId="{D9D40547-4FC5-48C9-B9E7-7BA8A7366834}">
      <dgm:prSet/>
      <dgm:spPr/>
      <dgm:t>
        <a:bodyPr/>
        <a:lstStyle/>
        <a:p>
          <a:endParaRPr lang="zh-CN" altLang="en-US"/>
        </a:p>
      </dgm:t>
    </dgm:pt>
    <dgm:pt modelId="{321C2E94-B21F-46DC-84D4-A35C578EAEA5}">
      <dgm:prSet phldrT="[文本]"/>
      <dgm:spPr/>
      <dgm:t>
        <a:bodyPr/>
        <a:lstStyle/>
        <a:p>
          <a:r>
            <a:rPr lang="en-US" altLang="zh-CN" dirty="0" err="1" smtClean="0"/>
            <a:t>Nginx</a:t>
          </a:r>
          <a:r>
            <a:rPr lang="zh-CN" altLang="en-US" dirty="0" smtClean="0"/>
            <a:t>等部署环境和工具</a:t>
          </a:r>
          <a:endParaRPr lang="zh-CN" altLang="en-US" dirty="0"/>
        </a:p>
      </dgm:t>
    </dgm:pt>
    <dgm:pt modelId="{7A4E40F2-C4E5-4603-81A2-9FF80428B781}" type="parTrans" cxnId="{7ED04F99-74F9-42C3-A2DA-B6FF083D84A3}">
      <dgm:prSet/>
      <dgm:spPr/>
      <dgm:t>
        <a:bodyPr/>
        <a:lstStyle/>
        <a:p>
          <a:endParaRPr lang="zh-CN" altLang="en-US"/>
        </a:p>
      </dgm:t>
    </dgm:pt>
    <dgm:pt modelId="{C33C3990-C6A7-48B4-AD91-6E2CBF6EDA4C}" type="sibTrans" cxnId="{7ED04F99-74F9-42C3-A2DA-B6FF083D84A3}">
      <dgm:prSet/>
      <dgm:spPr/>
      <dgm:t>
        <a:bodyPr/>
        <a:lstStyle/>
        <a:p>
          <a:endParaRPr lang="zh-CN" altLang="en-US"/>
        </a:p>
      </dgm:t>
    </dgm:pt>
    <dgm:pt modelId="{46E7DB82-80BC-43D9-B816-32802958F6C4}">
      <dgm:prSet phldrT="[文本]"/>
      <dgm:spPr/>
      <dgm:t>
        <a:bodyPr/>
        <a:lstStyle/>
        <a:p>
          <a:r>
            <a:rPr lang="zh-CN" altLang="en-US" dirty="0" smtClean="0"/>
            <a:t>跨站脚本攻击问题</a:t>
          </a:r>
          <a:endParaRPr lang="zh-CN" altLang="en-US" dirty="0"/>
        </a:p>
      </dgm:t>
    </dgm:pt>
    <dgm:pt modelId="{27A8F6B4-D954-4E5B-8139-5F0A064840BA}" type="parTrans" cxnId="{7C996B6E-37FC-4472-85C0-D10EF90AF52D}">
      <dgm:prSet/>
      <dgm:spPr/>
      <dgm:t>
        <a:bodyPr/>
        <a:lstStyle/>
        <a:p>
          <a:endParaRPr lang="zh-CN" altLang="en-US"/>
        </a:p>
      </dgm:t>
    </dgm:pt>
    <dgm:pt modelId="{65381AEE-0BB5-4923-884E-A31771135B02}" type="sibTrans" cxnId="{7C996B6E-37FC-4472-85C0-D10EF90AF52D}">
      <dgm:prSet/>
      <dgm:spPr/>
      <dgm:t>
        <a:bodyPr/>
        <a:lstStyle/>
        <a:p>
          <a:endParaRPr lang="zh-CN" altLang="en-US"/>
        </a:p>
      </dgm:t>
    </dgm:pt>
    <dgm:pt modelId="{9A2835FB-789E-4E57-AC8F-A3C4D80AD830}" type="pres">
      <dgm:prSet presAssocID="{B57BDCF9-1280-4F64-A59A-18499CD1AF6E}" presName="Name0" presStyleCnt="0">
        <dgm:presLayoutVars>
          <dgm:dir/>
          <dgm:animLvl val="lvl"/>
          <dgm:resizeHandles val="exact"/>
        </dgm:presLayoutVars>
      </dgm:prSet>
      <dgm:spPr/>
    </dgm:pt>
    <dgm:pt modelId="{2C2F110D-F62C-4863-B73B-D31042C7A162}" type="pres">
      <dgm:prSet presAssocID="{945C337E-3C9E-4DF1-A169-C9CB468091A9}" presName="linNode" presStyleCnt="0"/>
      <dgm:spPr/>
    </dgm:pt>
    <dgm:pt modelId="{558AEB77-668E-4CD0-BDCC-3EB904C98803}" type="pres">
      <dgm:prSet presAssocID="{945C337E-3C9E-4DF1-A169-C9CB468091A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343F00F-87B4-4239-BB93-100081629CD2}" type="pres">
      <dgm:prSet presAssocID="{945C337E-3C9E-4DF1-A169-C9CB468091A9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19F541-CB06-4395-87FB-2C74A2C1D4D0}" type="pres">
      <dgm:prSet presAssocID="{119A1B3F-DD85-4F1C-ADBA-8055A8D05B4D}" presName="sp" presStyleCnt="0"/>
      <dgm:spPr/>
    </dgm:pt>
    <dgm:pt modelId="{1D992CE9-ED39-40D4-B84D-015096C65A27}" type="pres">
      <dgm:prSet presAssocID="{4E51AB2C-507E-4199-9E86-A0458922A37C}" presName="linNode" presStyleCnt="0"/>
      <dgm:spPr/>
    </dgm:pt>
    <dgm:pt modelId="{7D6711E6-1759-4EB2-8628-9576018B5DE1}" type="pres">
      <dgm:prSet presAssocID="{4E51AB2C-507E-4199-9E86-A0458922A37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1F407FC-FE46-4EE6-87FE-AC8940D2BD7E}" type="pres">
      <dgm:prSet presAssocID="{4E51AB2C-507E-4199-9E86-A0458922A37C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8CC897-B1AF-4F88-A54C-33139BA85283}" type="pres">
      <dgm:prSet presAssocID="{9F8934E5-3C92-454C-B721-CC4F2E07B3F3}" presName="sp" presStyleCnt="0"/>
      <dgm:spPr/>
    </dgm:pt>
    <dgm:pt modelId="{A8FEB12F-39A1-4547-A8C6-E5DF991D3EC0}" type="pres">
      <dgm:prSet presAssocID="{ADEB1770-FEBC-41C3-A504-118C01015914}" presName="linNode" presStyleCnt="0"/>
      <dgm:spPr/>
    </dgm:pt>
    <dgm:pt modelId="{2FA6C569-1155-419A-89DD-74419D875583}" type="pres">
      <dgm:prSet presAssocID="{ADEB1770-FEBC-41C3-A504-118C0101591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10B0A14E-4E87-4885-B402-0AE209449B1E}" type="pres">
      <dgm:prSet presAssocID="{ADEB1770-FEBC-41C3-A504-118C0101591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527A2FD-CE3F-47D0-8FC7-687849C68BF2}" type="presOf" srcId="{945C337E-3C9E-4DF1-A169-C9CB468091A9}" destId="{558AEB77-668E-4CD0-BDCC-3EB904C98803}" srcOrd="0" destOrd="0" presId="urn:microsoft.com/office/officeart/2005/8/layout/vList5"/>
    <dgm:cxn modelId="{AE5481CF-FED2-4A6F-922C-A5FF778C78F3}" type="presOf" srcId="{9ED6A342-0510-4CF7-AE16-B15FE8116132}" destId="{E1F407FC-FE46-4EE6-87FE-AC8940D2BD7E}" srcOrd="0" destOrd="1" presId="urn:microsoft.com/office/officeart/2005/8/layout/vList5"/>
    <dgm:cxn modelId="{1EF95028-2129-4EF6-AE50-328F978DCC98}" type="presOf" srcId="{46E7DB82-80BC-43D9-B816-32802958F6C4}" destId="{10B0A14E-4E87-4885-B402-0AE209449B1E}" srcOrd="0" destOrd="1" presId="urn:microsoft.com/office/officeart/2005/8/layout/vList5"/>
    <dgm:cxn modelId="{D00C4AB0-93B3-45DD-A107-81645CC1808C}" type="presOf" srcId="{321C2E94-B21F-46DC-84D4-A35C578EAEA5}" destId="{D343F00F-87B4-4239-BB93-100081629CD2}" srcOrd="0" destOrd="1" presId="urn:microsoft.com/office/officeart/2005/8/layout/vList5"/>
    <dgm:cxn modelId="{63B152E3-28B9-4E3F-AAFE-C875A987D976}" type="presOf" srcId="{ADEB1770-FEBC-41C3-A504-118C01015914}" destId="{2FA6C569-1155-419A-89DD-74419D875583}" srcOrd="0" destOrd="0" presId="urn:microsoft.com/office/officeart/2005/8/layout/vList5"/>
    <dgm:cxn modelId="{7C996B6E-37FC-4472-85C0-D10EF90AF52D}" srcId="{ADEB1770-FEBC-41C3-A504-118C01015914}" destId="{46E7DB82-80BC-43D9-B816-32802958F6C4}" srcOrd="1" destOrd="0" parTransId="{27A8F6B4-D954-4E5B-8139-5F0A064840BA}" sibTransId="{65381AEE-0BB5-4923-884E-A31771135B02}"/>
    <dgm:cxn modelId="{306BC22E-7752-4F1B-A465-9370DB14B336}" srcId="{B57BDCF9-1280-4F64-A59A-18499CD1AF6E}" destId="{4E51AB2C-507E-4199-9E86-A0458922A37C}" srcOrd="1" destOrd="0" parTransId="{CA25DE24-D340-44B4-9669-2DE070C52520}" sibTransId="{9F8934E5-3C92-454C-B721-CC4F2E07B3F3}"/>
    <dgm:cxn modelId="{B1826895-115D-4CF7-8B82-BBF2465CDF9B}" srcId="{B57BDCF9-1280-4F64-A59A-18499CD1AF6E}" destId="{945C337E-3C9E-4DF1-A169-C9CB468091A9}" srcOrd="0" destOrd="0" parTransId="{5A1F0A52-8231-405D-B2C1-1D39376E7F40}" sibTransId="{119A1B3F-DD85-4F1C-ADBA-8055A8D05B4D}"/>
    <dgm:cxn modelId="{7ED04F99-74F9-42C3-A2DA-B6FF083D84A3}" srcId="{945C337E-3C9E-4DF1-A169-C9CB468091A9}" destId="{321C2E94-B21F-46DC-84D4-A35C578EAEA5}" srcOrd="1" destOrd="0" parTransId="{7A4E40F2-C4E5-4603-81A2-9FF80428B781}" sibTransId="{C33C3990-C6A7-48B4-AD91-6E2CBF6EDA4C}"/>
    <dgm:cxn modelId="{05575E09-AFCF-4BDF-84F2-331009F503F8}" srcId="{945C337E-3C9E-4DF1-A169-C9CB468091A9}" destId="{AC5296D1-DEC8-4A23-95D7-877F63078603}" srcOrd="0" destOrd="0" parTransId="{0C6717B2-EEFE-41CD-AE53-12A39C90A25D}" sibTransId="{07A920FF-FEDE-46E2-BA8C-702B8866B702}"/>
    <dgm:cxn modelId="{22665767-D37A-497A-B4E0-9D6BDE88E9FF}" type="presOf" srcId="{AC5296D1-DEC8-4A23-95D7-877F63078603}" destId="{D343F00F-87B4-4239-BB93-100081629CD2}" srcOrd="0" destOrd="0" presId="urn:microsoft.com/office/officeart/2005/8/layout/vList5"/>
    <dgm:cxn modelId="{30B22DAB-737C-4E4F-A806-6A1D0E29B3FD}" type="presOf" srcId="{2921C219-7E56-4EE7-8D8E-FDF8AAF79748}" destId="{E1F407FC-FE46-4EE6-87FE-AC8940D2BD7E}" srcOrd="0" destOrd="0" presId="urn:microsoft.com/office/officeart/2005/8/layout/vList5"/>
    <dgm:cxn modelId="{973E7909-77C7-4674-A3AC-6DAF88B3B6D2}" type="presOf" srcId="{4E51AB2C-507E-4199-9E86-A0458922A37C}" destId="{7D6711E6-1759-4EB2-8628-9576018B5DE1}" srcOrd="0" destOrd="0" presId="urn:microsoft.com/office/officeart/2005/8/layout/vList5"/>
    <dgm:cxn modelId="{EFE7B373-3A79-4295-B097-3A2A2DC48610}" srcId="{4E51AB2C-507E-4199-9E86-A0458922A37C}" destId="{9ED6A342-0510-4CF7-AE16-B15FE8116132}" srcOrd="1" destOrd="0" parTransId="{CC3662EF-76EA-45C5-AB8A-0E4555A40418}" sibTransId="{18377F61-71E8-4600-8323-B152CAA26B44}"/>
    <dgm:cxn modelId="{46CD42AD-590A-42A5-91CA-D2E7E413306B}" srcId="{ADEB1770-FEBC-41C3-A504-118C01015914}" destId="{82398D9F-17B8-472E-AD85-FD00A0D3E3BE}" srcOrd="0" destOrd="0" parTransId="{725CAD11-1906-4A0A-B4C3-7352DF8F32AD}" sibTransId="{7FFEACBF-B109-41C0-9C97-D04178E882CF}"/>
    <dgm:cxn modelId="{B0A1F8EC-727B-4961-BAD4-CE640C850031}" type="presOf" srcId="{B57BDCF9-1280-4F64-A59A-18499CD1AF6E}" destId="{9A2835FB-789E-4E57-AC8F-A3C4D80AD830}" srcOrd="0" destOrd="0" presId="urn:microsoft.com/office/officeart/2005/8/layout/vList5"/>
    <dgm:cxn modelId="{D9D40547-4FC5-48C9-B9E7-7BA8A7366834}" srcId="{4E51AB2C-507E-4199-9E86-A0458922A37C}" destId="{2896D31A-E517-4A69-BD74-0186825324BE}" srcOrd="2" destOrd="0" parTransId="{B1CA67F9-4400-4720-AC33-6EA6566AA44B}" sibTransId="{D8D45C2D-83EE-4681-8173-753508C6F8E7}"/>
    <dgm:cxn modelId="{C779DD52-51D3-467C-BA28-283DF7457BFF}" srcId="{B57BDCF9-1280-4F64-A59A-18499CD1AF6E}" destId="{ADEB1770-FEBC-41C3-A504-118C01015914}" srcOrd="2" destOrd="0" parTransId="{BFFF9F03-F8A5-4190-8EEE-1540532805E0}" sibTransId="{AD0349F8-DE92-4C37-9132-B56A996DDA4E}"/>
    <dgm:cxn modelId="{A7A5864A-E18B-448B-9B8A-2DAD7EA6DAFA}" type="presOf" srcId="{2896D31A-E517-4A69-BD74-0186825324BE}" destId="{E1F407FC-FE46-4EE6-87FE-AC8940D2BD7E}" srcOrd="0" destOrd="2" presId="urn:microsoft.com/office/officeart/2005/8/layout/vList5"/>
    <dgm:cxn modelId="{1D618FC9-75D9-4D69-A513-6FA23B7558C0}" type="presOf" srcId="{82398D9F-17B8-472E-AD85-FD00A0D3E3BE}" destId="{10B0A14E-4E87-4885-B402-0AE209449B1E}" srcOrd="0" destOrd="0" presId="urn:microsoft.com/office/officeart/2005/8/layout/vList5"/>
    <dgm:cxn modelId="{373370ED-44B9-460D-BE3B-F86B50E76DAC}" srcId="{4E51AB2C-507E-4199-9E86-A0458922A37C}" destId="{2921C219-7E56-4EE7-8D8E-FDF8AAF79748}" srcOrd="0" destOrd="0" parTransId="{9EB13A70-9AA0-46DF-B173-17A9BE15DDD7}" sibTransId="{A911BE2A-986B-4B65-9D5A-9B5E6C390320}"/>
    <dgm:cxn modelId="{E5E3988F-85CD-44D4-98E8-1EC4785EDA01}" type="presParOf" srcId="{9A2835FB-789E-4E57-AC8F-A3C4D80AD830}" destId="{2C2F110D-F62C-4863-B73B-D31042C7A162}" srcOrd="0" destOrd="0" presId="urn:microsoft.com/office/officeart/2005/8/layout/vList5"/>
    <dgm:cxn modelId="{058FABDA-215A-45A4-9268-18419E4B9404}" type="presParOf" srcId="{2C2F110D-F62C-4863-B73B-D31042C7A162}" destId="{558AEB77-668E-4CD0-BDCC-3EB904C98803}" srcOrd="0" destOrd="0" presId="urn:microsoft.com/office/officeart/2005/8/layout/vList5"/>
    <dgm:cxn modelId="{B70EDE49-127F-42FD-BF0F-04643958D0F2}" type="presParOf" srcId="{2C2F110D-F62C-4863-B73B-D31042C7A162}" destId="{D343F00F-87B4-4239-BB93-100081629CD2}" srcOrd="1" destOrd="0" presId="urn:microsoft.com/office/officeart/2005/8/layout/vList5"/>
    <dgm:cxn modelId="{C6BBE987-9A22-450F-9FE1-E7244B4F73E7}" type="presParOf" srcId="{9A2835FB-789E-4E57-AC8F-A3C4D80AD830}" destId="{D719F541-CB06-4395-87FB-2C74A2C1D4D0}" srcOrd="1" destOrd="0" presId="urn:microsoft.com/office/officeart/2005/8/layout/vList5"/>
    <dgm:cxn modelId="{85C866F2-FF79-4CBE-91EC-1F08420589B3}" type="presParOf" srcId="{9A2835FB-789E-4E57-AC8F-A3C4D80AD830}" destId="{1D992CE9-ED39-40D4-B84D-015096C65A27}" srcOrd="2" destOrd="0" presId="urn:microsoft.com/office/officeart/2005/8/layout/vList5"/>
    <dgm:cxn modelId="{B6FEAFB1-022C-4FB5-A704-1F9735FB6779}" type="presParOf" srcId="{1D992CE9-ED39-40D4-B84D-015096C65A27}" destId="{7D6711E6-1759-4EB2-8628-9576018B5DE1}" srcOrd="0" destOrd="0" presId="urn:microsoft.com/office/officeart/2005/8/layout/vList5"/>
    <dgm:cxn modelId="{46C21452-6797-4028-9D62-985ABBD75813}" type="presParOf" srcId="{1D992CE9-ED39-40D4-B84D-015096C65A27}" destId="{E1F407FC-FE46-4EE6-87FE-AC8940D2BD7E}" srcOrd="1" destOrd="0" presId="urn:microsoft.com/office/officeart/2005/8/layout/vList5"/>
    <dgm:cxn modelId="{B7517F3E-1916-4BC2-9DEB-5DEAB44FB354}" type="presParOf" srcId="{9A2835FB-789E-4E57-AC8F-A3C4D80AD830}" destId="{718CC897-B1AF-4F88-A54C-33139BA85283}" srcOrd="3" destOrd="0" presId="urn:microsoft.com/office/officeart/2005/8/layout/vList5"/>
    <dgm:cxn modelId="{59CA6644-1D5D-4642-84E9-1AE995A1CBFF}" type="presParOf" srcId="{9A2835FB-789E-4E57-AC8F-A3C4D80AD830}" destId="{A8FEB12F-39A1-4547-A8C6-E5DF991D3EC0}" srcOrd="4" destOrd="0" presId="urn:microsoft.com/office/officeart/2005/8/layout/vList5"/>
    <dgm:cxn modelId="{4F701639-9249-4DFB-8321-D1A5BB372B02}" type="presParOf" srcId="{A8FEB12F-39A1-4547-A8C6-E5DF991D3EC0}" destId="{2FA6C569-1155-419A-89DD-74419D875583}" srcOrd="0" destOrd="0" presId="urn:microsoft.com/office/officeart/2005/8/layout/vList5"/>
    <dgm:cxn modelId="{2023586F-DE69-4D31-B2D4-B2C49DFC9CB3}" type="presParOf" srcId="{A8FEB12F-39A1-4547-A8C6-E5DF991D3EC0}" destId="{10B0A14E-4E87-4885-B402-0AE209449B1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80CBE3-7A40-4271-BCF7-19A9C3DFFE19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DA1EB2-BC9C-4756-BDA2-6B435E68E5D7}">
      <dsp:nvSpPr>
        <dsp:cNvPr id="0" name=""/>
        <dsp:cNvSpPr/>
      </dsp:nvSpPr>
      <dsp:spPr>
        <a:xfrm>
          <a:off x="439863" y="298404"/>
          <a:ext cx="8104145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MVC</a:t>
          </a:r>
          <a:r>
            <a:rPr lang="zh-CN" altLang="en-US" sz="2800" kern="1200" dirty="0" smtClean="0"/>
            <a:t>体系</a:t>
          </a:r>
          <a:endParaRPr lang="zh-CN" altLang="en-US" sz="2800" kern="1200" dirty="0"/>
        </a:p>
      </dsp:txBody>
      <dsp:txXfrm>
        <a:off x="439863" y="298404"/>
        <a:ext cx="8104145" cy="597120"/>
      </dsp:txXfrm>
    </dsp:sp>
    <dsp:sp modelId="{CBABA6CD-F88A-4E5C-8401-3B9B25638488}">
      <dsp:nvSpPr>
        <dsp:cNvPr id="0" name=""/>
        <dsp:cNvSpPr/>
      </dsp:nvSpPr>
      <dsp:spPr>
        <a:xfrm>
          <a:off x="66662" y="223764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EE445-6B62-4F67-959C-F8498798C0D4}">
      <dsp:nvSpPr>
        <dsp:cNvPr id="0" name=""/>
        <dsp:cNvSpPr/>
      </dsp:nvSpPr>
      <dsp:spPr>
        <a:xfrm>
          <a:off x="782205" y="1194240"/>
          <a:ext cx="7761803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依赖注入</a:t>
          </a:r>
          <a:endParaRPr lang="zh-CN" altLang="en-US" sz="2800" kern="1200" dirty="0"/>
        </a:p>
      </dsp:txBody>
      <dsp:txXfrm>
        <a:off x="782205" y="1194240"/>
        <a:ext cx="7761803" cy="597120"/>
      </dsp:txXfrm>
    </dsp:sp>
    <dsp:sp modelId="{6FCD75B2-97E6-45A5-B70F-916AC9698F7E}">
      <dsp:nvSpPr>
        <dsp:cNvPr id="0" name=""/>
        <dsp:cNvSpPr/>
      </dsp:nvSpPr>
      <dsp:spPr>
        <a:xfrm>
          <a:off x="409005" y="1119600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BBD09A-805C-4350-A889-689945210ECF}">
      <dsp:nvSpPr>
        <dsp:cNvPr id="0" name=""/>
        <dsp:cNvSpPr/>
      </dsp:nvSpPr>
      <dsp:spPr>
        <a:xfrm>
          <a:off x="782205" y="2090076"/>
          <a:ext cx="7761803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Service / Factory / Provider</a:t>
          </a:r>
          <a:endParaRPr lang="zh-CN" altLang="en-US" sz="2800" kern="1200" dirty="0"/>
        </a:p>
      </dsp:txBody>
      <dsp:txXfrm>
        <a:off x="782205" y="2090076"/>
        <a:ext cx="7761803" cy="597120"/>
      </dsp:txXfrm>
    </dsp:sp>
    <dsp:sp modelId="{3F783F3D-2CA8-4E33-932F-291AF96C15BC}">
      <dsp:nvSpPr>
        <dsp:cNvPr id="0" name=""/>
        <dsp:cNvSpPr/>
      </dsp:nvSpPr>
      <dsp:spPr>
        <a:xfrm>
          <a:off x="409005" y="2015436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E05B57-48DD-4E65-A0A5-A099D6017147}">
      <dsp:nvSpPr>
        <dsp:cNvPr id="0" name=""/>
        <dsp:cNvSpPr/>
      </dsp:nvSpPr>
      <dsp:spPr>
        <a:xfrm>
          <a:off x="439863" y="2985911"/>
          <a:ext cx="8104145" cy="597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管道</a:t>
          </a:r>
          <a:endParaRPr lang="zh-CN" altLang="en-US" sz="2800" kern="1200" dirty="0"/>
        </a:p>
      </dsp:txBody>
      <dsp:txXfrm>
        <a:off x="439863" y="2985911"/>
        <a:ext cx="8104145" cy="597120"/>
      </dsp:txXfrm>
    </dsp:sp>
    <dsp:sp modelId="{D58216CA-556C-4404-BAC2-65F331003763}">
      <dsp:nvSpPr>
        <dsp:cNvPr id="0" name=""/>
        <dsp:cNvSpPr/>
      </dsp:nvSpPr>
      <dsp:spPr>
        <a:xfrm>
          <a:off x="66662" y="2911271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3F00F-87B4-4239-BB93-100081629CD2}">
      <dsp:nvSpPr>
        <dsp:cNvPr id="0" name=""/>
        <dsp:cNvSpPr/>
      </dsp:nvSpPr>
      <dsp:spPr>
        <a:xfrm rot="5400000">
          <a:off x="5345150" y="-2123497"/>
          <a:ext cx="1000682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err="1" smtClean="0"/>
            <a:t>Npm</a:t>
          </a:r>
          <a:r>
            <a:rPr lang="en-US" altLang="zh-CN" sz="1700" kern="1200" dirty="0" smtClean="0"/>
            <a:t> / Grunt / Bower</a:t>
          </a:r>
          <a:r>
            <a:rPr lang="zh-CN" altLang="en-US" sz="1700" kern="1200" dirty="0" smtClean="0"/>
            <a:t>等前端工具链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err="1" smtClean="0"/>
            <a:t>Nginx</a:t>
          </a:r>
          <a:r>
            <a:rPr lang="zh-CN" altLang="en-US" sz="1700" kern="1200" dirty="0" smtClean="0"/>
            <a:t>等部署环境和工具</a:t>
          </a:r>
          <a:endParaRPr lang="zh-CN" altLang="en-US" sz="1700" kern="1200" dirty="0"/>
        </a:p>
      </dsp:txBody>
      <dsp:txXfrm rot="-5400000">
        <a:off x="3094672" y="175830"/>
        <a:ext cx="5452790" cy="902984"/>
      </dsp:txXfrm>
    </dsp:sp>
    <dsp:sp modelId="{558AEB77-668E-4CD0-BDCC-3EB904C98803}">
      <dsp:nvSpPr>
        <dsp:cNvPr id="0" name=""/>
        <dsp:cNvSpPr/>
      </dsp:nvSpPr>
      <dsp:spPr>
        <a:xfrm>
          <a:off x="0" y="1895"/>
          <a:ext cx="3094672" cy="12508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110490" rIns="220980" bIns="11049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800" kern="1200" dirty="0" smtClean="0"/>
            <a:t>工具</a:t>
          </a:r>
          <a:endParaRPr lang="zh-CN" altLang="en-US" sz="5800" kern="1200" dirty="0"/>
        </a:p>
      </dsp:txBody>
      <dsp:txXfrm>
        <a:off x="61062" y="62957"/>
        <a:ext cx="2972548" cy="1128729"/>
      </dsp:txXfrm>
    </dsp:sp>
    <dsp:sp modelId="{E1F407FC-FE46-4EE6-87FE-AC8940D2BD7E}">
      <dsp:nvSpPr>
        <dsp:cNvPr id="0" name=""/>
        <dsp:cNvSpPr/>
      </dsp:nvSpPr>
      <dsp:spPr>
        <a:xfrm rot="5400000">
          <a:off x="5345150" y="-810101"/>
          <a:ext cx="1000682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HTML / CSS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JS / AJAX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REST</a:t>
          </a:r>
          <a:r>
            <a:rPr lang="zh-CN" altLang="en-US" sz="1700" kern="1200" dirty="0" smtClean="0"/>
            <a:t>风格</a:t>
          </a:r>
          <a:endParaRPr lang="zh-CN" altLang="en-US" sz="1700" kern="1200" dirty="0"/>
        </a:p>
      </dsp:txBody>
      <dsp:txXfrm rot="-5400000">
        <a:off x="3094672" y="1489226"/>
        <a:ext cx="5452790" cy="902984"/>
      </dsp:txXfrm>
    </dsp:sp>
    <dsp:sp modelId="{7D6711E6-1759-4EB2-8628-9576018B5DE1}">
      <dsp:nvSpPr>
        <dsp:cNvPr id="0" name=""/>
        <dsp:cNvSpPr/>
      </dsp:nvSpPr>
      <dsp:spPr>
        <a:xfrm>
          <a:off x="0" y="1315291"/>
          <a:ext cx="3094672" cy="12508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110490" rIns="220980" bIns="11049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800" kern="1200" dirty="0" smtClean="0"/>
            <a:t>技术</a:t>
          </a:r>
          <a:endParaRPr lang="zh-CN" altLang="en-US" sz="5800" kern="1200" dirty="0"/>
        </a:p>
      </dsp:txBody>
      <dsp:txXfrm>
        <a:off x="61062" y="1376353"/>
        <a:ext cx="2972548" cy="1128729"/>
      </dsp:txXfrm>
    </dsp:sp>
    <dsp:sp modelId="{10B0A14E-4E87-4885-B402-0AE209449B1E}">
      <dsp:nvSpPr>
        <dsp:cNvPr id="0" name=""/>
        <dsp:cNvSpPr/>
      </dsp:nvSpPr>
      <dsp:spPr>
        <a:xfrm rot="5400000">
          <a:off x="5345150" y="503295"/>
          <a:ext cx="1000682" cy="550163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跨域请求问题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跨站脚本攻击问题</a:t>
          </a:r>
          <a:endParaRPr lang="zh-CN" altLang="en-US" sz="1700" kern="1200" dirty="0"/>
        </a:p>
      </dsp:txBody>
      <dsp:txXfrm rot="-5400000">
        <a:off x="3094672" y="2802623"/>
        <a:ext cx="5452790" cy="902984"/>
      </dsp:txXfrm>
    </dsp:sp>
    <dsp:sp modelId="{2FA6C569-1155-419A-89DD-74419D875583}">
      <dsp:nvSpPr>
        <dsp:cNvPr id="0" name=""/>
        <dsp:cNvSpPr/>
      </dsp:nvSpPr>
      <dsp:spPr>
        <a:xfrm>
          <a:off x="0" y="2628688"/>
          <a:ext cx="3094672" cy="12508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110490" rIns="220980" bIns="11049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800" kern="1200" dirty="0" smtClean="0"/>
            <a:t>知识</a:t>
          </a:r>
          <a:endParaRPr lang="zh-CN" altLang="en-US" sz="5800" kern="1200" dirty="0"/>
        </a:p>
      </dsp:txBody>
      <dsp:txXfrm>
        <a:off x="61062" y="2689750"/>
        <a:ext cx="2972548" cy="1128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 to Angular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程序员的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指南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63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</a:t>
            </a:r>
            <a:r>
              <a:rPr lang="zh-CN" altLang="en-US" dirty="0" smtClean="0"/>
              <a:t>从后端借鉴了很多技术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48463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3283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</a:t>
            </a:r>
            <a:r>
              <a:rPr lang="zh-CN" altLang="en-US" dirty="0" smtClean="0"/>
              <a:t>补齐的知识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15344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880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分享完毕，谢谢！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31375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69</Words>
  <Application>Microsoft Office PowerPoint</Application>
  <PresentationFormat>宽屏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方正姚体</vt:lpstr>
      <vt:lpstr>华文新魏</vt:lpstr>
      <vt:lpstr>Arial</vt:lpstr>
      <vt:lpstr>Trebuchet MS</vt:lpstr>
      <vt:lpstr>Wingdings 3</vt:lpstr>
      <vt:lpstr>平面</vt:lpstr>
      <vt:lpstr>Java to Angular</vt:lpstr>
      <vt:lpstr>Angular从后端借鉴了很多技术</vt:lpstr>
      <vt:lpstr>需要补齐的知识</vt:lpstr>
      <vt:lpstr>分享完毕，谢谢！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汪志成</dc:creator>
  <cp:lastModifiedBy>汪志成</cp:lastModifiedBy>
  <cp:revision>6</cp:revision>
  <dcterms:created xsi:type="dcterms:W3CDTF">2014-05-19T02:06:29Z</dcterms:created>
  <dcterms:modified xsi:type="dcterms:W3CDTF">2014-05-23T05:43:02Z</dcterms:modified>
</cp:coreProperties>
</file>