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63" r:id="rId4"/>
    <p:sldId id="260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3318C8-D6B1-4502-AF54-7478F996871D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30266A3-7DD8-4538-9738-C7A346CAA70A}">
      <dgm:prSet phldrT="[文本]"/>
      <dgm:spPr/>
      <dgm:t>
        <a:bodyPr/>
        <a:lstStyle/>
        <a:p>
          <a:r>
            <a:rPr lang="zh-CN" altLang="en-US" dirty="0" smtClean="0"/>
            <a:t>理解</a:t>
          </a:r>
          <a:r>
            <a:rPr lang="en-US" altLang="zh-CN" dirty="0" smtClean="0"/>
            <a:t>MVC</a:t>
          </a:r>
          <a:r>
            <a:rPr lang="zh-CN" altLang="en-US" dirty="0" smtClean="0"/>
            <a:t>大家族</a:t>
          </a:r>
          <a:endParaRPr lang="zh-CN" altLang="en-US" dirty="0"/>
        </a:p>
      </dgm:t>
    </dgm:pt>
    <dgm:pt modelId="{8E0CFD68-2087-465B-9562-0460CA49EA3D}" type="parTrans" cxnId="{95088009-C868-476D-A37A-75DA956BAB12}">
      <dgm:prSet/>
      <dgm:spPr/>
      <dgm:t>
        <a:bodyPr/>
        <a:lstStyle/>
        <a:p>
          <a:endParaRPr lang="zh-CN" altLang="en-US"/>
        </a:p>
      </dgm:t>
    </dgm:pt>
    <dgm:pt modelId="{216AC495-D62E-4270-99FD-954EFA679FAB}" type="sibTrans" cxnId="{95088009-C868-476D-A37A-75DA956BAB12}">
      <dgm:prSet/>
      <dgm:spPr/>
      <dgm:t>
        <a:bodyPr/>
        <a:lstStyle/>
        <a:p>
          <a:endParaRPr lang="zh-CN" altLang="en-US"/>
        </a:p>
      </dgm:t>
    </dgm:pt>
    <dgm:pt modelId="{8D746935-4AE0-468F-8EA7-178BF4D7E353}">
      <dgm:prSet phldrT="[文本]"/>
      <dgm:spPr/>
      <dgm:t>
        <a:bodyPr/>
        <a:lstStyle/>
        <a:p>
          <a:r>
            <a:rPr lang="zh-CN" altLang="en-US" dirty="0" smtClean="0"/>
            <a:t>深入理解高内聚、低耦合原则</a:t>
          </a:r>
          <a:endParaRPr lang="zh-CN" altLang="en-US" dirty="0"/>
        </a:p>
      </dgm:t>
    </dgm:pt>
    <dgm:pt modelId="{63C4AC48-E7AE-4101-B6A7-4302B5AB3B86}" type="parTrans" cxnId="{27F17A15-423B-4121-AEEE-58BE987F1CE7}">
      <dgm:prSet/>
      <dgm:spPr/>
      <dgm:t>
        <a:bodyPr/>
        <a:lstStyle/>
        <a:p>
          <a:endParaRPr lang="zh-CN" altLang="en-US"/>
        </a:p>
      </dgm:t>
    </dgm:pt>
    <dgm:pt modelId="{21A57E09-83E4-4EA8-8BF2-06FF879C2530}" type="sibTrans" cxnId="{27F17A15-423B-4121-AEEE-58BE987F1CE7}">
      <dgm:prSet/>
      <dgm:spPr/>
      <dgm:t>
        <a:bodyPr/>
        <a:lstStyle/>
        <a:p>
          <a:endParaRPr lang="zh-CN" altLang="en-US"/>
        </a:p>
      </dgm:t>
    </dgm:pt>
    <dgm:pt modelId="{81D35B45-3A79-4B02-BDC1-E42C50770372}">
      <dgm:prSet phldrT="[文本]"/>
      <dgm:spPr/>
      <dgm:t>
        <a:bodyPr/>
        <a:lstStyle/>
        <a:p>
          <a:r>
            <a:rPr lang="zh-CN" altLang="en-US" dirty="0" smtClean="0"/>
            <a:t>转变思维方式</a:t>
          </a:r>
          <a:endParaRPr lang="zh-CN" altLang="en-US" dirty="0"/>
        </a:p>
      </dgm:t>
    </dgm:pt>
    <dgm:pt modelId="{98CD0463-2921-47B7-85F0-E59537AD01FB}" type="parTrans" cxnId="{574A95EB-1380-499A-AB12-B245346C0A95}">
      <dgm:prSet/>
      <dgm:spPr/>
      <dgm:t>
        <a:bodyPr/>
        <a:lstStyle/>
        <a:p>
          <a:endParaRPr lang="zh-CN" altLang="en-US"/>
        </a:p>
      </dgm:t>
    </dgm:pt>
    <dgm:pt modelId="{2B1FC802-B35D-4ADB-9D4B-8C63537F5310}" type="sibTrans" cxnId="{574A95EB-1380-499A-AB12-B245346C0A95}">
      <dgm:prSet/>
      <dgm:spPr/>
      <dgm:t>
        <a:bodyPr/>
        <a:lstStyle/>
        <a:p>
          <a:endParaRPr lang="zh-CN" altLang="en-US"/>
        </a:p>
      </dgm:t>
    </dgm:pt>
    <dgm:pt modelId="{4E4F002A-240A-4573-BF0C-4EE60A080C82}" type="pres">
      <dgm:prSet presAssocID="{073318C8-D6B1-4502-AF54-7478F996871D}" presName="Name0" presStyleCnt="0">
        <dgm:presLayoutVars>
          <dgm:chMax val="7"/>
          <dgm:chPref val="7"/>
          <dgm:dir/>
        </dgm:presLayoutVars>
      </dgm:prSet>
      <dgm:spPr/>
    </dgm:pt>
    <dgm:pt modelId="{C582EB7D-CD08-4AD5-8391-CE4C474C7597}" type="pres">
      <dgm:prSet presAssocID="{073318C8-D6B1-4502-AF54-7478F996871D}" presName="Name1" presStyleCnt="0"/>
      <dgm:spPr/>
    </dgm:pt>
    <dgm:pt modelId="{00918205-E57C-47BE-BA4C-7869B72CE3C3}" type="pres">
      <dgm:prSet presAssocID="{073318C8-D6B1-4502-AF54-7478F996871D}" presName="cycle" presStyleCnt="0"/>
      <dgm:spPr/>
    </dgm:pt>
    <dgm:pt modelId="{7BB1C39F-D1D5-4B1D-B39E-5F31622DCB92}" type="pres">
      <dgm:prSet presAssocID="{073318C8-D6B1-4502-AF54-7478F996871D}" presName="srcNode" presStyleLbl="node1" presStyleIdx="0" presStyleCnt="3"/>
      <dgm:spPr/>
    </dgm:pt>
    <dgm:pt modelId="{68B9BC2C-E5F7-4FAD-86F8-A53A1E735F9D}" type="pres">
      <dgm:prSet presAssocID="{073318C8-D6B1-4502-AF54-7478F996871D}" presName="conn" presStyleLbl="parChTrans1D2" presStyleIdx="0" presStyleCnt="1"/>
      <dgm:spPr/>
    </dgm:pt>
    <dgm:pt modelId="{50D4936B-980B-47E6-8A49-49F318B97952}" type="pres">
      <dgm:prSet presAssocID="{073318C8-D6B1-4502-AF54-7478F996871D}" presName="extraNode" presStyleLbl="node1" presStyleIdx="0" presStyleCnt="3"/>
      <dgm:spPr/>
    </dgm:pt>
    <dgm:pt modelId="{FCEB3736-892D-487A-9408-69EDF4EAE697}" type="pres">
      <dgm:prSet presAssocID="{073318C8-D6B1-4502-AF54-7478F996871D}" presName="dstNode" presStyleLbl="node1" presStyleIdx="0" presStyleCnt="3"/>
      <dgm:spPr/>
    </dgm:pt>
    <dgm:pt modelId="{841F56A5-6172-4193-8CA3-40647C0DD3B9}" type="pres">
      <dgm:prSet presAssocID="{8D746935-4AE0-468F-8EA7-178BF4D7E353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989540-E78E-4318-85E0-929340100F7F}" type="pres">
      <dgm:prSet presAssocID="{8D746935-4AE0-468F-8EA7-178BF4D7E353}" presName="accent_1" presStyleCnt="0"/>
      <dgm:spPr/>
    </dgm:pt>
    <dgm:pt modelId="{DC3387DE-7A6C-4284-A614-559BA5E09E09}" type="pres">
      <dgm:prSet presAssocID="{8D746935-4AE0-468F-8EA7-178BF4D7E353}" presName="accentRepeatNode" presStyleLbl="solidFgAcc1" presStyleIdx="0" presStyleCnt="3"/>
      <dgm:spPr/>
    </dgm:pt>
    <dgm:pt modelId="{2B3F74A2-7911-4250-BEA9-87BE531F3348}" type="pres">
      <dgm:prSet presAssocID="{030266A3-7DD8-4538-9738-C7A346CAA70A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E3C989-D04F-4DDB-A016-D3BB1A2B7586}" type="pres">
      <dgm:prSet presAssocID="{030266A3-7DD8-4538-9738-C7A346CAA70A}" presName="accent_2" presStyleCnt="0"/>
      <dgm:spPr/>
    </dgm:pt>
    <dgm:pt modelId="{5FD55CA4-11AD-43D8-AB99-871B49BC8E22}" type="pres">
      <dgm:prSet presAssocID="{030266A3-7DD8-4538-9738-C7A346CAA70A}" presName="accentRepeatNode" presStyleLbl="solidFgAcc1" presStyleIdx="1" presStyleCnt="3"/>
      <dgm:spPr/>
    </dgm:pt>
    <dgm:pt modelId="{80D307A2-53EF-4B25-ACCA-60A4DC7E74BC}" type="pres">
      <dgm:prSet presAssocID="{81D35B45-3A79-4B02-BDC1-E42C50770372}" presName="text_3" presStyleLbl="node1" presStyleIdx="2" presStyleCnt="3">
        <dgm:presLayoutVars>
          <dgm:bulletEnabled val="1"/>
        </dgm:presLayoutVars>
      </dgm:prSet>
      <dgm:spPr/>
    </dgm:pt>
    <dgm:pt modelId="{6BE303E1-14B0-4389-A66B-925B742B7FEB}" type="pres">
      <dgm:prSet presAssocID="{81D35B45-3A79-4B02-BDC1-E42C50770372}" presName="accent_3" presStyleCnt="0"/>
      <dgm:spPr/>
    </dgm:pt>
    <dgm:pt modelId="{B5AC5928-3C78-428A-9E44-8F14377CF2F2}" type="pres">
      <dgm:prSet presAssocID="{81D35B45-3A79-4B02-BDC1-E42C50770372}" presName="accentRepeatNode" presStyleLbl="solidFgAcc1" presStyleIdx="2" presStyleCnt="3"/>
      <dgm:spPr/>
    </dgm:pt>
  </dgm:ptLst>
  <dgm:cxnLst>
    <dgm:cxn modelId="{574A95EB-1380-499A-AB12-B245346C0A95}" srcId="{073318C8-D6B1-4502-AF54-7478F996871D}" destId="{81D35B45-3A79-4B02-BDC1-E42C50770372}" srcOrd="2" destOrd="0" parTransId="{98CD0463-2921-47B7-85F0-E59537AD01FB}" sibTransId="{2B1FC802-B35D-4ADB-9D4B-8C63537F5310}"/>
    <dgm:cxn modelId="{95088009-C868-476D-A37A-75DA956BAB12}" srcId="{073318C8-D6B1-4502-AF54-7478F996871D}" destId="{030266A3-7DD8-4538-9738-C7A346CAA70A}" srcOrd="1" destOrd="0" parTransId="{8E0CFD68-2087-465B-9562-0460CA49EA3D}" sibTransId="{216AC495-D62E-4270-99FD-954EFA679FAB}"/>
    <dgm:cxn modelId="{298D0E6D-09D4-4A8D-968B-A8EC36150303}" type="presOf" srcId="{21A57E09-83E4-4EA8-8BF2-06FF879C2530}" destId="{68B9BC2C-E5F7-4FAD-86F8-A53A1E735F9D}" srcOrd="0" destOrd="0" presId="urn:microsoft.com/office/officeart/2008/layout/VerticalCurvedList"/>
    <dgm:cxn modelId="{9F4658C6-785A-494B-9F05-17292887BB75}" type="presOf" srcId="{8D746935-4AE0-468F-8EA7-178BF4D7E353}" destId="{841F56A5-6172-4193-8CA3-40647C0DD3B9}" srcOrd="0" destOrd="0" presId="urn:microsoft.com/office/officeart/2008/layout/VerticalCurvedList"/>
    <dgm:cxn modelId="{7C402235-5B9A-4C55-9F86-1285D8AD2856}" type="presOf" srcId="{81D35B45-3A79-4B02-BDC1-E42C50770372}" destId="{80D307A2-53EF-4B25-ACCA-60A4DC7E74BC}" srcOrd="0" destOrd="0" presId="urn:microsoft.com/office/officeart/2008/layout/VerticalCurvedList"/>
    <dgm:cxn modelId="{7F2166B0-D865-4AD5-B011-45EAEED650BE}" type="presOf" srcId="{073318C8-D6B1-4502-AF54-7478F996871D}" destId="{4E4F002A-240A-4573-BF0C-4EE60A080C82}" srcOrd="0" destOrd="0" presId="urn:microsoft.com/office/officeart/2008/layout/VerticalCurvedList"/>
    <dgm:cxn modelId="{9CE0850A-8020-41CA-8364-E1739C659F90}" type="presOf" srcId="{030266A3-7DD8-4538-9738-C7A346CAA70A}" destId="{2B3F74A2-7911-4250-BEA9-87BE531F3348}" srcOrd="0" destOrd="0" presId="urn:microsoft.com/office/officeart/2008/layout/VerticalCurvedList"/>
    <dgm:cxn modelId="{27F17A15-423B-4121-AEEE-58BE987F1CE7}" srcId="{073318C8-D6B1-4502-AF54-7478F996871D}" destId="{8D746935-4AE0-468F-8EA7-178BF4D7E353}" srcOrd="0" destOrd="0" parTransId="{63C4AC48-E7AE-4101-B6A7-4302B5AB3B86}" sibTransId="{21A57E09-83E4-4EA8-8BF2-06FF879C2530}"/>
    <dgm:cxn modelId="{C926A79B-D8A6-4F09-A3F1-10C535BD4939}" type="presParOf" srcId="{4E4F002A-240A-4573-BF0C-4EE60A080C82}" destId="{C582EB7D-CD08-4AD5-8391-CE4C474C7597}" srcOrd="0" destOrd="0" presId="urn:microsoft.com/office/officeart/2008/layout/VerticalCurvedList"/>
    <dgm:cxn modelId="{43014A76-667B-4296-AB5A-0227D294D1F1}" type="presParOf" srcId="{C582EB7D-CD08-4AD5-8391-CE4C474C7597}" destId="{00918205-E57C-47BE-BA4C-7869B72CE3C3}" srcOrd="0" destOrd="0" presId="urn:microsoft.com/office/officeart/2008/layout/VerticalCurvedList"/>
    <dgm:cxn modelId="{DC35453A-DDF2-4A29-8255-40046FDD61E2}" type="presParOf" srcId="{00918205-E57C-47BE-BA4C-7869B72CE3C3}" destId="{7BB1C39F-D1D5-4B1D-B39E-5F31622DCB92}" srcOrd="0" destOrd="0" presId="urn:microsoft.com/office/officeart/2008/layout/VerticalCurvedList"/>
    <dgm:cxn modelId="{0520DCC3-9DF3-4353-A5B3-458A240F8DD5}" type="presParOf" srcId="{00918205-E57C-47BE-BA4C-7869B72CE3C3}" destId="{68B9BC2C-E5F7-4FAD-86F8-A53A1E735F9D}" srcOrd="1" destOrd="0" presId="urn:microsoft.com/office/officeart/2008/layout/VerticalCurvedList"/>
    <dgm:cxn modelId="{FD9CBD21-5B07-42F0-BAB6-0575290E6AFC}" type="presParOf" srcId="{00918205-E57C-47BE-BA4C-7869B72CE3C3}" destId="{50D4936B-980B-47E6-8A49-49F318B97952}" srcOrd="2" destOrd="0" presId="urn:microsoft.com/office/officeart/2008/layout/VerticalCurvedList"/>
    <dgm:cxn modelId="{E0118947-B70D-4231-A1B7-2C919477D37E}" type="presParOf" srcId="{00918205-E57C-47BE-BA4C-7869B72CE3C3}" destId="{FCEB3736-892D-487A-9408-69EDF4EAE697}" srcOrd="3" destOrd="0" presId="urn:microsoft.com/office/officeart/2008/layout/VerticalCurvedList"/>
    <dgm:cxn modelId="{0162EC2C-6733-4CF2-BF6E-5BBC58CC4BE6}" type="presParOf" srcId="{C582EB7D-CD08-4AD5-8391-CE4C474C7597}" destId="{841F56A5-6172-4193-8CA3-40647C0DD3B9}" srcOrd="1" destOrd="0" presId="urn:microsoft.com/office/officeart/2008/layout/VerticalCurvedList"/>
    <dgm:cxn modelId="{1E3B3808-2D0F-4A95-8CC6-8532F456A2E8}" type="presParOf" srcId="{C582EB7D-CD08-4AD5-8391-CE4C474C7597}" destId="{55989540-E78E-4318-85E0-929340100F7F}" srcOrd="2" destOrd="0" presId="urn:microsoft.com/office/officeart/2008/layout/VerticalCurvedList"/>
    <dgm:cxn modelId="{220C2681-9BAF-4227-B596-0854D4BCF1CF}" type="presParOf" srcId="{55989540-E78E-4318-85E0-929340100F7F}" destId="{DC3387DE-7A6C-4284-A614-559BA5E09E09}" srcOrd="0" destOrd="0" presId="urn:microsoft.com/office/officeart/2008/layout/VerticalCurvedList"/>
    <dgm:cxn modelId="{07F9D89B-8713-4CC5-AD52-3244A0800476}" type="presParOf" srcId="{C582EB7D-CD08-4AD5-8391-CE4C474C7597}" destId="{2B3F74A2-7911-4250-BEA9-87BE531F3348}" srcOrd="3" destOrd="0" presId="urn:microsoft.com/office/officeart/2008/layout/VerticalCurvedList"/>
    <dgm:cxn modelId="{95C99ED7-8317-42E1-864A-078EBBE3B423}" type="presParOf" srcId="{C582EB7D-CD08-4AD5-8391-CE4C474C7597}" destId="{74E3C989-D04F-4DDB-A016-D3BB1A2B7586}" srcOrd="4" destOrd="0" presId="urn:microsoft.com/office/officeart/2008/layout/VerticalCurvedList"/>
    <dgm:cxn modelId="{15994FC7-53E4-4FF1-B2FC-7FE985068985}" type="presParOf" srcId="{74E3C989-D04F-4DDB-A016-D3BB1A2B7586}" destId="{5FD55CA4-11AD-43D8-AB99-871B49BC8E22}" srcOrd="0" destOrd="0" presId="urn:microsoft.com/office/officeart/2008/layout/VerticalCurvedList"/>
    <dgm:cxn modelId="{0E3BC85F-D20E-48B9-88A8-6885FAAD0414}" type="presParOf" srcId="{C582EB7D-CD08-4AD5-8391-CE4C474C7597}" destId="{80D307A2-53EF-4B25-ACCA-60A4DC7E74BC}" srcOrd="5" destOrd="0" presId="urn:microsoft.com/office/officeart/2008/layout/VerticalCurvedList"/>
    <dgm:cxn modelId="{B253B1C9-7BB9-4C91-B7A2-7D2CB0B25584}" type="presParOf" srcId="{C582EB7D-CD08-4AD5-8391-CE4C474C7597}" destId="{6BE303E1-14B0-4389-A66B-925B742B7FEB}" srcOrd="6" destOrd="0" presId="urn:microsoft.com/office/officeart/2008/layout/VerticalCurvedList"/>
    <dgm:cxn modelId="{E6B1BBDA-F94D-440E-A916-7491B5B49E23}" type="presParOf" srcId="{6BE303E1-14B0-4389-A66B-925B742B7FEB}" destId="{B5AC5928-3C78-428A-9E44-8F14377CF2F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76E83D-668C-4619-A5F0-9F6DD5A2ED70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9D6B0BE-A798-4F0D-B296-7634E70AA1C3}">
      <dgm:prSet phldrT="[文本]"/>
      <dgm:spPr/>
      <dgm:t>
        <a:bodyPr/>
        <a:lstStyle/>
        <a:p>
          <a:r>
            <a:rPr lang="zh-CN" altLang="en-US" dirty="0" smtClean="0"/>
            <a:t>从更新界面改为更新数据</a:t>
          </a:r>
          <a:endParaRPr lang="zh-CN" altLang="en-US" dirty="0"/>
        </a:p>
      </dgm:t>
    </dgm:pt>
    <dgm:pt modelId="{CC4605D6-7A30-40DB-A05D-F0720694FD5C}" type="parTrans" cxnId="{AF65D763-6BF0-4497-AD74-504F63B651A3}">
      <dgm:prSet/>
      <dgm:spPr/>
      <dgm:t>
        <a:bodyPr/>
        <a:lstStyle/>
        <a:p>
          <a:endParaRPr lang="zh-CN" altLang="en-US"/>
        </a:p>
      </dgm:t>
    </dgm:pt>
    <dgm:pt modelId="{BB63EB30-1557-4D9D-A907-457A754BDBEB}" type="sibTrans" cxnId="{AF65D763-6BF0-4497-AD74-504F63B651A3}">
      <dgm:prSet/>
      <dgm:spPr/>
      <dgm:t>
        <a:bodyPr/>
        <a:lstStyle/>
        <a:p>
          <a:endParaRPr lang="zh-CN" altLang="en-US"/>
        </a:p>
      </dgm:t>
    </dgm:pt>
    <dgm:pt modelId="{87F0D689-A716-4FE4-86DD-38E1ECF37C0B}">
      <dgm:prSet phldrT="[文本]"/>
      <dgm:spPr/>
      <dgm:t>
        <a:bodyPr/>
        <a:lstStyle/>
        <a:p>
          <a:r>
            <a:rPr lang="en-US" altLang="zh-CN" dirty="0" smtClean="0"/>
            <a:t>Controller</a:t>
          </a:r>
          <a:r>
            <a:rPr lang="zh-CN" altLang="en-US" dirty="0" smtClean="0"/>
            <a:t>中只应该做一件事：操纵数据</a:t>
          </a:r>
          <a:endParaRPr lang="zh-CN" altLang="en-US" dirty="0"/>
        </a:p>
      </dgm:t>
    </dgm:pt>
    <dgm:pt modelId="{F9EEA295-7D72-4B93-8436-E7CE5186ACF1}" type="parTrans" cxnId="{3785A1DF-E28D-4EFB-BFE2-290B7A454D8A}">
      <dgm:prSet/>
      <dgm:spPr/>
      <dgm:t>
        <a:bodyPr/>
        <a:lstStyle/>
        <a:p>
          <a:endParaRPr lang="zh-CN" altLang="en-US"/>
        </a:p>
      </dgm:t>
    </dgm:pt>
    <dgm:pt modelId="{18FA5D44-206D-44C2-A7AF-2F7540EB7E0F}" type="sibTrans" cxnId="{3785A1DF-E28D-4EFB-BFE2-290B7A454D8A}">
      <dgm:prSet/>
      <dgm:spPr/>
      <dgm:t>
        <a:bodyPr/>
        <a:lstStyle/>
        <a:p>
          <a:endParaRPr lang="zh-CN" altLang="en-US"/>
        </a:p>
      </dgm:t>
    </dgm:pt>
    <dgm:pt modelId="{9189E91C-DA0B-48C5-8745-93FC068EF6FC}">
      <dgm:prSet phldrT="[文本]"/>
      <dgm:spPr/>
      <dgm:t>
        <a:bodyPr/>
        <a:lstStyle/>
        <a:p>
          <a:r>
            <a:rPr lang="zh-CN" altLang="en-US" dirty="0" smtClean="0"/>
            <a:t>写自定义指令不像写</a:t>
          </a:r>
          <a:r>
            <a:rPr lang="en-US" altLang="zh-CN" dirty="0" smtClean="0"/>
            <a:t>jQuery</a:t>
          </a:r>
          <a:r>
            <a:rPr lang="zh-CN" altLang="en-US" dirty="0" smtClean="0"/>
            <a:t>插件那么复杂</a:t>
          </a:r>
          <a:endParaRPr lang="zh-CN" altLang="en-US" dirty="0"/>
        </a:p>
      </dgm:t>
    </dgm:pt>
    <dgm:pt modelId="{F58D92DE-7F43-481C-B999-38A5D993E077}" type="parTrans" cxnId="{2AE9FC80-E5DF-4B2B-AAFF-08E7EDF3A62F}">
      <dgm:prSet/>
      <dgm:spPr/>
      <dgm:t>
        <a:bodyPr/>
        <a:lstStyle/>
        <a:p>
          <a:endParaRPr lang="zh-CN" altLang="en-US"/>
        </a:p>
      </dgm:t>
    </dgm:pt>
    <dgm:pt modelId="{CEFD3151-7E1F-4F99-A702-E02DD9287181}" type="sibTrans" cxnId="{2AE9FC80-E5DF-4B2B-AAFF-08E7EDF3A62F}">
      <dgm:prSet/>
      <dgm:spPr/>
      <dgm:t>
        <a:bodyPr/>
        <a:lstStyle/>
        <a:p>
          <a:endParaRPr lang="zh-CN" altLang="en-US"/>
        </a:p>
      </dgm:t>
    </dgm:pt>
    <dgm:pt modelId="{C4DB6A22-3992-4700-9E1D-C9267595BB57}">
      <dgm:prSet phldrT="[文本]"/>
      <dgm:spPr/>
      <dgm:t>
        <a:bodyPr/>
        <a:lstStyle/>
        <a:p>
          <a:r>
            <a:rPr lang="zh-CN" altLang="en-US" dirty="0" smtClean="0"/>
            <a:t>组合内置指令就足够做很多事了</a:t>
          </a:r>
          <a:endParaRPr lang="zh-CN" altLang="en-US" dirty="0"/>
        </a:p>
      </dgm:t>
    </dgm:pt>
    <dgm:pt modelId="{3BC6E04F-409A-4E24-B244-127B796DA1F6}" type="parTrans" cxnId="{0C854F60-205D-417D-B902-D6AB8C5CAAF2}">
      <dgm:prSet/>
      <dgm:spPr/>
      <dgm:t>
        <a:bodyPr/>
        <a:lstStyle/>
        <a:p>
          <a:endParaRPr lang="zh-CN" altLang="en-US"/>
        </a:p>
      </dgm:t>
    </dgm:pt>
    <dgm:pt modelId="{679D183E-5A71-4DCC-8A5E-3F14CB164E82}" type="sibTrans" cxnId="{0C854F60-205D-417D-B902-D6AB8C5CAAF2}">
      <dgm:prSet/>
      <dgm:spPr/>
      <dgm:t>
        <a:bodyPr/>
        <a:lstStyle/>
        <a:p>
          <a:endParaRPr lang="zh-CN" altLang="en-US"/>
        </a:p>
      </dgm:t>
    </dgm:pt>
    <dgm:pt modelId="{302FD6F7-952D-42BD-B3EC-A4E6295644EB}" type="pres">
      <dgm:prSet presAssocID="{4A76E83D-668C-4619-A5F0-9F6DD5A2ED70}" presName="Name0" presStyleCnt="0">
        <dgm:presLayoutVars>
          <dgm:chMax val="7"/>
          <dgm:chPref val="7"/>
          <dgm:dir/>
        </dgm:presLayoutVars>
      </dgm:prSet>
      <dgm:spPr/>
    </dgm:pt>
    <dgm:pt modelId="{3EAF9E9F-AA81-4706-B29B-2BF1257A244B}" type="pres">
      <dgm:prSet presAssocID="{4A76E83D-668C-4619-A5F0-9F6DD5A2ED70}" presName="Name1" presStyleCnt="0"/>
      <dgm:spPr/>
    </dgm:pt>
    <dgm:pt modelId="{87087222-EDE9-4DE5-BB10-29BC9D790FF2}" type="pres">
      <dgm:prSet presAssocID="{4A76E83D-668C-4619-A5F0-9F6DD5A2ED70}" presName="cycle" presStyleCnt="0"/>
      <dgm:spPr/>
    </dgm:pt>
    <dgm:pt modelId="{D38519C2-9310-4A9A-81E9-9C4E2EA25698}" type="pres">
      <dgm:prSet presAssocID="{4A76E83D-668C-4619-A5F0-9F6DD5A2ED70}" presName="srcNode" presStyleLbl="node1" presStyleIdx="0" presStyleCnt="4"/>
      <dgm:spPr/>
    </dgm:pt>
    <dgm:pt modelId="{FCD22003-2AE9-4396-A88E-5E5E6CE069EF}" type="pres">
      <dgm:prSet presAssocID="{4A76E83D-668C-4619-A5F0-9F6DD5A2ED70}" presName="conn" presStyleLbl="parChTrans1D2" presStyleIdx="0" presStyleCnt="1"/>
      <dgm:spPr/>
    </dgm:pt>
    <dgm:pt modelId="{6BC0203B-0958-4F27-AF58-0CC5DE9A4099}" type="pres">
      <dgm:prSet presAssocID="{4A76E83D-668C-4619-A5F0-9F6DD5A2ED70}" presName="extraNode" presStyleLbl="node1" presStyleIdx="0" presStyleCnt="4"/>
      <dgm:spPr/>
    </dgm:pt>
    <dgm:pt modelId="{9CD69F06-0307-4EB8-848A-C02C3A3E1F2E}" type="pres">
      <dgm:prSet presAssocID="{4A76E83D-668C-4619-A5F0-9F6DD5A2ED70}" presName="dstNode" presStyleLbl="node1" presStyleIdx="0" presStyleCnt="4"/>
      <dgm:spPr/>
    </dgm:pt>
    <dgm:pt modelId="{30500AD5-F3B4-4025-A21B-DB3443AACF3E}" type="pres">
      <dgm:prSet presAssocID="{F9D6B0BE-A798-4F0D-B296-7634E70AA1C3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EBAEEB-4F57-4483-8F29-EC3435410938}" type="pres">
      <dgm:prSet presAssocID="{F9D6B0BE-A798-4F0D-B296-7634E70AA1C3}" presName="accent_1" presStyleCnt="0"/>
      <dgm:spPr/>
    </dgm:pt>
    <dgm:pt modelId="{D731A2F6-4D59-49F3-A80A-F62F45DA8C85}" type="pres">
      <dgm:prSet presAssocID="{F9D6B0BE-A798-4F0D-B296-7634E70AA1C3}" presName="accentRepeatNode" presStyleLbl="solidFgAcc1" presStyleIdx="0" presStyleCnt="4"/>
      <dgm:spPr/>
    </dgm:pt>
    <dgm:pt modelId="{6E364FCD-CF2D-4AB2-9899-0E423F81DC6B}" type="pres">
      <dgm:prSet presAssocID="{87F0D689-A716-4FE4-86DD-38E1ECF37C0B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606E5E-AFED-4176-81E2-AA0F01966F96}" type="pres">
      <dgm:prSet presAssocID="{87F0D689-A716-4FE4-86DD-38E1ECF37C0B}" presName="accent_2" presStyleCnt="0"/>
      <dgm:spPr/>
    </dgm:pt>
    <dgm:pt modelId="{7924DAB6-376D-489F-896A-A0AB6D79A6D2}" type="pres">
      <dgm:prSet presAssocID="{87F0D689-A716-4FE4-86DD-38E1ECF37C0B}" presName="accentRepeatNode" presStyleLbl="solidFgAcc1" presStyleIdx="1" presStyleCnt="4"/>
      <dgm:spPr/>
    </dgm:pt>
    <dgm:pt modelId="{9CDBBCBB-12B7-47CE-BC67-B06E8B7E1FD3}" type="pres">
      <dgm:prSet presAssocID="{9189E91C-DA0B-48C5-8745-93FC068EF6FC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F6DD7C-4A4A-4185-A85A-588A402EE981}" type="pres">
      <dgm:prSet presAssocID="{9189E91C-DA0B-48C5-8745-93FC068EF6FC}" presName="accent_3" presStyleCnt="0"/>
      <dgm:spPr/>
    </dgm:pt>
    <dgm:pt modelId="{016FC2AB-5790-47AD-A8F3-FC7C0D866C4F}" type="pres">
      <dgm:prSet presAssocID="{9189E91C-DA0B-48C5-8745-93FC068EF6FC}" presName="accentRepeatNode" presStyleLbl="solidFgAcc1" presStyleIdx="2" presStyleCnt="4"/>
      <dgm:spPr/>
    </dgm:pt>
    <dgm:pt modelId="{41BCEC4E-7E82-4519-9EE2-F7E3BDA2E8C5}" type="pres">
      <dgm:prSet presAssocID="{C4DB6A22-3992-4700-9E1D-C9267595BB57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AF129C-DAC4-4F58-B1DD-A0A80001D691}" type="pres">
      <dgm:prSet presAssocID="{C4DB6A22-3992-4700-9E1D-C9267595BB57}" presName="accent_4" presStyleCnt="0"/>
      <dgm:spPr/>
    </dgm:pt>
    <dgm:pt modelId="{0C28B0F6-179B-4C5C-A065-63CC84B38E88}" type="pres">
      <dgm:prSet presAssocID="{C4DB6A22-3992-4700-9E1D-C9267595BB57}" presName="accentRepeatNode" presStyleLbl="solidFgAcc1" presStyleIdx="3" presStyleCnt="4"/>
      <dgm:spPr/>
    </dgm:pt>
  </dgm:ptLst>
  <dgm:cxnLst>
    <dgm:cxn modelId="{2AE9FC80-E5DF-4B2B-AAFF-08E7EDF3A62F}" srcId="{4A76E83D-668C-4619-A5F0-9F6DD5A2ED70}" destId="{9189E91C-DA0B-48C5-8745-93FC068EF6FC}" srcOrd="2" destOrd="0" parTransId="{F58D92DE-7F43-481C-B999-38A5D993E077}" sibTransId="{CEFD3151-7E1F-4F99-A702-E02DD9287181}"/>
    <dgm:cxn modelId="{AF65D763-6BF0-4497-AD74-504F63B651A3}" srcId="{4A76E83D-668C-4619-A5F0-9F6DD5A2ED70}" destId="{F9D6B0BE-A798-4F0D-B296-7634E70AA1C3}" srcOrd="0" destOrd="0" parTransId="{CC4605D6-7A30-40DB-A05D-F0720694FD5C}" sibTransId="{BB63EB30-1557-4D9D-A907-457A754BDBEB}"/>
    <dgm:cxn modelId="{513BF17E-15CF-4B89-AF7F-F13D09DF2ACC}" type="presOf" srcId="{87F0D689-A716-4FE4-86DD-38E1ECF37C0B}" destId="{6E364FCD-CF2D-4AB2-9899-0E423F81DC6B}" srcOrd="0" destOrd="0" presId="urn:microsoft.com/office/officeart/2008/layout/VerticalCurvedList"/>
    <dgm:cxn modelId="{7C58C5B5-4C7B-4472-A279-13D7E9CA408E}" type="presOf" srcId="{4A76E83D-668C-4619-A5F0-9F6DD5A2ED70}" destId="{302FD6F7-952D-42BD-B3EC-A4E6295644EB}" srcOrd="0" destOrd="0" presId="urn:microsoft.com/office/officeart/2008/layout/VerticalCurvedList"/>
    <dgm:cxn modelId="{1651554E-A574-4416-AE53-45EAAE519416}" type="presOf" srcId="{BB63EB30-1557-4D9D-A907-457A754BDBEB}" destId="{FCD22003-2AE9-4396-A88E-5E5E6CE069EF}" srcOrd="0" destOrd="0" presId="urn:microsoft.com/office/officeart/2008/layout/VerticalCurvedList"/>
    <dgm:cxn modelId="{750EFC1B-2FAF-4E13-A5F6-17EA0F8E831F}" type="presOf" srcId="{F9D6B0BE-A798-4F0D-B296-7634E70AA1C3}" destId="{30500AD5-F3B4-4025-A21B-DB3443AACF3E}" srcOrd="0" destOrd="0" presId="urn:microsoft.com/office/officeart/2008/layout/VerticalCurvedList"/>
    <dgm:cxn modelId="{DAAEEA26-434F-4351-ADD4-7D7E8322B48E}" type="presOf" srcId="{9189E91C-DA0B-48C5-8745-93FC068EF6FC}" destId="{9CDBBCBB-12B7-47CE-BC67-B06E8B7E1FD3}" srcOrd="0" destOrd="0" presId="urn:microsoft.com/office/officeart/2008/layout/VerticalCurvedList"/>
    <dgm:cxn modelId="{0C854F60-205D-417D-B902-D6AB8C5CAAF2}" srcId="{4A76E83D-668C-4619-A5F0-9F6DD5A2ED70}" destId="{C4DB6A22-3992-4700-9E1D-C9267595BB57}" srcOrd="3" destOrd="0" parTransId="{3BC6E04F-409A-4E24-B244-127B796DA1F6}" sibTransId="{679D183E-5A71-4DCC-8A5E-3F14CB164E82}"/>
    <dgm:cxn modelId="{3785A1DF-E28D-4EFB-BFE2-290B7A454D8A}" srcId="{4A76E83D-668C-4619-A5F0-9F6DD5A2ED70}" destId="{87F0D689-A716-4FE4-86DD-38E1ECF37C0B}" srcOrd="1" destOrd="0" parTransId="{F9EEA295-7D72-4B93-8436-E7CE5186ACF1}" sibTransId="{18FA5D44-206D-44C2-A7AF-2F7540EB7E0F}"/>
    <dgm:cxn modelId="{E7F9401F-4831-45E5-BE33-37BEE1374766}" type="presOf" srcId="{C4DB6A22-3992-4700-9E1D-C9267595BB57}" destId="{41BCEC4E-7E82-4519-9EE2-F7E3BDA2E8C5}" srcOrd="0" destOrd="0" presId="urn:microsoft.com/office/officeart/2008/layout/VerticalCurvedList"/>
    <dgm:cxn modelId="{3787682F-4A19-4C59-9EF8-21A1C0685960}" type="presParOf" srcId="{302FD6F7-952D-42BD-B3EC-A4E6295644EB}" destId="{3EAF9E9F-AA81-4706-B29B-2BF1257A244B}" srcOrd="0" destOrd="0" presId="urn:microsoft.com/office/officeart/2008/layout/VerticalCurvedList"/>
    <dgm:cxn modelId="{4DC13762-445C-4014-AF83-19946152C2E1}" type="presParOf" srcId="{3EAF9E9F-AA81-4706-B29B-2BF1257A244B}" destId="{87087222-EDE9-4DE5-BB10-29BC9D790FF2}" srcOrd="0" destOrd="0" presId="urn:microsoft.com/office/officeart/2008/layout/VerticalCurvedList"/>
    <dgm:cxn modelId="{43D74DC0-7A49-438E-A21B-0A3D256E8EDC}" type="presParOf" srcId="{87087222-EDE9-4DE5-BB10-29BC9D790FF2}" destId="{D38519C2-9310-4A9A-81E9-9C4E2EA25698}" srcOrd="0" destOrd="0" presId="urn:microsoft.com/office/officeart/2008/layout/VerticalCurvedList"/>
    <dgm:cxn modelId="{8774699D-8072-447E-AC46-EC936D65C53E}" type="presParOf" srcId="{87087222-EDE9-4DE5-BB10-29BC9D790FF2}" destId="{FCD22003-2AE9-4396-A88E-5E5E6CE069EF}" srcOrd="1" destOrd="0" presId="urn:microsoft.com/office/officeart/2008/layout/VerticalCurvedList"/>
    <dgm:cxn modelId="{4C28C3BD-EB67-4311-9FD6-8BF2AB12D976}" type="presParOf" srcId="{87087222-EDE9-4DE5-BB10-29BC9D790FF2}" destId="{6BC0203B-0958-4F27-AF58-0CC5DE9A4099}" srcOrd="2" destOrd="0" presId="urn:microsoft.com/office/officeart/2008/layout/VerticalCurvedList"/>
    <dgm:cxn modelId="{F62A3060-3C37-4E2D-814F-A2704411C785}" type="presParOf" srcId="{87087222-EDE9-4DE5-BB10-29BC9D790FF2}" destId="{9CD69F06-0307-4EB8-848A-C02C3A3E1F2E}" srcOrd="3" destOrd="0" presId="urn:microsoft.com/office/officeart/2008/layout/VerticalCurvedList"/>
    <dgm:cxn modelId="{E9638535-272F-4AE6-9838-326DD87EFAF4}" type="presParOf" srcId="{3EAF9E9F-AA81-4706-B29B-2BF1257A244B}" destId="{30500AD5-F3B4-4025-A21B-DB3443AACF3E}" srcOrd="1" destOrd="0" presId="urn:microsoft.com/office/officeart/2008/layout/VerticalCurvedList"/>
    <dgm:cxn modelId="{7780474B-875C-4025-9CE6-277CD130EE45}" type="presParOf" srcId="{3EAF9E9F-AA81-4706-B29B-2BF1257A244B}" destId="{F4EBAEEB-4F57-4483-8F29-EC3435410938}" srcOrd="2" destOrd="0" presId="urn:microsoft.com/office/officeart/2008/layout/VerticalCurvedList"/>
    <dgm:cxn modelId="{57636949-8D2C-4BBA-8348-BEABBFAAEB3A}" type="presParOf" srcId="{F4EBAEEB-4F57-4483-8F29-EC3435410938}" destId="{D731A2F6-4D59-49F3-A80A-F62F45DA8C85}" srcOrd="0" destOrd="0" presId="urn:microsoft.com/office/officeart/2008/layout/VerticalCurvedList"/>
    <dgm:cxn modelId="{1BF814D8-C3CB-4259-B4E8-FBC005FE9B2F}" type="presParOf" srcId="{3EAF9E9F-AA81-4706-B29B-2BF1257A244B}" destId="{6E364FCD-CF2D-4AB2-9899-0E423F81DC6B}" srcOrd="3" destOrd="0" presId="urn:microsoft.com/office/officeart/2008/layout/VerticalCurvedList"/>
    <dgm:cxn modelId="{DCE46D4D-AFF3-47BF-8515-46C88F08E4AB}" type="presParOf" srcId="{3EAF9E9F-AA81-4706-B29B-2BF1257A244B}" destId="{EB606E5E-AFED-4176-81E2-AA0F01966F96}" srcOrd="4" destOrd="0" presId="urn:microsoft.com/office/officeart/2008/layout/VerticalCurvedList"/>
    <dgm:cxn modelId="{48BFAF16-D5AD-479C-8677-3BA9A7B0864C}" type="presParOf" srcId="{EB606E5E-AFED-4176-81E2-AA0F01966F96}" destId="{7924DAB6-376D-489F-896A-A0AB6D79A6D2}" srcOrd="0" destOrd="0" presId="urn:microsoft.com/office/officeart/2008/layout/VerticalCurvedList"/>
    <dgm:cxn modelId="{3D9C9A1D-CE79-41FF-AF97-D5E9DA098CF9}" type="presParOf" srcId="{3EAF9E9F-AA81-4706-B29B-2BF1257A244B}" destId="{9CDBBCBB-12B7-47CE-BC67-B06E8B7E1FD3}" srcOrd="5" destOrd="0" presId="urn:microsoft.com/office/officeart/2008/layout/VerticalCurvedList"/>
    <dgm:cxn modelId="{6E5628ED-9F6C-40BC-812B-D61DC434954E}" type="presParOf" srcId="{3EAF9E9F-AA81-4706-B29B-2BF1257A244B}" destId="{56F6DD7C-4A4A-4185-A85A-588A402EE981}" srcOrd="6" destOrd="0" presId="urn:microsoft.com/office/officeart/2008/layout/VerticalCurvedList"/>
    <dgm:cxn modelId="{0CDE1C27-044C-4470-9115-1B89B647A809}" type="presParOf" srcId="{56F6DD7C-4A4A-4185-A85A-588A402EE981}" destId="{016FC2AB-5790-47AD-A8F3-FC7C0D866C4F}" srcOrd="0" destOrd="0" presId="urn:microsoft.com/office/officeart/2008/layout/VerticalCurvedList"/>
    <dgm:cxn modelId="{E7BC948E-B0C6-44EB-B6BA-E86241B99265}" type="presParOf" srcId="{3EAF9E9F-AA81-4706-B29B-2BF1257A244B}" destId="{41BCEC4E-7E82-4519-9EE2-F7E3BDA2E8C5}" srcOrd="7" destOrd="0" presId="urn:microsoft.com/office/officeart/2008/layout/VerticalCurvedList"/>
    <dgm:cxn modelId="{76DF3DAF-687F-4F28-BFE8-43246FE51F4F}" type="presParOf" srcId="{3EAF9E9F-AA81-4706-B29B-2BF1257A244B}" destId="{96AF129C-DAC4-4F58-B1DD-A0A80001D691}" srcOrd="8" destOrd="0" presId="urn:microsoft.com/office/officeart/2008/layout/VerticalCurvedList"/>
    <dgm:cxn modelId="{B406DEF0-E47D-4F72-BD1D-8AD9871EAF4B}" type="presParOf" srcId="{96AF129C-DAC4-4F58-B1DD-A0A80001D691}" destId="{0C28B0F6-179B-4C5C-A065-63CC84B38E8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B9BC2C-E5F7-4FAD-86F8-A53A1E735F9D}">
      <dsp:nvSpPr>
        <dsp:cNvPr id="0" name=""/>
        <dsp:cNvSpPr/>
      </dsp:nvSpPr>
      <dsp:spPr>
        <a:xfrm>
          <a:off x="-4387787" y="-673007"/>
          <a:ext cx="5227451" cy="5227451"/>
        </a:xfrm>
        <a:prstGeom prst="blockArc">
          <a:avLst>
            <a:gd name="adj1" fmla="val 18900000"/>
            <a:gd name="adj2" fmla="val 2700000"/>
            <a:gd name="adj3" fmla="val 413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1F56A5-6172-4193-8CA3-40647C0DD3B9}">
      <dsp:nvSpPr>
        <dsp:cNvPr id="0" name=""/>
        <dsp:cNvSpPr/>
      </dsp:nvSpPr>
      <dsp:spPr>
        <a:xfrm>
          <a:off x="540004" y="388143"/>
          <a:ext cx="8004004" cy="776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6178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深入理解高内聚、低耦合原则</a:t>
          </a:r>
          <a:endParaRPr lang="zh-CN" altLang="en-US" sz="3700" kern="1200" dirty="0"/>
        </a:p>
      </dsp:txBody>
      <dsp:txXfrm>
        <a:off x="540004" y="388143"/>
        <a:ext cx="8004004" cy="776287"/>
      </dsp:txXfrm>
    </dsp:sp>
    <dsp:sp modelId="{DC3387DE-7A6C-4284-A614-559BA5E09E09}">
      <dsp:nvSpPr>
        <dsp:cNvPr id="0" name=""/>
        <dsp:cNvSpPr/>
      </dsp:nvSpPr>
      <dsp:spPr>
        <a:xfrm>
          <a:off x="54824" y="291107"/>
          <a:ext cx="970359" cy="9703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3F74A2-7911-4250-BEA9-87BE531F3348}">
      <dsp:nvSpPr>
        <dsp:cNvPr id="0" name=""/>
        <dsp:cNvSpPr/>
      </dsp:nvSpPr>
      <dsp:spPr>
        <a:xfrm>
          <a:off x="822184" y="1552574"/>
          <a:ext cx="7721824" cy="776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6178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理解</a:t>
          </a:r>
          <a:r>
            <a:rPr lang="en-US" altLang="zh-CN" sz="3700" kern="1200" dirty="0" smtClean="0"/>
            <a:t>MVC</a:t>
          </a:r>
          <a:r>
            <a:rPr lang="zh-CN" altLang="en-US" sz="3700" kern="1200" dirty="0" smtClean="0"/>
            <a:t>大家族</a:t>
          </a:r>
          <a:endParaRPr lang="zh-CN" altLang="en-US" sz="3700" kern="1200" dirty="0"/>
        </a:p>
      </dsp:txBody>
      <dsp:txXfrm>
        <a:off x="822184" y="1552574"/>
        <a:ext cx="7721824" cy="776287"/>
      </dsp:txXfrm>
    </dsp:sp>
    <dsp:sp modelId="{5FD55CA4-11AD-43D8-AB99-871B49BC8E22}">
      <dsp:nvSpPr>
        <dsp:cNvPr id="0" name=""/>
        <dsp:cNvSpPr/>
      </dsp:nvSpPr>
      <dsp:spPr>
        <a:xfrm>
          <a:off x="337004" y="1455538"/>
          <a:ext cx="970359" cy="9703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D307A2-53EF-4B25-ACCA-60A4DC7E74BC}">
      <dsp:nvSpPr>
        <dsp:cNvPr id="0" name=""/>
        <dsp:cNvSpPr/>
      </dsp:nvSpPr>
      <dsp:spPr>
        <a:xfrm>
          <a:off x="540004" y="2717005"/>
          <a:ext cx="8004004" cy="776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6178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转变思维方式</a:t>
          </a:r>
          <a:endParaRPr lang="zh-CN" altLang="en-US" sz="3700" kern="1200" dirty="0"/>
        </a:p>
      </dsp:txBody>
      <dsp:txXfrm>
        <a:off x="540004" y="2717005"/>
        <a:ext cx="8004004" cy="776287"/>
      </dsp:txXfrm>
    </dsp:sp>
    <dsp:sp modelId="{B5AC5928-3C78-428A-9E44-8F14377CF2F2}">
      <dsp:nvSpPr>
        <dsp:cNvPr id="0" name=""/>
        <dsp:cNvSpPr/>
      </dsp:nvSpPr>
      <dsp:spPr>
        <a:xfrm>
          <a:off x="54824" y="2619969"/>
          <a:ext cx="970359" cy="9703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D22003-2AE9-4396-A88E-5E5E6CE069EF}">
      <dsp:nvSpPr>
        <dsp:cNvPr id="0" name=""/>
        <dsp:cNvSpPr/>
      </dsp:nvSpPr>
      <dsp:spPr>
        <a:xfrm>
          <a:off x="-4387787" y="-673007"/>
          <a:ext cx="5227451" cy="5227451"/>
        </a:xfrm>
        <a:prstGeom prst="blockArc">
          <a:avLst>
            <a:gd name="adj1" fmla="val 18900000"/>
            <a:gd name="adj2" fmla="val 2700000"/>
            <a:gd name="adj3" fmla="val 413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500AD5-F3B4-4025-A21B-DB3443AACF3E}">
      <dsp:nvSpPr>
        <dsp:cNvPr id="0" name=""/>
        <dsp:cNvSpPr/>
      </dsp:nvSpPr>
      <dsp:spPr>
        <a:xfrm>
          <a:off x="439863" y="298404"/>
          <a:ext cx="8104145" cy="597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396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从更新界面改为更新数据</a:t>
          </a:r>
          <a:endParaRPr lang="zh-CN" altLang="en-US" sz="2800" kern="1200" dirty="0"/>
        </a:p>
      </dsp:txBody>
      <dsp:txXfrm>
        <a:off x="439863" y="298404"/>
        <a:ext cx="8104145" cy="597120"/>
      </dsp:txXfrm>
    </dsp:sp>
    <dsp:sp modelId="{D731A2F6-4D59-49F3-A80A-F62F45DA8C85}">
      <dsp:nvSpPr>
        <dsp:cNvPr id="0" name=""/>
        <dsp:cNvSpPr/>
      </dsp:nvSpPr>
      <dsp:spPr>
        <a:xfrm>
          <a:off x="66662" y="223764"/>
          <a:ext cx="746400" cy="7464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364FCD-CF2D-4AB2-9899-0E423F81DC6B}">
      <dsp:nvSpPr>
        <dsp:cNvPr id="0" name=""/>
        <dsp:cNvSpPr/>
      </dsp:nvSpPr>
      <dsp:spPr>
        <a:xfrm>
          <a:off x="782205" y="1194240"/>
          <a:ext cx="7761803" cy="597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396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Controller</a:t>
          </a:r>
          <a:r>
            <a:rPr lang="zh-CN" altLang="en-US" sz="2800" kern="1200" dirty="0" smtClean="0"/>
            <a:t>中只应该做一件事：操纵数据</a:t>
          </a:r>
          <a:endParaRPr lang="zh-CN" altLang="en-US" sz="2800" kern="1200" dirty="0"/>
        </a:p>
      </dsp:txBody>
      <dsp:txXfrm>
        <a:off x="782205" y="1194240"/>
        <a:ext cx="7761803" cy="597120"/>
      </dsp:txXfrm>
    </dsp:sp>
    <dsp:sp modelId="{7924DAB6-376D-489F-896A-A0AB6D79A6D2}">
      <dsp:nvSpPr>
        <dsp:cNvPr id="0" name=""/>
        <dsp:cNvSpPr/>
      </dsp:nvSpPr>
      <dsp:spPr>
        <a:xfrm>
          <a:off x="409005" y="1119600"/>
          <a:ext cx="746400" cy="7464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DBBCBB-12B7-47CE-BC67-B06E8B7E1FD3}">
      <dsp:nvSpPr>
        <dsp:cNvPr id="0" name=""/>
        <dsp:cNvSpPr/>
      </dsp:nvSpPr>
      <dsp:spPr>
        <a:xfrm>
          <a:off x="782205" y="2090076"/>
          <a:ext cx="7761803" cy="597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396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写自定义指令不像写</a:t>
          </a:r>
          <a:r>
            <a:rPr lang="en-US" altLang="zh-CN" sz="2800" kern="1200" dirty="0" smtClean="0"/>
            <a:t>jQuery</a:t>
          </a:r>
          <a:r>
            <a:rPr lang="zh-CN" altLang="en-US" sz="2800" kern="1200" dirty="0" smtClean="0"/>
            <a:t>插件那么复杂</a:t>
          </a:r>
          <a:endParaRPr lang="zh-CN" altLang="en-US" sz="2800" kern="1200" dirty="0"/>
        </a:p>
      </dsp:txBody>
      <dsp:txXfrm>
        <a:off x="782205" y="2090076"/>
        <a:ext cx="7761803" cy="597120"/>
      </dsp:txXfrm>
    </dsp:sp>
    <dsp:sp modelId="{016FC2AB-5790-47AD-A8F3-FC7C0D866C4F}">
      <dsp:nvSpPr>
        <dsp:cNvPr id="0" name=""/>
        <dsp:cNvSpPr/>
      </dsp:nvSpPr>
      <dsp:spPr>
        <a:xfrm>
          <a:off x="409005" y="2015436"/>
          <a:ext cx="746400" cy="7464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BCEC4E-7E82-4519-9EE2-F7E3BDA2E8C5}">
      <dsp:nvSpPr>
        <dsp:cNvPr id="0" name=""/>
        <dsp:cNvSpPr/>
      </dsp:nvSpPr>
      <dsp:spPr>
        <a:xfrm>
          <a:off x="439863" y="2985911"/>
          <a:ext cx="8104145" cy="597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396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组合内置指令就足够做很多事了</a:t>
          </a:r>
          <a:endParaRPr lang="zh-CN" altLang="en-US" sz="2800" kern="1200" dirty="0"/>
        </a:p>
      </dsp:txBody>
      <dsp:txXfrm>
        <a:off x="439863" y="2985911"/>
        <a:ext cx="8104145" cy="597120"/>
      </dsp:txXfrm>
    </dsp:sp>
    <dsp:sp modelId="{0C28B0F6-179B-4C5C-A065-63CC84B38E88}">
      <dsp:nvSpPr>
        <dsp:cNvPr id="0" name=""/>
        <dsp:cNvSpPr/>
      </dsp:nvSpPr>
      <dsp:spPr>
        <a:xfrm>
          <a:off x="66662" y="2911271"/>
          <a:ext cx="746400" cy="7464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jQuery to Angular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jQuery</a:t>
            </a:r>
            <a:r>
              <a:rPr lang="zh-CN" altLang="en-US" dirty="0" smtClean="0"/>
              <a:t>程序员的</a:t>
            </a:r>
            <a:r>
              <a:rPr lang="en-US" altLang="zh-CN" dirty="0" smtClean="0"/>
              <a:t>Angular</a:t>
            </a:r>
            <a:r>
              <a:rPr lang="zh-CN" altLang="en-US" dirty="0" smtClean="0"/>
              <a:t>指南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9635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要点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5301153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7798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摆脱</a:t>
            </a:r>
            <a:r>
              <a:rPr lang="en-US" altLang="zh-CN" dirty="0" smtClean="0"/>
              <a:t>jQuery</a:t>
            </a:r>
            <a:r>
              <a:rPr lang="zh-CN" altLang="en-US" dirty="0" smtClean="0"/>
              <a:t>的思维定势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408735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7189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范例分析：级联下拉框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57446" y="3061287"/>
            <a:ext cx="4527712" cy="1821765"/>
          </a:xfrm>
        </p:spPr>
        <p:txBody>
          <a:bodyPr/>
          <a:lstStyle/>
          <a:p>
            <a:r>
              <a:rPr lang="zh-CN" altLang="en-US" dirty="0" smtClean="0"/>
              <a:t>定义下拉框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的数据源和</a:t>
            </a:r>
            <a:r>
              <a:rPr lang="en-US" altLang="zh-CN" dirty="0" smtClean="0"/>
              <a:t>model</a:t>
            </a:r>
          </a:p>
          <a:p>
            <a:r>
              <a:rPr lang="zh-CN" altLang="en-US" dirty="0" smtClean="0"/>
              <a:t>定义下拉框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的数据源和</a:t>
            </a:r>
            <a:r>
              <a:rPr lang="en-US" altLang="zh-CN" dirty="0" smtClean="0"/>
              <a:t>model</a:t>
            </a:r>
            <a:endParaRPr lang="en-US" altLang="zh-CN" dirty="0"/>
          </a:p>
          <a:p>
            <a:pPr lvl="1"/>
            <a:r>
              <a:rPr lang="zh-CN" altLang="en-US" dirty="0" smtClean="0"/>
              <a:t>数据源是从下拉框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查询出来的</a:t>
            </a: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677334" y="1930400"/>
            <a:ext cx="4680112" cy="6463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spcBef>
                <a:spcPct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jQuery</a:t>
            </a:r>
            <a:r>
              <a:rPr lang="zh-CN" altLang="en-US" dirty="0"/>
              <a:t>的方式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829734" y="3064412"/>
            <a:ext cx="4527712" cy="1818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挂接下拉框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change</a:t>
            </a:r>
            <a:r>
              <a:rPr lang="zh-CN" altLang="en-US" dirty="0" smtClean="0"/>
              <a:t>事件</a:t>
            </a:r>
            <a:endParaRPr lang="en-US" altLang="zh-CN" dirty="0" smtClean="0"/>
          </a:p>
          <a:p>
            <a:r>
              <a:rPr lang="zh-CN" altLang="en-US" dirty="0" smtClean="0"/>
              <a:t>在这个事件中，取得下拉框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的引用</a:t>
            </a:r>
            <a:endParaRPr lang="en-US" altLang="zh-CN" dirty="0" smtClean="0"/>
          </a:p>
          <a:p>
            <a:r>
              <a:rPr lang="zh-CN" altLang="en-US" dirty="0" smtClean="0"/>
              <a:t>查询符合</a:t>
            </a:r>
            <a:r>
              <a:rPr lang="en-US" altLang="zh-CN" dirty="0" smtClean="0"/>
              <a:t>A</a:t>
            </a:r>
            <a:r>
              <a:rPr lang="zh-CN" altLang="en-US" dirty="0" smtClean="0"/>
              <a:t>中限定条件的数据</a:t>
            </a:r>
            <a:endParaRPr lang="en-US" altLang="zh-CN" dirty="0" smtClean="0"/>
          </a:p>
          <a:p>
            <a:r>
              <a:rPr lang="zh-CN" altLang="en-US" dirty="0" smtClean="0"/>
              <a:t>循环，使用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的引用为其加入上述数据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357446" y="1927275"/>
            <a:ext cx="4360984" cy="6463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spcBef>
                <a:spcPct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 smtClean="0"/>
              <a:t>Angular</a:t>
            </a:r>
            <a:r>
              <a:rPr lang="zh-CN" altLang="en-US" dirty="0" smtClean="0"/>
              <a:t>的</a:t>
            </a:r>
            <a:r>
              <a:rPr lang="zh-CN" altLang="en-US" dirty="0"/>
              <a:t>方式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29734" y="5367608"/>
            <a:ext cx="6886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在线范例：</a:t>
            </a:r>
            <a:r>
              <a:rPr lang="en-US" altLang="zh-CN" dirty="0"/>
              <a:t>http://www.ngnice.com/showcase/#/select/cascade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7646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范例分析：表格（过滤，排序，分页）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5357446" y="3061287"/>
            <a:ext cx="4527712" cy="218596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使用内置指令 </a:t>
            </a:r>
            <a:r>
              <a:rPr lang="en-US" altLang="zh-CN" dirty="0" smtClean="0"/>
              <a:t>ng-repeat</a:t>
            </a:r>
            <a:r>
              <a:rPr lang="zh-CN" altLang="en-US" dirty="0" smtClean="0"/>
              <a:t>渲染</a:t>
            </a:r>
            <a:endParaRPr lang="en-US" altLang="zh-CN" dirty="0" smtClean="0"/>
          </a:p>
          <a:p>
            <a:r>
              <a:rPr lang="zh-CN" altLang="en-US" dirty="0" smtClean="0"/>
              <a:t>在数据源上附加</a:t>
            </a:r>
            <a:r>
              <a:rPr lang="en-US" altLang="zh-CN" dirty="0" smtClean="0"/>
              <a:t>filter</a:t>
            </a:r>
            <a:r>
              <a:rPr lang="zh-CN" altLang="en-US" dirty="0" smtClean="0"/>
              <a:t>过滤器过滤</a:t>
            </a:r>
            <a:endParaRPr lang="en-US" altLang="zh-CN" dirty="0" smtClean="0"/>
          </a:p>
          <a:p>
            <a:r>
              <a:rPr lang="zh-CN" altLang="en-US" dirty="0" smtClean="0"/>
              <a:t>在数据源上附加</a:t>
            </a:r>
            <a:r>
              <a:rPr lang="en-US" altLang="zh-CN" dirty="0" err="1" smtClean="0"/>
              <a:t>orderBy</a:t>
            </a:r>
            <a:r>
              <a:rPr lang="zh-CN" altLang="en-US" dirty="0" smtClean="0"/>
              <a:t>过滤器排序</a:t>
            </a:r>
            <a:endParaRPr lang="en-US" altLang="zh-CN" dirty="0" smtClean="0"/>
          </a:p>
          <a:p>
            <a:r>
              <a:rPr lang="zh-CN" altLang="en-US" dirty="0" smtClean="0"/>
              <a:t>在数据源上附加</a:t>
            </a:r>
            <a:r>
              <a:rPr lang="en-US" altLang="zh-CN" dirty="0" smtClean="0"/>
              <a:t>paging</a:t>
            </a:r>
            <a:r>
              <a:rPr lang="zh-CN" altLang="en-US" dirty="0" smtClean="0"/>
              <a:t>过滤器分页</a:t>
            </a:r>
            <a:endParaRPr lang="en-US" altLang="zh-CN" dirty="0" smtClean="0"/>
          </a:p>
          <a:p>
            <a:r>
              <a:rPr lang="zh-CN" altLang="en-US" dirty="0" smtClean="0"/>
              <a:t>无第三方组件，手写几乎是</a:t>
            </a:r>
            <a:r>
              <a:rPr lang="zh-CN" altLang="en-US" dirty="0"/>
              <a:t>零</a:t>
            </a:r>
            <a:r>
              <a:rPr lang="zh-CN" altLang="en-US" dirty="0" smtClean="0"/>
              <a:t>代码</a:t>
            </a:r>
            <a:endParaRPr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677334" y="1930400"/>
            <a:ext cx="4680112" cy="6463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spcBef>
                <a:spcPct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jQuery</a:t>
            </a:r>
            <a:r>
              <a:rPr lang="zh-CN" altLang="en-US" dirty="0"/>
              <a:t>的方式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77334" y="3064411"/>
            <a:ext cx="4680112" cy="2182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用第三方组件吧，自己写累死人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357446" y="1927275"/>
            <a:ext cx="4360984" cy="6463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spcBef>
                <a:spcPct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 smtClean="0"/>
              <a:t>Angular</a:t>
            </a:r>
            <a:r>
              <a:rPr lang="zh-CN" altLang="en-US" dirty="0" smtClean="0"/>
              <a:t>的</a:t>
            </a:r>
            <a:r>
              <a:rPr lang="zh-CN" altLang="en-US" dirty="0"/>
              <a:t>方式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77334" y="5731805"/>
            <a:ext cx="650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在线范例：</a:t>
            </a:r>
            <a:r>
              <a:rPr lang="en-US" altLang="zh-CN" dirty="0"/>
              <a:t>http://www.ngnice.com/showcase/#/table/basic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7158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范例分析：购物车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5357446" y="3061287"/>
            <a:ext cx="4527712" cy="218596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内部保存一个数据结构</a:t>
            </a:r>
            <a:endParaRPr lang="en-US" altLang="zh-CN" dirty="0" smtClean="0"/>
          </a:p>
          <a:p>
            <a:r>
              <a:rPr lang="en-US" altLang="zh-CN" dirty="0" smtClean="0"/>
              <a:t>VM</a:t>
            </a:r>
            <a:r>
              <a:rPr lang="zh-CN" altLang="en-US" dirty="0" smtClean="0"/>
              <a:t>中定义行为函数实现计算逻辑</a:t>
            </a:r>
            <a:endParaRPr lang="en-US" altLang="zh-CN" dirty="0" smtClean="0"/>
          </a:p>
          <a:p>
            <a:r>
              <a:rPr lang="zh-CN" altLang="en-US" dirty="0" smtClean="0"/>
              <a:t>模板中引用行为函数</a:t>
            </a:r>
            <a:endParaRPr lang="en-US" altLang="zh-CN" dirty="0" smtClean="0"/>
          </a:p>
          <a:p>
            <a:r>
              <a:rPr lang="zh-CN" altLang="en-US" dirty="0" smtClean="0"/>
              <a:t>模板自动与</a:t>
            </a:r>
            <a:r>
              <a:rPr lang="en-US" altLang="zh-CN" dirty="0" smtClean="0"/>
              <a:t>VM</a:t>
            </a:r>
            <a:r>
              <a:rPr lang="zh-CN" altLang="en-US" dirty="0" smtClean="0"/>
              <a:t>保持同步</a:t>
            </a:r>
            <a:endParaRPr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677334" y="1930400"/>
            <a:ext cx="4680112" cy="6463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spcBef>
                <a:spcPct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jQuery</a:t>
            </a:r>
            <a:r>
              <a:rPr lang="zh-CN" altLang="en-US" dirty="0"/>
              <a:t>的方式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77334" y="3064411"/>
            <a:ext cx="4680112" cy="2182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内部保存一</a:t>
            </a:r>
            <a:r>
              <a:rPr lang="zh-CN" altLang="en-US" dirty="0" smtClean="0"/>
              <a:t>个数据结构</a:t>
            </a:r>
            <a:endParaRPr lang="en-US" altLang="zh-CN" dirty="0" smtClean="0"/>
          </a:p>
          <a:p>
            <a:r>
              <a:rPr lang="zh-CN" altLang="en-US" dirty="0" smtClean="0"/>
              <a:t>保存各个元素的</a:t>
            </a:r>
            <a:r>
              <a:rPr lang="en-US" altLang="zh-CN" dirty="0" smtClean="0"/>
              <a:t>DOM</a:t>
            </a:r>
            <a:r>
              <a:rPr lang="zh-CN" altLang="en-US" dirty="0" smtClean="0"/>
              <a:t>引用</a:t>
            </a:r>
            <a:endParaRPr lang="en-US" altLang="zh-CN" dirty="0" smtClean="0"/>
          </a:p>
          <a:p>
            <a:r>
              <a:rPr lang="zh-CN" altLang="en-US" dirty="0" smtClean="0"/>
              <a:t>挂钩各个元素的事件</a:t>
            </a:r>
            <a:endParaRPr lang="en-US" altLang="zh-CN" dirty="0" smtClean="0"/>
          </a:p>
          <a:p>
            <a:r>
              <a:rPr lang="zh-CN" altLang="en-US" dirty="0" smtClean="0"/>
              <a:t>调用相关函数对数据结构进行计算</a:t>
            </a:r>
            <a:endParaRPr lang="en-US" altLang="zh-CN" dirty="0" smtClean="0"/>
          </a:p>
          <a:p>
            <a:r>
              <a:rPr lang="zh-CN" altLang="en-US" dirty="0" smtClean="0"/>
              <a:t>手动更新到</a:t>
            </a:r>
            <a:r>
              <a:rPr lang="en-US" altLang="zh-CN" dirty="0" smtClean="0"/>
              <a:t>DOM</a:t>
            </a:r>
            <a:r>
              <a:rPr lang="zh-CN" altLang="en-US" dirty="0" smtClean="0"/>
              <a:t>树中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357446" y="1927275"/>
            <a:ext cx="4360984" cy="6463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spcBef>
                <a:spcPct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 smtClean="0"/>
              <a:t>Angular</a:t>
            </a:r>
            <a:r>
              <a:rPr lang="zh-CN" altLang="en-US" dirty="0" smtClean="0"/>
              <a:t>的</a:t>
            </a:r>
            <a:r>
              <a:rPr lang="zh-CN" altLang="en-US" dirty="0"/>
              <a:t>方式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77334" y="5731805"/>
            <a:ext cx="650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在线范例：</a:t>
            </a:r>
            <a:r>
              <a:rPr lang="en-US" altLang="zh-CN" dirty="0"/>
              <a:t>http://www.ngnice.com/showcase/#/table/basic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2591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分享完毕，谢谢！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995042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1440</TotalTime>
  <Words>305</Words>
  <Application>Microsoft Office PowerPoint</Application>
  <PresentationFormat>宽屏</PresentationFormat>
  <Paragraphs>46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方正姚体</vt:lpstr>
      <vt:lpstr>华文新魏</vt:lpstr>
      <vt:lpstr>Arial</vt:lpstr>
      <vt:lpstr>Trebuchet MS</vt:lpstr>
      <vt:lpstr>Wingdings 3</vt:lpstr>
      <vt:lpstr>平面</vt:lpstr>
      <vt:lpstr>jQuery to Angular</vt:lpstr>
      <vt:lpstr>要点</vt:lpstr>
      <vt:lpstr>摆脱jQuery的思维定势</vt:lpstr>
      <vt:lpstr>范例分析：级联下拉框</vt:lpstr>
      <vt:lpstr>范例分析：表格（过滤，排序，分页）</vt:lpstr>
      <vt:lpstr>范例分析：购物车</vt:lpstr>
      <vt:lpstr>分享完毕，谢谢！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汪志成</dc:creator>
  <cp:lastModifiedBy>汪志成</cp:lastModifiedBy>
  <cp:revision>29</cp:revision>
  <dcterms:created xsi:type="dcterms:W3CDTF">2014-05-19T02:06:29Z</dcterms:created>
  <dcterms:modified xsi:type="dcterms:W3CDTF">2014-05-23T05:28:29Z</dcterms:modified>
</cp:coreProperties>
</file>