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AD5F8E-AF94-4C0C-AD22-4EBC0F21F04D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932820C-E8EC-44AA-8AC8-529DD28D1567}">
      <dgm:prSet phldrT="[文本]"/>
      <dgm:spPr/>
      <dgm:t>
        <a:bodyPr/>
        <a:lstStyle/>
        <a:p>
          <a:r>
            <a:rPr lang="en-US" altLang="zh-CN" dirty="0" smtClean="0"/>
            <a:t>Backbone</a:t>
          </a:r>
          <a:r>
            <a:rPr lang="zh-CN" altLang="en-US" dirty="0" smtClean="0"/>
            <a:t>是个划时代的框架</a:t>
          </a:r>
          <a:endParaRPr lang="zh-CN" altLang="en-US" dirty="0"/>
        </a:p>
      </dgm:t>
    </dgm:pt>
    <dgm:pt modelId="{774F4A6D-2F7D-4378-8D55-BFAD64978886}" type="parTrans" cxnId="{EC3F891D-3B87-4E2B-B47A-30161453D60D}">
      <dgm:prSet/>
      <dgm:spPr/>
      <dgm:t>
        <a:bodyPr/>
        <a:lstStyle/>
        <a:p>
          <a:endParaRPr lang="zh-CN" altLang="en-US"/>
        </a:p>
      </dgm:t>
    </dgm:pt>
    <dgm:pt modelId="{9350DF99-D0C5-4C22-9699-7B992F816944}" type="sibTrans" cxnId="{EC3F891D-3B87-4E2B-B47A-30161453D60D}">
      <dgm:prSet/>
      <dgm:spPr/>
      <dgm:t>
        <a:bodyPr/>
        <a:lstStyle/>
        <a:p>
          <a:endParaRPr lang="zh-CN" altLang="en-US"/>
        </a:p>
      </dgm:t>
    </dgm:pt>
    <dgm:pt modelId="{2DE1E66E-24BD-44BA-A6F5-9309C83278EB}">
      <dgm:prSet phldrT="[文本]"/>
      <dgm:spPr/>
      <dgm:t>
        <a:bodyPr/>
        <a:lstStyle/>
        <a:p>
          <a:r>
            <a:rPr lang="zh-CN" altLang="en-US" dirty="0" smtClean="0"/>
            <a:t>前端</a:t>
          </a:r>
          <a:r>
            <a:rPr lang="en-US" altLang="zh-CN" dirty="0" smtClean="0"/>
            <a:t>MVC</a:t>
          </a:r>
          <a:r>
            <a:rPr lang="zh-CN" altLang="en-US" dirty="0" smtClean="0"/>
            <a:t>元老</a:t>
          </a:r>
          <a:endParaRPr lang="zh-CN" altLang="en-US" dirty="0"/>
        </a:p>
      </dgm:t>
    </dgm:pt>
    <dgm:pt modelId="{BAA72535-787E-4AC5-A0BE-E954B8728EE8}" type="parTrans" cxnId="{FFAA796D-6CFD-4B6A-934E-933C0EB5057E}">
      <dgm:prSet/>
      <dgm:spPr/>
      <dgm:t>
        <a:bodyPr/>
        <a:lstStyle/>
        <a:p>
          <a:endParaRPr lang="zh-CN" altLang="en-US"/>
        </a:p>
      </dgm:t>
    </dgm:pt>
    <dgm:pt modelId="{140183A2-A3DB-40BA-B7D6-8ED473AE2586}" type="sibTrans" cxnId="{FFAA796D-6CFD-4B6A-934E-933C0EB5057E}">
      <dgm:prSet/>
      <dgm:spPr/>
      <dgm:t>
        <a:bodyPr/>
        <a:lstStyle/>
        <a:p>
          <a:endParaRPr lang="zh-CN" altLang="en-US"/>
        </a:p>
      </dgm:t>
    </dgm:pt>
    <dgm:pt modelId="{9BFA06B8-4677-4BF7-8FA6-AB2C5FA286B8}">
      <dgm:prSet phldrT="[文本]"/>
      <dgm:spPr/>
      <dgm:t>
        <a:bodyPr/>
        <a:lstStyle/>
        <a:p>
          <a:r>
            <a:rPr lang="zh-CN" altLang="en-US" dirty="0" smtClean="0"/>
            <a:t>资源积累深厚</a:t>
          </a:r>
          <a:endParaRPr lang="zh-CN" altLang="en-US" dirty="0"/>
        </a:p>
      </dgm:t>
    </dgm:pt>
    <dgm:pt modelId="{5BCBECB8-FF7C-4ADE-9D13-969E9DEF2F97}" type="parTrans" cxnId="{356D3745-BEC0-4A99-A757-8CC1F57C5EC1}">
      <dgm:prSet/>
      <dgm:spPr/>
      <dgm:t>
        <a:bodyPr/>
        <a:lstStyle/>
        <a:p>
          <a:endParaRPr lang="zh-CN" altLang="en-US"/>
        </a:p>
      </dgm:t>
    </dgm:pt>
    <dgm:pt modelId="{10C0B7FE-3785-455F-940A-578073D0B82F}" type="sibTrans" cxnId="{356D3745-BEC0-4A99-A757-8CC1F57C5EC1}">
      <dgm:prSet/>
      <dgm:spPr/>
      <dgm:t>
        <a:bodyPr/>
        <a:lstStyle/>
        <a:p>
          <a:endParaRPr lang="zh-CN" altLang="en-US"/>
        </a:p>
      </dgm:t>
    </dgm:pt>
    <dgm:pt modelId="{50A6EEA6-9543-4303-BF7B-25A210C03E2A}">
      <dgm:prSet phldrT="[文本]"/>
      <dgm:spPr/>
      <dgm:t>
        <a:bodyPr/>
        <a:lstStyle/>
        <a:p>
          <a:r>
            <a:rPr lang="zh-CN" altLang="en-US" dirty="0" smtClean="0"/>
            <a:t>但它的封装太浅层了</a:t>
          </a:r>
          <a:endParaRPr lang="zh-CN" altLang="en-US" dirty="0"/>
        </a:p>
      </dgm:t>
    </dgm:pt>
    <dgm:pt modelId="{7338F2DA-9044-424E-86F0-3474AA5405B0}" type="parTrans" cxnId="{71280081-19BC-4954-B949-0FC8A312EE3E}">
      <dgm:prSet/>
      <dgm:spPr/>
      <dgm:t>
        <a:bodyPr/>
        <a:lstStyle/>
        <a:p>
          <a:endParaRPr lang="zh-CN" altLang="en-US"/>
        </a:p>
      </dgm:t>
    </dgm:pt>
    <dgm:pt modelId="{985FEA95-BC5F-466D-90A2-5600AB9972B4}" type="sibTrans" cxnId="{71280081-19BC-4954-B949-0FC8A312EE3E}">
      <dgm:prSet/>
      <dgm:spPr/>
      <dgm:t>
        <a:bodyPr/>
        <a:lstStyle/>
        <a:p>
          <a:endParaRPr lang="zh-CN" altLang="en-US"/>
        </a:p>
      </dgm:t>
    </dgm:pt>
    <dgm:pt modelId="{6DB0BEE2-ECAF-4663-85A0-56DBD79073C6}">
      <dgm:prSet phldrT="[文本]"/>
      <dgm:spPr/>
      <dgm:t>
        <a:bodyPr/>
        <a:lstStyle/>
        <a:p>
          <a:r>
            <a:rPr lang="zh-CN" altLang="en-US" dirty="0" smtClean="0"/>
            <a:t>不支持</a:t>
          </a:r>
          <a:r>
            <a:rPr lang="en-US" altLang="zh-CN" smtClean="0"/>
            <a:t>POJO</a:t>
          </a:r>
          <a:endParaRPr lang="zh-CN" altLang="en-US" dirty="0"/>
        </a:p>
      </dgm:t>
    </dgm:pt>
    <dgm:pt modelId="{4F748B63-BF01-4320-8667-053742999234}" type="parTrans" cxnId="{DCBB38CF-A39F-4A4C-8C69-D9A2DDDA65DF}">
      <dgm:prSet/>
      <dgm:spPr/>
      <dgm:t>
        <a:bodyPr/>
        <a:lstStyle/>
        <a:p>
          <a:endParaRPr lang="zh-CN" altLang="en-US"/>
        </a:p>
      </dgm:t>
    </dgm:pt>
    <dgm:pt modelId="{9CFD63E2-8EBD-4AFC-BC52-A05892F48C9A}" type="sibTrans" cxnId="{DCBB38CF-A39F-4A4C-8C69-D9A2DDDA65DF}">
      <dgm:prSet/>
      <dgm:spPr/>
      <dgm:t>
        <a:bodyPr/>
        <a:lstStyle/>
        <a:p>
          <a:endParaRPr lang="zh-CN" altLang="en-US"/>
        </a:p>
      </dgm:t>
    </dgm:pt>
    <dgm:pt modelId="{2AFB8997-3DAF-44DA-8894-CD91190C75A0}">
      <dgm:prSet phldrT="[文本]"/>
      <dgm:spPr/>
      <dgm:t>
        <a:bodyPr/>
        <a:lstStyle/>
        <a:p>
          <a:r>
            <a:rPr lang="zh-CN" altLang="en-US" dirty="0" smtClean="0"/>
            <a:t>没有双向同步</a:t>
          </a:r>
          <a:endParaRPr lang="zh-CN" altLang="en-US" dirty="0"/>
        </a:p>
      </dgm:t>
    </dgm:pt>
    <dgm:pt modelId="{DDDE7FC4-DA66-4E68-95B3-3530F32758A9}" type="parTrans" cxnId="{4D5B2A13-6375-4B64-B68E-C4A5903191B5}">
      <dgm:prSet/>
      <dgm:spPr/>
      <dgm:t>
        <a:bodyPr/>
        <a:lstStyle/>
        <a:p>
          <a:endParaRPr lang="zh-CN" altLang="en-US"/>
        </a:p>
      </dgm:t>
    </dgm:pt>
    <dgm:pt modelId="{025F1E76-1AB8-4BDC-A5E3-3AD34B7703DA}" type="sibTrans" cxnId="{4D5B2A13-6375-4B64-B68E-C4A5903191B5}">
      <dgm:prSet/>
      <dgm:spPr/>
      <dgm:t>
        <a:bodyPr/>
        <a:lstStyle/>
        <a:p>
          <a:endParaRPr lang="zh-CN" altLang="en-US"/>
        </a:p>
      </dgm:t>
    </dgm:pt>
    <dgm:pt modelId="{98E26239-D72E-4799-8427-6A72C5E3708E}">
      <dgm:prSet phldrT="[文本]"/>
      <dgm:spPr/>
      <dgm:t>
        <a:bodyPr/>
        <a:lstStyle/>
        <a:p>
          <a:r>
            <a:rPr lang="zh-CN" altLang="en-US" dirty="0" smtClean="0"/>
            <a:t>内聚性不够，在</a:t>
          </a:r>
          <a:r>
            <a:rPr lang="en-US" altLang="zh-CN" dirty="0" smtClean="0"/>
            <a:t>Controller</a:t>
          </a:r>
          <a:r>
            <a:rPr lang="zh-CN" altLang="en-US" dirty="0" smtClean="0"/>
            <a:t>中：</a:t>
          </a:r>
          <a:endParaRPr lang="zh-CN" altLang="en-US" dirty="0"/>
        </a:p>
      </dgm:t>
    </dgm:pt>
    <dgm:pt modelId="{71F7DD88-BEAF-4185-BE30-869D391C53C2}" type="parTrans" cxnId="{A79802CD-2D85-4997-9FB7-C1CDD45BC234}">
      <dgm:prSet/>
      <dgm:spPr/>
      <dgm:t>
        <a:bodyPr/>
        <a:lstStyle/>
        <a:p>
          <a:endParaRPr lang="zh-CN" altLang="en-US"/>
        </a:p>
      </dgm:t>
    </dgm:pt>
    <dgm:pt modelId="{D3EA0E9A-A900-4364-B72C-F83B8B894D35}" type="sibTrans" cxnId="{A79802CD-2D85-4997-9FB7-C1CDD45BC234}">
      <dgm:prSet/>
      <dgm:spPr/>
      <dgm:t>
        <a:bodyPr/>
        <a:lstStyle/>
        <a:p>
          <a:endParaRPr lang="zh-CN" altLang="en-US"/>
        </a:p>
      </dgm:t>
    </dgm:pt>
    <dgm:pt modelId="{8CAC5180-0993-4CCF-AFAA-2D754E832597}">
      <dgm:prSet phldrT="[文本]"/>
      <dgm:spPr/>
      <dgm:t>
        <a:bodyPr/>
        <a:lstStyle/>
        <a:p>
          <a:r>
            <a:rPr lang="zh-CN" altLang="en-US" dirty="0" smtClean="0"/>
            <a:t>既操作视图</a:t>
          </a:r>
          <a:endParaRPr lang="zh-CN" altLang="en-US" dirty="0"/>
        </a:p>
      </dgm:t>
    </dgm:pt>
    <dgm:pt modelId="{53F71EDC-3186-47B4-AA02-8E175B26B57B}" type="parTrans" cxnId="{5E34A801-E7B9-48DA-95CD-DE4912E071CD}">
      <dgm:prSet/>
      <dgm:spPr/>
      <dgm:t>
        <a:bodyPr/>
        <a:lstStyle/>
        <a:p>
          <a:endParaRPr lang="zh-CN" altLang="en-US"/>
        </a:p>
      </dgm:t>
    </dgm:pt>
    <dgm:pt modelId="{EA348DA7-BD39-4142-B828-C8F37950FD61}" type="sibTrans" cxnId="{5E34A801-E7B9-48DA-95CD-DE4912E071CD}">
      <dgm:prSet/>
      <dgm:spPr/>
      <dgm:t>
        <a:bodyPr/>
        <a:lstStyle/>
        <a:p>
          <a:endParaRPr lang="zh-CN" altLang="en-US"/>
        </a:p>
      </dgm:t>
    </dgm:pt>
    <dgm:pt modelId="{8D542033-63FE-4FF2-88F5-450E75E5578B}">
      <dgm:prSet phldrT="[文本]"/>
      <dgm:spPr/>
      <dgm:t>
        <a:bodyPr/>
        <a:lstStyle/>
        <a:p>
          <a:r>
            <a:rPr lang="zh-CN" altLang="en-US" dirty="0" smtClean="0"/>
            <a:t>也操作模型</a:t>
          </a:r>
          <a:endParaRPr lang="zh-CN" altLang="en-US" dirty="0"/>
        </a:p>
      </dgm:t>
    </dgm:pt>
    <dgm:pt modelId="{F5C0249D-9F95-41BA-8CA4-6C5D6DB8076D}" type="parTrans" cxnId="{EE2ACBCC-1875-46B8-A367-8219F35F109C}">
      <dgm:prSet/>
      <dgm:spPr/>
      <dgm:t>
        <a:bodyPr/>
        <a:lstStyle/>
        <a:p>
          <a:endParaRPr lang="zh-CN" altLang="en-US"/>
        </a:p>
      </dgm:t>
    </dgm:pt>
    <dgm:pt modelId="{43D940CC-78F8-49FC-89E0-F79847C56B28}" type="sibTrans" cxnId="{EE2ACBCC-1875-46B8-A367-8219F35F109C}">
      <dgm:prSet/>
      <dgm:spPr/>
      <dgm:t>
        <a:bodyPr/>
        <a:lstStyle/>
        <a:p>
          <a:endParaRPr lang="zh-CN" altLang="en-US"/>
        </a:p>
      </dgm:t>
    </dgm:pt>
    <dgm:pt modelId="{AEF08254-C96F-4B3A-9431-A9EBF2A95C17}" type="pres">
      <dgm:prSet presAssocID="{B7AD5F8E-AF94-4C0C-AD22-4EBC0F21F04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9E401F3-7381-42C6-9862-88D84DC89462}" type="pres">
      <dgm:prSet presAssocID="{98E26239-D72E-4799-8427-6A72C5E3708E}" presName="boxAndChildren" presStyleCnt="0"/>
      <dgm:spPr/>
    </dgm:pt>
    <dgm:pt modelId="{8DB12175-D64F-4A1F-AB6A-1FFC11D1D1C7}" type="pres">
      <dgm:prSet presAssocID="{98E26239-D72E-4799-8427-6A72C5E3708E}" presName="parentTextBox" presStyleLbl="node1" presStyleIdx="0" presStyleCnt="3"/>
      <dgm:spPr/>
      <dgm:t>
        <a:bodyPr/>
        <a:lstStyle/>
        <a:p>
          <a:endParaRPr lang="zh-CN" altLang="en-US"/>
        </a:p>
      </dgm:t>
    </dgm:pt>
    <dgm:pt modelId="{D98CF3E9-4359-49FC-9723-0451494B1B52}" type="pres">
      <dgm:prSet presAssocID="{98E26239-D72E-4799-8427-6A72C5E3708E}" presName="entireBox" presStyleLbl="node1" presStyleIdx="0" presStyleCnt="3"/>
      <dgm:spPr/>
      <dgm:t>
        <a:bodyPr/>
        <a:lstStyle/>
        <a:p>
          <a:endParaRPr lang="zh-CN" altLang="en-US"/>
        </a:p>
      </dgm:t>
    </dgm:pt>
    <dgm:pt modelId="{E527D4E6-CE44-4EDA-BC83-4185C6E62C4C}" type="pres">
      <dgm:prSet presAssocID="{98E26239-D72E-4799-8427-6A72C5E3708E}" presName="descendantBox" presStyleCnt="0"/>
      <dgm:spPr/>
    </dgm:pt>
    <dgm:pt modelId="{FE78B1D6-6501-4667-AAF8-716EB17C31E1}" type="pres">
      <dgm:prSet presAssocID="{8CAC5180-0993-4CCF-AFAA-2D754E832597}" presName="childTextBox" presStyleLbl="f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1773E4B-56E7-40A2-B1C2-56F5C99A0F58}" type="pres">
      <dgm:prSet presAssocID="{8D542033-63FE-4FF2-88F5-450E75E5578B}" presName="childTextBox" presStyleLbl="f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3C91B3-ECE3-47BF-93D6-57B46B191CA5}" type="pres">
      <dgm:prSet presAssocID="{985FEA95-BC5F-466D-90A2-5600AB9972B4}" presName="sp" presStyleCnt="0"/>
      <dgm:spPr/>
    </dgm:pt>
    <dgm:pt modelId="{7A52F8BB-8719-4C86-B57F-45ECE709DFB2}" type="pres">
      <dgm:prSet presAssocID="{50A6EEA6-9543-4303-BF7B-25A210C03E2A}" presName="arrowAndChildren" presStyleCnt="0"/>
      <dgm:spPr/>
    </dgm:pt>
    <dgm:pt modelId="{9837C16F-0550-4E73-B025-0803722673D4}" type="pres">
      <dgm:prSet presAssocID="{50A6EEA6-9543-4303-BF7B-25A210C03E2A}" presName="parentTextArrow" presStyleLbl="node1" presStyleIdx="0" presStyleCnt="3"/>
      <dgm:spPr/>
      <dgm:t>
        <a:bodyPr/>
        <a:lstStyle/>
        <a:p>
          <a:endParaRPr lang="zh-CN" altLang="en-US"/>
        </a:p>
      </dgm:t>
    </dgm:pt>
    <dgm:pt modelId="{874CE01B-5422-427D-8E0C-5FCB71118B6E}" type="pres">
      <dgm:prSet presAssocID="{50A6EEA6-9543-4303-BF7B-25A210C03E2A}" presName="arrow" presStyleLbl="node1" presStyleIdx="1" presStyleCnt="3"/>
      <dgm:spPr/>
      <dgm:t>
        <a:bodyPr/>
        <a:lstStyle/>
        <a:p>
          <a:endParaRPr lang="zh-CN" altLang="en-US"/>
        </a:p>
      </dgm:t>
    </dgm:pt>
    <dgm:pt modelId="{E6E2B7ED-22C0-4118-94B0-108064E23FFA}" type="pres">
      <dgm:prSet presAssocID="{50A6EEA6-9543-4303-BF7B-25A210C03E2A}" presName="descendantArrow" presStyleCnt="0"/>
      <dgm:spPr/>
    </dgm:pt>
    <dgm:pt modelId="{82B9BB70-B1A9-4A23-9FA7-87A9D177EC72}" type="pres">
      <dgm:prSet presAssocID="{6DB0BEE2-ECAF-4663-85A0-56DBD79073C6}" presName="childTextArrow" presStyleLbl="f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BB92EF-1767-4CEC-A08A-93BB6FAB2671}" type="pres">
      <dgm:prSet presAssocID="{2AFB8997-3DAF-44DA-8894-CD91190C75A0}" presName="childTextArrow" presStyleLbl="f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D95BB9-446E-4F6B-A93C-305D7B2368CC}" type="pres">
      <dgm:prSet presAssocID="{9350DF99-D0C5-4C22-9699-7B992F816944}" presName="sp" presStyleCnt="0"/>
      <dgm:spPr/>
    </dgm:pt>
    <dgm:pt modelId="{E78512CD-F99F-45F0-8AE9-5972CFDA2D1C}" type="pres">
      <dgm:prSet presAssocID="{F932820C-E8EC-44AA-8AC8-529DD28D1567}" presName="arrowAndChildren" presStyleCnt="0"/>
      <dgm:spPr/>
    </dgm:pt>
    <dgm:pt modelId="{9A270FE1-1696-4566-9E87-87891E4980BC}" type="pres">
      <dgm:prSet presAssocID="{F932820C-E8EC-44AA-8AC8-529DD28D1567}" presName="parentTextArrow" presStyleLbl="node1" presStyleIdx="1" presStyleCnt="3"/>
      <dgm:spPr/>
      <dgm:t>
        <a:bodyPr/>
        <a:lstStyle/>
        <a:p>
          <a:endParaRPr lang="zh-CN" altLang="en-US"/>
        </a:p>
      </dgm:t>
    </dgm:pt>
    <dgm:pt modelId="{24D2227A-7454-49A6-85BD-9A3DAD6CE033}" type="pres">
      <dgm:prSet presAssocID="{F932820C-E8EC-44AA-8AC8-529DD28D1567}" presName="arrow" presStyleLbl="node1" presStyleIdx="2" presStyleCnt="3"/>
      <dgm:spPr/>
      <dgm:t>
        <a:bodyPr/>
        <a:lstStyle/>
        <a:p>
          <a:endParaRPr lang="zh-CN" altLang="en-US"/>
        </a:p>
      </dgm:t>
    </dgm:pt>
    <dgm:pt modelId="{C9EB5925-C895-4650-BC5C-050FF13775E2}" type="pres">
      <dgm:prSet presAssocID="{F932820C-E8EC-44AA-8AC8-529DD28D1567}" presName="descendantArrow" presStyleCnt="0"/>
      <dgm:spPr/>
    </dgm:pt>
    <dgm:pt modelId="{820FB618-E8CD-47A4-A09D-E2E4FA05AE3F}" type="pres">
      <dgm:prSet presAssocID="{2DE1E66E-24BD-44BA-A6F5-9309C83278EB}" presName="childTextArrow" presStyleLbl="f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4605A13-386E-449B-99A6-BE2730454204}" type="pres">
      <dgm:prSet presAssocID="{9BFA06B8-4677-4BF7-8FA6-AB2C5FA286B8}" presName="childTextArrow" presStyleLbl="f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9111BB0-06BE-4628-943C-5BAC4A2425B7}" type="presOf" srcId="{50A6EEA6-9543-4303-BF7B-25A210C03E2A}" destId="{9837C16F-0550-4E73-B025-0803722673D4}" srcOrd="0" destOrd="0" presId="urn:microsoft.com/office/officeart/2005/8/layout/process4"/>
    <dgm:cxn modelId="{1ACD7B48-BE1A-4949-BAF1-49FBBA7A066E}" type="presOf" srcId="{2DE1E66E-24BD-44BA-A6F5-9309C83278EB}" destId="{820FB618-E8CD-47A4-A09D-E2E4FA05AE3F}" srcOrd="0" destOrd="0" presId="urn:microsoft.com/office/officeart/2005/8/layout/process4"/>
    <dgm:cxn modelId="{124D6ABC-1FEC-4736-BD72-7EBC8CF2AB62}" type="presOf" srcId="{6DB0BEE2-ECAF-4663-85A0-56DBD79073C6}" destId="{82B9BB70-B1A9-4A23-9FA7-87A9D177EC72}" srcOrd="0" destOrd="0" presId="urn:microsoft.com/office/officeart/2005/8/layout/process4"/>
    <dgm:cxn modelId="{EC3F891D-3B87-4E2B-B47A-30161453D60D}" srcId="{B7AD5F8E-AF94-4C0C-AD22-4EBC0F21F04D}" destId="{F932820C-E8EC-44AA-8AC8-529DD28D1567}" srcOrd="0" destOrd="0" parTransId="{774F4A6D-2F7D-4378-8D55-BFAD64978886}" sibTransId="{9350DF99-D0C5-4C22-9699-7B992F816944}"/>
    <dgm:cxn modelId="{FFAA796D-6CFD-4B6A-934E-933C0EB5057E}" srcId="{F932820C-E8EC-44AA-8AC8-529DD28D1567}" destId="{2DE1E66E-24BD-44BA-A6F5-9309C83278EB}" srcOrd="0" destOrd="0" parTransId="{BAA72535-787E-4AC5-A0BE-E954B8728EE8}" sibTransId="{140183A2-A3DB-40BA-B7D6-8ED473AE2586}"/>
    <dgm:cxn modelId="{356D3745-BEC0-4A99-A757-8CC1F57C5EC1}" srcId="{F932820C-E8EC-44AA-8AC8-529DD28D1567}" destId="{9BFA06B8-4677-4BF7-8FA6-AB2C5FA286B8}" srcOrd="1" destOrd="0" parTransId="{5BCBECB8-FF7C-4ADE-9D13-969E9DEF2F97}" sibTransId="{10C0B7FE-3785-455F-940A-578073D0B82F}"/>
    <dgm:cxn modelId="{321C0D9C-8E50-45FF-B439-77E200EBA705}" type="presOf" srcId="{8D542033-63FE-4FF2-88F5-450E75E5578B}" destId="{E1773E4B-56E7-40A2-B1C2-56F5C99A0F58}" srcOrd="0" destOrd="0" presId="urn:microsoft.com/office/officeart/2005/8/layout/process4"/>
    <dgm:cxn modelId="{ACD770EF-43CF-41E5-8E24-E64EA77A187E}" type="presOf" srcId="{98E26239-D72E-4799-8427-6A72C5E3708E}" destId="{8DB12175-D64F-4A1F-AB6A-1FFC11D1D1C7}" srcOrd="0" destOrd="0" presId="urn:microsoft.com/office/officeart/2005/8/layout/process4"/>
    <dgm:cxn modelId="{15805594-412F-4BB6-B22E-934736B2B6AD}" type="presOf" srcId="{2AFB8997-3DAF-44DA-8894-CD91190C75A0}" destId="{37BB92EF-1767-4CEC-A08A-93BB6FAB2671}" srcOrd="0" destOrd="0" presId="urn:microsoft.com/office/officeart/2005/8/layout/process4"/>
    <dgm:cxn modelId="{5E34A801-E7B9-48DA-95CD-DE4912E071CD}" srcId="{98E26239-D72E-4799-8427-6A72C5E3708E}" destId="{8CAC5180-0993-4CCF-AFAA-2D754E832597}" srcOrd="0" destOrd="0" parTransId="{53F71EDC-3186-47B4-AA02-8E175B26B57B}" sibTransId="{EA348DA7-BD39-4142-B828-C8F37950FD61}"/>
    <dgm:cxn modelId="{4D5B2A13-6375-4B64-B68E-C4A5903191B5}" srcId="{50A6EEA6-9543-4303-BF7B-25A210C03E2A}" destId="{2AFB8997-3DAF-44DA-8894-CD91190C75A0}" srcOrd="1" destOrd="0" parTransId="{DDDE7FC4-DA66-4E68-95B3-3530F32758A9}" sibTransId="{025F1E76-1AB8-4BDC-A5E3-3AD34B7703DA}"/>
    <dgm:cxn modelId="{12A8C369-1D37-4A60-A9A5-C8701B423551}" type="presOf" srcId="{9BFA06B8-4677-4BF7-8FA6-AB2C5FA286B8}" destId="{C4605A13-386E-449B-99A6-BE2730454204}" srcOrd="0" destOrd="0" presId="urn:microsoft.com/office/officeart/2005/8/layout/process4"/>
    <dgm:cxn modelId="{828F8C58-345B-4AB1-A795-47669423C926}" type="presOf" srcId="{50A6EEA6-9543-4303-BF7B-25A210C03E2A}" destId="{874CE01B-5422-427D-8E0C-5FCB71118B6E}" srcOrd="1" destOrd="0" presId="urn:microsoft.com/office/officeart/2005/8/layout/process4"/>
    <dgm:cxn modelId="{E1A5C63C-ABE4-48DB-A5AD-C4A557C55429}" type="presOf" srcId="{98E26239-D72E-4799-8427-6A72C5E3708E}" destId="{D98CF3E9-4359-49FC-9723-0451494B1B52}" srcOrd="1" destOrd="0" presId="urn:microsoft.com/office/officeart/2005/8/layout/process4"/>
    <dgm:cxn modelId="{05AE8A7A-6B34-4329-A5C0-7938ECD02CE3}" type="presOf" srcId="{B7AD5F8E-AF94-4C0C-AD22-4EBC0F21F04D}" destId="{AEF08254-C96F-4B3A-9431-A9EBF2A95C17}" srcOrd="0" destOrd="0" presId="urn:microsoft.com/office/officeart/2005/8/layout/process4"/>
    <dgm:cxn modelId="{DCBB38CF-A39F-4A4C-8C69-D9A2DDDA65DF}" srcId="{50A6EEA6-9543-4303-BF7B-25A210C03E2A}" destId="{6DB0BEE2-ECAF-4663-85A0-56DBD79073C6}" srcOrd="0" destOrd="0" parTransId="{4F748B63-BF01-4320-8667-053742999234}" sibTransId="{9CFD63E2-8EBD-4AFC-BC52-A05892F48C9A}"/>
    <dgm:cxn modelId="{71280081-19BC-4954-B949-0FC8A312EE3E}" srcId="{B7AD5F8E-AF94-4C0C-AD22-4EBC0F21F04D}" destId="{50A6EEA6-9543-4303-BF7B-25A210C03E2A}" srcOrd="1" destOrd="0" parTransId="{7338F2DA-9044-424E-86F0-3474AA5405B0}" sibTransId="{985FEA95-BC5F-466D-90A2-5600AB9972B4}"/>
    <dgm:cxn modelId="{0E0E5AE0-91B5-4815-9891-C793F8A6821C}" type="presOf" srcId="{F932820C-E8EC-44AA-8AC8-529DD28D1567}" destId="{9A270FE1-1696-4566-9E87-87891E4980BC}" srcOrd="0" destOrd="0" presId="urn:microsoft.com/office/officeart/2005/8/layout/process4"/>
    <dgm:cxn modelId="{A79802CD-2D85-4997-9FB7-C1CDD45BC234}" srcId="{B7AD5F8E-AF94-4C0C-AD22-4EBC0F21F04D}" destId="{98E26239-D72E-4799-8427-6A72C5E3708E}" srcOrd="2" destOrd="0" parTransId="{71F7DD88-BEAF-4185-BE30-869D391C53C2}" sibTransId="{D3EA0E9A-A900-4364-B72C-F83B8B894D35}"/>
    <dgm:cxn modelId="{BDAC4388-885A-4AB7-BAB0-F9018C711350}" type="presOf" srcId="{F932820C-E8EC-44AA-8AC8-529DD28D1567}" destId="{24D2227A-7454-49A6-85BD-9A3DAD6CE033}" srcOrd="1" destOrd="0" presId="urn:microsoft.com/office/officeart/2005/8/layout/process4"/>
    <dgm:cxn modelId="{EE2ACBCC-1875-46B8-A367-8219F35F109C}" srcId="{98E26239-D72E-4799-8427-6A72C5E3708E}" destId="{8D542033-63FE-4FF2-88F5-450E75E5578B}" srcOrd="1" destOrd="0" parTransId="{F5C0249D-9F95-41BA-8CA4-6C5D6DB8076D}" sibTransId="{43D940CC-78F8-49FC-89E0-F79847C56B28}"/>
    <dgm:cxn modelId="{2FF2555B-93FD-44F0-A118-617861438E3B}" type="presOf" srcId="{8CAC5180-0993-4CCF-AFAA-2D754E832597}" destId="{FE78B1D6-6501-4667-AAF8-716EB17C31E1}" srcOrd="0" destOrd="0" presId="urn:microsoft.com/office/officeart/2005/8/layout/process4"/>
    <dgm:cxn modelId="{44923CD2-A81E-4964-B2CD-45A7B47903BD}" type="presParOf" srcId="{AEF08254-C96F-4B3A-9431-A9EBF2A95C17}" destId="{49E401F3-7381-42C6-9862-88D84DC89462}" srcOrd="0" destOrd="0" presId="urn:microsoft.com/office/officeart/2005/8/layout/process4"/>
    <dgm:cxn modelId="{8926AD53-C5EE-4D5E-A835-AE85BA12A5AD}" type="presParOf" srcId="{49E401F3-7381-42C6-9862-88D84DC89462}" destId="{8DB12175-D64F-4A1F-AB6A-1FFC11D1D1C7}" srcOrd="0" destOrd="0" presId="urn:microsoft.com/office/officeart/2005/8/layout/process4"/>
    <dgm:cxn modelId="{E358389D-1E38-457D-8BA7-C037CF08B290}" type="presParOf" srcId="{49E401F3-7381-42C6-9862-88D84DC89462}" destId="{D98CF3E9-4359-49FC-9723-0451494B1B52}" srcOrd="1" destOrd="0" presId="urn:microsoft.com/office/officeart/2005/8/layout/process4"/>
    <dgm:cxn modelId="{8E80191C-8066-4E0D-A796-9FB33DE26409}" type="presParOf" srcId="{49E401F3-7381-42C6-9862-88D84DC89462}" destId="{E527D4E6-CE44-4EDA-BC83-4185C6E62C4C}" srcOrd="2" destOrd="0" presId="urn:microsoft.com/office/officeart/2005/8/layout/process4"/>
    <dgm:cxn modelId="{075AF479-C06C-4F73-9CEA-F46D9A4ED5C0}" type="presParOf" srcId="{E527D4E6-CE44-4EDA-BC83-4185C6E62C4C}" destId="{FE78B1D6-6501-4667-AAF8-716EB17C31E1}" srcOrd="0" destOrd="0" presId="urn:microsoft.com/office/officeart/2005/8/layout/process4"/>
    <dgm:cxn modelId="{AD35EEFF-9713-4D67-8209-A6D530188ABA}" type="presParOf" srcId="{E527D4E6-CE44-4EDA-BC83-4185C6E62C4C}" destId="{E1773E4B-56E7-40A2-B1C2-56F5C99A0F58}" srcOrd="1" destOrd="0" presId="urn:microsoft.com/office/officeart/2005/8/layout/process4"/>
    <dgm:cxn modelId="{7624DB8D-6742-45EB-BB67-418BC3F0D6B9}" type="presParOf" srcId="{AEF08254-C96F-4B3A-9431-A9EBF2A95C17}" destId="{913C91B3-ECE3-47BF-93D6-57B46B191CA5}" srcOrd="1" destOrd="0" presId="urn:microsoft.com/office/officeart/2005/8/layout/process4"/>
    <dgm:cxn modelId="{1CDE72FA-9A22-4990-9949-4EC070EB3357}" type="presParOf" srcId="{AEF08254-C96F-4B3A-9431-A9EBF2A95C17}" destId="{7A52F8BB-8719-4C86-B57F-45ECE709DFB2}" srcOrd="2" destOrd="0" presId="urn:microsoft.com/office/officeart/2005/8/layout/process4"/>
    <dgm:cxn modelId="{8A27EF11-2ADC-4A6E-9BDD-FF0FA4E5C184}" type="presParOf" srcId="{7A52F8BB-8719-4C86-B57F-45ECE709DFB2}" destId="{9837C16F-0550-4E73-B025-0803722673D4}" srcOrd="0" destOrd="0" presId="urn:microsoft.com/office/officeart/2005/8/layout/process4"/>
    <dgm:cxn modelId="{09E729DC-EDB6-41AF-9548-C57486EAA44E}" type="presParOf" srcId="{7A52F8BB-8719-4C86-B57F-45ECE709DFB2}" destId="{874CE01B-5422-427D-8E0C-5FCB71118B6E}" srcOrd="1" destOrd="0" presId="urn:microsoft.com/office/officeart/2005/8/layout/process4"/>
    <dgm:cxn modelId="{69993395-92B6-4433-82F2-C542609D5B50}" type="presParOf" srcId="{7A52F8BB-8719-4C86-B57F-45ECE709DFB2}" destId="{E6E2B7ED-22C0-4118-94B0-108064E23FFA}" srcOrd="2" destOrd="0" presId="urn:microsoft.com/office/officeart/2005/8/layout/process4"/>
    <dgm:cxn modelId="{A3D0733B-54C8-451C-9229-9D0FCC3C6656}" type="presParOf" srcId="{E6E2B7ED-22C0-4118-94B0-108064E23FFA}" destId="{82B9BB70-B1A9-4A23-9FA7-87A9D177EC72}" srcOrd="0" destOrd="0" presId="urn:microsoft.com/office/officeart/2005/8/layout/process4"/>
    <dgm:cxn modelId="{1087C7AA-0F06-434A-9EBA-21A5906CB28F}" type="presParOf" srcId="{E6E2B7ED-22C0-4118-94B0-108064E23FFA}" destId="{37BB92EF-1767-4CEC-A08A-93BB6FAB2671}" srcOrd="1" destOrd="0" presId="urn:microsoft.com/office/officeart/2005/8/layout/process4"/>
    <dgm:cxn modelId="{F4625920-645F-4FD6-ACE1-F645FA725E78}" type="presParOf" srcId="{AEF08254-C96F-4B3A-9431-A9EBF2A95C17}" destId="{2ED95BB9-446E-4F6B-A93C-305D7B2368CC}" srcOrd="3" destOrd="0" presId="urn:microsoft.com/office/officeart/2005/8/layout/process4"/>
    <dgm:cxn modelId="{A6474FF1-D801-4BFE-BFEC-03269F5FAB42}" type="presParOf" srcId="{AEF08254-C96F-4B3A-9431-A9EBF2A95C17}" destId="{E78512CD-F99F-45F0-8AE9-5972CFDA2D1C}" srcOrd="4" destOrd="0" presId="urn:microsoft.com/office/officeart/2005/8/layout/process4"/>
    <dgm:cxn modelId="{74BFB744-A39E-4A22-A3BC-EF74E08B6100}" type="presParOf" srcId="{E78512CD-F99F-45F0-8AE9-5972CFDA2D1C}" destId="{9A270FE1-1696-4566-9E87-87891E4980BC}" srcOrd="0" destOrd="0" presId="urn:microsoft.com/office/officeart/2005/8/layout/process4"/>
    <dgm:cxn modelId="{508EB656-1236-4F11-96D3-2D1184E45576}" type="presParOf" srcId="{E78512CD-F99F-45F0-8AE9-5972CFDA2D1C}" destId="{24D2227A-7454-49A6-85BD-9A3DAD6CE033}" srcOrd="1" destOrd="0" presId="urn:microsoft.com/office/officeart/2005/8/layout/process4"/>
    <dgm:cxn modelId="{3FE5F53F-0798-4E11-B97D-4A284A542BBB}" type="presParOf" srcId="{E78512CD-F99F-45F0-8AE9-5972CFDA2D1C}" destId="{C9EB5925-C895-4650-BC5C-050FF13775E2}" srcOrd="2" destOrd="0" presId="urn:microsoft.com/office/officeart/2005/8/layout/process4"/>
    <dgm:cxn modelId="{D43AA2B3-5BAE-4696-8F95-42701DE0B12A}" type="presParOf" srcId="{C9EB5925-C895-4650-BC5C-050FF13775E2}" destId="{820FB618-E8CD-47A4-A09D-E2E4FA05AE3F}" srcOrd="0" destOrd="0" presId="urn:microsoft.com/office/officeart/2005/8/layout/process4"/>
    <dgm:cxn modelId="{F4B6EFD5-66CA-4635-9B63-E6431FF0F8F0}" type="presParOf" srcId="{C9EB5925-C895-4650-BC5C-050FF13775E2}" destId="{C4605A13-386E-449B-99A6-BE2730454204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8CF3E9-4359-49FC-9723-0451494B1B52}">
      <dsp:nvSpPr>
        <dsp:cNvPr id="0" name=""/>
        <dsp:cNvSpPr/>
      </dsp:nvSpPr>
      <dsp:spPr>
        <a:xfrm>
          <a:off x="0" y="2921763"/>
          <a:ext cx="8596312" cy="9589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内聚性不够，在</a:t>
          </a:r>
          <a:r>
            <a:rPr lang="en-US" altLang="zh-CN" sz="1700" kern="1200" dirty="0" smtClean="0"/>
            <a:t>Controller</a:t>
          </a:r>
          <a:r>
            <a:rPr lang="zh-CN" altLang="en-US" sz="1700" kern="1200" dirty="0" smtClean="0"/>
            <a:t>中：</a:t>
          </a:r>
          <a:endParaRPr lang="zh-CN" altLang="en-US" sz="1700" kern="1200" dirty="0"/>
        </a:p>
      </dsp:txBody>
      <dsp:txXfrm>
        <a:off x="0" y="2921763"/>
        <a:ext cx="8596312" cy="517853"/>
      </dsp:txXfrm>
    </dsp:sp>
    <dsp:sp modelId="{FE78B1D6-6501-4667-AAF8-716EB17C31E1}">
      <dsp:nvSpPr>
        <dsp:cNvPr id="0" name=""/>
        <dsp:cNvSpPr/>
      </dsp:nvSpPr>
      <dsp:spPr>
        <a:xfrm>
          <a:off x="0" y="3420436"/>
          <a:ext cx="4298155" cy="44113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既操作视图</a:t>
          </a:r>
          <a:endParaRPr lang="zh-CN" altLang="en-US" sz="2400" kern="1200" dirty="0"/>
        </a:p>
      </dsp:txBody>
      <dsp:txXfrm>
        <a:off x="0" y="3420436"/>
        <a:ext cx="4298155" cy="441134"/>
      </dsp:txXfrm>
    </dsp:sp>
    <dsp:sp modelId="{E1773E4B-56E7-40A2-B1C2-56F5C99A0F58}">
      <dsp:nvSpPr>
        <dsp:cNvPr id="0" name=""/>
        <dsp:cNvSpPr/>
      </dsp:nvSpPr>
      <dsp:spPr>
        <a:xfrm>
          <a:off x="4298156" y="3420436"/>
          <a:ext cx="4298155" cy="44113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也操作模型</a:t>
          </a:r>
          <a:endParaRPr lang="zh-CN" altLang="en-US" sz="2400" kern="1200" dirty="0"/>
        </a:p>
      </dsp:txBody>
      <dsp:txXfrm>
        <a:off x="4298156" y="3420436"/>
        <a:ext cx="4298155" cy="441134"/>
      </dsp:txXfrm>
    </dsp:sp>
    <dsp:sp modelId="{874CE01B-5422-427D-8E0C-5FCB71118B6E}">
      <dsp:nvSpPr>
        <dsp:cNvPr id="0" name=""/>
        <dsp:cNvSpPr/>
      </dsp:nvSpPr>
      <dsp:spPr>
        <a:xfrm rot="10800000">
          <a:off x="0" y="1461224"/>
          <a:ext cx="8596312" cy="1474923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但它的封装太浅层了</a:t>
          </a:r>
          <a:endParaRPr lang="zh-CN" altLang="en-US" sz="1700" kern="1200" dirty="0"/>
        </a:p>
      </dsp:txBody>
      <dsp:txXfrm rot="-10800000">
        <a:off x="0" y="1461224"/>
        <a:ext cx="8596312" cy="517698"/>
      </dsp:txXfrm>
    </dsp:sp>
    <dsp:sp modelId="{82B9BB70-B1A9-4A23-9FA7-87A9D177EC72}">
      <dsp:nvSpPr>
        <dsp:cNvPr id="0" name=""/>
        <dsp:cNvSpPr/>
      </dsp:nvSpPr>
      <dsp:spPr>
        <a:xfrm>
          <a:off x="0" y="1978922"/>
          <a:ext cx="4298155" cy="44100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不支持</a:t>
          </a:r>
          <a:r>
            <a:rPr lang="en-US" altLang="zh-CN" sz="2400" kern="1200" smtClean="0"/>
            <a:t>POJO</a:t>
          </a:r>
          <a:endParaRPr lang="zh-CN" altLang="en-US" sz="2400" kern="1200" dirty="0"/>
        </a:p>
      </dsp:txBody>
      <dsp:txXfrm>
        <a:off x="0" y="1978922"/>
        <a:ext cx="4298155" cy="441002"/>
      </dsp:txXfrm>
    </dsp:sp>
    <dsp:sp modelId="{37BB92EF-1767-4CEC-A08A-93BB6FAB2671}">
      <dsp:nvSpPr>
        <dsp:cNvPr id="0" name=""/>
        <dsp:cNvSpPr/>
      </dsp:nvSpPr>
      <dsp:spPr>
        <a:xfrm>
          <a:off x="4298156" y="1978922"/>
          <a:ext cx="4298155" cy="44100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没有双向同步</a:t>
          </a:r>
          <a:endParaRPr lang="zh-CN" altLang="en-US" sz="2400" kern="1200" dirty="0"/>
        </a:p>
      </dsp:txBody>
      <dsp:txXfrm>
        <a:off x="4298156" y="1978922"/>
        <a:ext cx="4298155" cy="441002"/>
      </dsp:txXfrm>
    </dsp:sp>
    <dsp:sp modelId="{24D2227A-7454-49A6-85BD-9A3DAD6CE033}">
      <dsp:nvSpPr>
        <dsp:cNvPr id="0" name=""/>
        <dsp:cNvSpPr/>
      </dsp:nvSpPr>
      <dsp:spPr>
        <a:xfrm rot="10800000">
          <a:off x="0" y="686"/>
          <a:ext cx="8596312" cy="1474923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Backbone</a:t>
          </a:r>
          <a:r>
            <a:rPr lang="zh-CN" altLang="en-US" sz="1700" kern="1200" dirty="0" smtClean="0"/>
            <a:t>是个划时代的框架</a:t>
          </a:r>
          <a:endParaRPr lang="zh-CN" altLang="en-US" sz="1700" kern="1200" dirty="0"/>
        </a:p>
      </dsp:txBody>
      <dsp:txXfrm rot="-10800000">
        <a:off x="0" y="686"/>
        <a:ext cx="8596312" cy="517698"/>
      </dsp:txXfrm>
    </dsp:sp>
    <dsp:sp modelId="{820FB618-E8CD-47A4-A09D-E2E4FA05AE3F}">
      <dsp:nvSpPr>
        <dsp:cNvPr id="0" name=""/>
        <dsp:cNvSpPr/>
      </dsp:nvSpPr>
      <dsp:spPr>
        <a:xfrm>
          <a:off x="0" y="518384"/>
          <a:ext cx="4298155" cy="44100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前端</a:t>
          </a:r>
          <a:r>
            <a:rPr lang="en-US" altLang="zh-CN" sz="2400" kern="1200" dirty="0" smtClean="0"/>
            <a:t>MVC</a:t>
          </a:r>
          <a:r>
            <a:rPr lang="zh-CN" altLang="en-US" sz="2400" kern="1200" dirty="0" smtClean="0"/>
            <a:t>元老</a:t>
          </a:r>
          <a:endParaRPr lang="zh-CN" altLang="en-US" sz="2400" kern="1200" dirty="0"/>
        </a:p>
      </dsp:txBody>
      <dsp:txXfrm>
        <a:off x="0" y="518384"/>
        <a:ext cx="4298155" cy="441002"/>
      </dsp:txXfrm>
    </dsp:sp>
    <dsp:sp modelId="{C4605A13-386E-449B-99A6-BE2730454204}">
      <dsp:nvSpPr>
        <dsp:cNvPr id="0" name=""/>
        <dsp:cNvSpPr/>
      </dsp:nvSpPr>
      <dsp:spPr>
        <a:xfrm>
          <a:off x="4298156" y="518384"/>
          <a:ext cx="4298155" cy="44100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资源积累深厚</a:t>
          </a:r>
          <a:endParaRPr lang="zh-CN" altLang="en-US" sz="2400" kern="1200" dirty="0"/>
        </a:p>
      </dsp:txBody>
      <dsp:txXfrm>
        <a:off x="4298156" y="518384"/>
        <a:ext cx="4298155" cy="441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Backbone to Angular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Backbone / Chaplin</a:t>
            </a:r>
            <a:r>
              <a:rPr lang="zh-CN" altLang="en-US" dirty="0" smtClean="0"/>
              <a:t>程序员的</a:t>
            </a:r>
            <a:r>
              <a:rPr lang="en-US" altLang="zh-CN" dirty="0" smtClean="0"/>
              <a:t>Angular</a:t>
            </a:r>
            <a:r>
              <a:rPr lang="zh-CN" altLang="en-US" dirty="0" smtClean="0"/>
              <a:t>指南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8435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从浅层封装到深层封装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3814924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0261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522123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1420</TotalTime>
  <Words>54</Words>
  <Application>Microsoft Office PowerPoint</Application>
  <PresentationFormat>宽屏</PresentationFormat>
  <Paragraphs>12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方正姚体</vt:lpstr>
      <vt:lpstr>华文新魏</vt:lpstr>
      <vt:lpstr>Arial</vt:lpstr>
      <vt:lpstr>Trebuchet MS</vt:lpstr>
      <vt:lpstr>Wingdings 3</vt:lpstr>
      <vt:lpstr>平面</vt:lpstr>
      <vt:lpstr>Backbone to Angular</vt:lpstr>
      <vt:lpstr>从浅层封装到深层封装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汪志成</dc:creator>
  <cp:lastModifiedBy>汪志成</cp:lastModifiedBy>
  <cp:revision>7</cp:revision>
  <dcterms:created xsi:type="dcterms:W3CDTF">2014-05-19T02:17:33Z</dcterms:created>
  <dcterms:modified xsi:type="dcterms:W3CDTF">2014-05-25T10:07:24Z</dcterms:modified>
</cp:coreProperties>
</file>