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AA2B5-B7EF-4F5B-BA96-EBA281285D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110994-D977-46B3-9564-BAA6AB6B5CFE}">
      <dgm:prSet phldrT="[文本]"/>
      <dgm:spPr/>
      <dgm:t>
        <a:bodyPr/>
        <a:lstStyle/>
        <a:p>
          <a:r>
            <a:rPr lang="zh-CN" altLang="en-US" dirty="0" smtClean="0"/>
            <a:t>它不是架构！</a:t>
          </a:r>
          <a:endParaRPr lang="zh-CN" altLang="en-US" dirty="0"/>
        </a:p>
      </dgm:t>
    </dgm:pt>
    <dgm:pt modelId="{9DC1EE28-EBE4-4371-AB61-135C7042EA95}" type="parTrans" cxnId="{3B57E76E-15DB-4705-B09B-242A9E87B470}">
      <dgm:prSet/>
      <dgm:spPr/>
      <dgm:t>
        <a:bodyPr/>
        <a:lstStyle/>
        <a:p>
          <a:endParaRPr lang="zh-CN" altLang="en-US"/>
        </a:p>
      </dgm:t>
    </dgm:pt>
    <dgm:pt modelId="{EA20CA90-76A0-422B-8F5F-50EFFFFFBFDF}" type="sibTrans" cxnId="{3B57E76E-15DB-4705-B09B-242A9E87B470}">
      <dgm:prSet/>
      <dgm:spPr/>
      <dgm:t>
        <a:bodyPr/>
        <a:lstStyle/>
        <a:p>
          <a:endParaRPr lang="zh-CN" altLang="en-US"/>
        </a:p>
      </dgm:t>
    </dgm:pt>
    <dgm:pt modelId="{2A8F1940-C116-433F-AB41-C38F361C04C6}">
      <dgm:prSet phldrT="[文本]"/>
      <dgm:spPr/>
      <dgm:t>
        <a:bodyPr/>
        <a:lstStyle/>
        <a:p>
          <a:r>
            <a:rPr lang="zh-CN" altLang="en-US" dirty="0" smtClean="0"/>
            <a:t>它不是框架！</a:t>
          </a:r>
          <a:endParaRPr lang="zh-CN" altLang="en-US" dirty="0"/>
        </a:p>
      </dgm:t>
    </dgm:pt>
    <dgm:pt modelId="{7CD3A080-0BA0-456D-846C-768B7E44014B}" type="parTrans" cxnId="{AF2C08AD-9427-41D8-9A0B-D4C31A9716A4}">
      <dgm:prSet/>
      <dgm:spPr/>
      <dgm:t>
        <a:bodyPr/>
        <a:lstStyle/>
        <a:p>
          <a:endParaRPr lang="zh-CN" altLang="en-US"/>
        </a:p>
      </dgm:t>
    </dgm:pt>
    <dgm:pt modelId="{CFB59AB9-1CFD-4B09-8A8B-72B8EFD3C6B8}" type="sibTrans" cxnId="{AF2C08AD-9427-41D8-9A0B-D4C31A9716A4}">
      <dgm:prSet/>
      <dgm:spPr/>
      <dgm:t>
        <a:bodyPr/>
        <a:lstStyle/>
        <a:p>
          <a:endParaRPr lang="zh-CN" altLang="en-US"/>
        </a:p>
      </dgm:t>
    </dgm:pt>
    <dgm:pt modelId="{B1F98C51-874C-4F3A-997C-938E6FC84682}">
      <dgm:prSet phldrT="[文本]"/>
      <dgm:spPr/>
      <dgm:t>
        <a:bodyPr/>
        <a:lstStyle/>
        <a:p>
          <a:r>
            <a:rPr lang="zh-CN" altLang="en-US" dirty="0" smtClean="0"/>
            <a:t>它是软件架构模式！</a:t>
          </a:r>
          <a:endParaRPr lang="zh-CN" altLang="en-US" dirty="0"/>
        </a:p>
      </dgm:t>
    </dgm:pt>
    <dgm:pt modelId="{43AE1831-76D5-441A-8A54-98A0D6081339}" type="parTrans" cxnId="{F1A56562-9ADB-4A8C-B016-73EB9B7E52E8}">
      <dgm:prSet/>
      <dgm:spPr/>
      <dgm:t>
        <a:bodyPr/>
        <a:lstStyle/>
        <a:p>
          <a:endParaRPr lang="zh-CN" altLang="en-US"/>
        </a:p>
      </dgm:t>
    </dgm:pt>
    <dgm:pt modelId="{6292E435-29C5-4B17-B101-E21F678A8576}" type="sibTrans" cxnId="{F1A56562-9ADB-4A8C-B016-73EB9B7E52E8}">
      <dgm:prSet/>
      <dgm:spPr/>
      <dgm:t>
        <a:bodyPr/>
        <a:lstStyle/>
        <a:p>
          <a:endParaRPr lang="zh-CN" altLang="en-US"/>
        </a:p>
      </dgm:t>
    </dgm:pt>
    <dgm:pt modelId="{497DFC04-0F8A-43E8-A108-3167277A960C}" type="pres">
      <dgm:prSet presAssocID="{828AA2B5-B7EF-4F5B-BA96-EBA281285DB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561DECC-D5CF-4284-8D17-257D6C216EF3}" type="pres">
      <dgm:prSet presAssocID="{828AA2B5-B7EF-4F5B-BA96-EBA281285DB8}" presName="Name1" presStyleCnt="0"/>
      <dgm:spPr/>
    </dgm:pt>
    <dgm:pt modelId="{1FC481DB-6B7D-469D-881B-9B8BA5B65A3B}" type="pres">
      <dgm:prSet presAssocID="{828AA2B5-B7EF-4F5B-BA96-EBA281285DB8}" presName="cycle" presStyleCnt="0"/>
      <dgm:spPr/>
    </dgm:pt>
    <dgm:pt modelId="{495A22D2-0057-4A12-9664-CC9B040A31E4}" type="pres">
      <dgm:prSet presAssocID="{828AA2B5-B7EF-4F5B-BA96-EBA281285DB8}" presName="srcNode" presStyleLbl="node1" presStyleIdx="0" presStyleCnt="3"/>
      <dgm:spPr/>
    </dgm:pt>
    <dgm:pt modelId="{1491CFC6-0F12-4892-9B44-6F1356B983AB}" type="pres">
      <dgm:prSet presAssocID="{828AA2B5-B7EF-4F5B-BA96-EBA281285DB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E4FA89A-7399-4820-A987-4A386E10E126}" type="pres">
      <dgm:prSet presAssocID="{828AA2B5-B7EF-4F5B-BA96-EBA281285DB8}" presName="extraNode" presStyleLbl="node1" presStyleIdx="0" presStyleCnt="3"/>
      <dgm:spPr/>
    </dgm:pt>
    <dgm:pt modelId="{241442A8-F0E7-4522-9CF8-25D9C31A075D}" type="pres">
      <dgm:prSet presAssocID="{828AA2B5-B7EF-4F5B-BA96-EBA281285DB8}" presName="dstNode" presStyleLbl="node1" presStyleIdx="0" presStyleCnt="3"/>
      <dgm:spPr/>
    </dgm:pt>
    <dgm:pt modelId="{30DB4BCE-6E5C-4142-892F-0597279C0780}" type="pres">
      <dgm:prSet presAssocID="{F5110994-D977-46B3-9564-BAA6AB6B5CF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1B0CF-DEAF-475E-9522-25A2CE7EFCC3}" type="pres">
      <dgm:prSet presAssocID="{F5110994-D977-46B3-9564-BAA6AB6B5CFE}" presName="accent_1" presStyleCnt="0"/>
      <dgm:spPr/>
    </dgm:pt>
    <dgm:pt modelId="{8301157D-BC5E-4B6D-9633-08FA3D59BC9B}" type="pres">
      <dgm:prSet presAssocID="{F5110994-D977-46B3-9564-BAA6AB6B5CFE}" presName="accentRepeatNode" presStyleLbl="solidFgAcc1" presStyleIdx="0" presStyleCnt="3"/>
      <dgm:spPr/>
    </dgm:pt>
    <dgm:pt modelId="{48EC5DEB-2659-48CD-8894-669B2BCB3C64}" type="pres">
      <dgm:prSet presAssocID="{2A8F1940-C116-433F-AB41-C38F361C04C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1BB38-8A62-41E9-837A-63F9D64E2CB9}" type="pres">
      <dgm:prSet presAssocID="{2A8F1940-C116-433F-AB41-C38F361C04C6}" presName="accent_2" presStyleCnt="0"/>
      <dgm:spPr/>
    </dgm:pt>
    <dgm:pt modelId="{394D4EFA-FC8C-4831-933D-AF36553F5F2A}" type="pres">
      <dgm:prSet presAssocID="{2A8F1940-C116-433F-AB41-C38F361C04C6}" presName="accentRepeatNode" presStyleLbl="solidFgAcc1" presStyleIdx="1" presStyleCnt="3"/>
      <dgm:spPr/>
    </dgm:pt>
    <dgm:pt modelId="{D0A597D8-E526-4D43-9EF1-0CC9D375442D}" type="pres">
      <dgm:prSet presAssocID="{B1F98C51-874C-4F3A-997C-938E6FC8468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058EEB-7D24-4D2D-8498-6CC1A8CAEF76}" type="pres">
      <dgm:prSet presAssocID="{B1F98C51-874C-4F3A-997C-938E6FC84682}" presName="accent_3" presStyleCnt="0"/>
      <dgm:spPr/>
    </dgm:pt>
    <dgm:pt modelId="{BD46A6D3-3859-42A8-97E0-E0B66569A3CD}" type="pres">
      <dgm:prSet presAssocID="{B1F98C51-874C-4F3A-997C-938E6FC84682}" presName="accentRepeatNode" presStyleLbl="solidFgAcc1" presStyleIdx="2" presStyleCnt="3"/>
      <dgm:spPr/>
    </dgm:pt>
  </dgm:ptLst>
  <dgm:cxnLst>
    <dgm:cxn modelId="{F1A56562-9ADB-4A8C-B016-73EB9B7E52E8}" srcId="{828AA2B5-B7EF-4F5B-BA96-EBA281285DB8}" destId="{B1F98C51-874C-4F3A-997C-938E6FC84682}" srcOrd="2" destOrd="0" parTransId="{43AE1831-76D5-441A-8A54-98A0D6081339}" sibTransId="{6292E435-29C5-4B17-B101-E21F678A8576}"/>
    <dgm:cxn modelId="{3B75CAF3-F70A-4ECA-867D-E9E74CCAD7D8}" type="presOf" srcId="{828AA2B5-B7EF-4F5B-BA96-EBA281285DB8}" destId="{497DFC04-0F8A-43E8-A108-3167277A960C}" srcOrd="0" destOrd="0" presId="urn:microsoft.com/office/officeart/2008/layout/VerticalCurvedList"/>
    <dgm:cxn modelId="{AF2C08AD-9427-41D8-9A0B-D4C31A9716A4}" srcId="{828AA2B5-B7EF-4F5B-BA96-EBA281285DB8}" destId="{2A8F1940-C116-433F-AB41-C38F361C04C6}" srcOrd="1" destOrd="0" parTransId="{7CD3A080-0BA0-456D-846C-768B7E44014B}" sibTransId="{CFB59AB9-1CFD-4B09-8A8B-72B8EFD3C6B8}"/>
    <dgm:cxn modelId="{29C490E6-D976-4AD0-8F07-E8B90265A9AB}" type="presOf" srcId="{EA20CA90-76A0-422B-8F5F-50EFFFFFBFDF}" destId="{1491CFC6-0F12-4892-9B44-6F1356B983AB}" srcOrd="0" destOrd="0" presId="urn:microsoft.com/office/officeart/2008/layout/VerticalCurvedList"/>
    <dgm:cxn modelId="{8893C356-1D21-4BFC-9689-B4AD682DA6A9}" type="presOf" srcId="{F5110994-D977-46B3-9564-BAA6AB6B5CFE}" destId="{30DB4BCE-6E5C-4142-892F-0597279C0780}" srcOrd="0" destOrd="0" presId="urn:microsoft.com/office/officeart/2008/layout/VerticalCurvedList"/>
    <dgm:cxn modelId="{D20498E2-8766-445B-A528-D0C2760A5453}" type="presOf" srcId="{2A8F1940-C116-433F-AB41-C38F361C04C6}" destId="{48EC5DEB-2659-48CD-8894-669B2BCB3C64}" srcOrd="0" destOrd="0" presId="urn:microsoft.com/office/officeart/2008/layout/VerticalCurvedList"/>
    <dgm:cxn modelId="{02D6FD83-36FF-45FC-96B6-FCB856EE7BEE}" type="presOf" srcId="{B1F98C51-874C-4F3A-997C-938E6FC84682}" destId="{D0A597D8-E526-4D43-9EF1-0CC9D375442D}" srcOrd="0" destOrd="0" presId="urn:microsoft.com/office/officeart/2008/layout/VerticalCurvedList"/>
    <dgm:cxn modelId="{3B57E76E-15DB-4705-B09B-242A9E87B470}" srcId="{828AA2B5-B7EF-4F5B-BA96-EBA281285DB8}" destId="{F5110994-D977-46B3-9564-BAA6AB6B5CFE}" srcOrd="0" destOrd="0" parTransId="{9DC1EE28-EBE4-4371-AB61-135C7042EA95}" sibTransId="{EA20CA90-76A0-422B-8F5F-50EFFFFFBFDF}"/>
    <dgm:cxn modelId="{87B8DA76-8434-442F-A89B-257C08AACAD6}" type="presParOf" srcId="{497DFC04-0F8A-43E8-A108-3167277A960C}" destId="{0561DECC-D5CF-4284-8D17-257D6C216EF3}" srcOrd="0" destOrd="0" presId="urn:microsoft.com/office/officeart/2008/layout/VerticalCurvedList"/>
    <dgm:cxn modelId="{85F3D55A-BCE4-4696-ADF0-098E71AE4CC0}" type="presParOf" srcId="{0561DECC-D5CF-4284-8D17-257D6C216EF3}" destId="{1FC481DB-6B7D-469D-881B-9B8BA5B65A3B}" srcOrd="0" destOrd="0" presId="urn:microsoft.com/office/officeart/2008/layout/VerticalCurvedList"/>
    <dgm:cxn modelId="{ACBFCE8C-E1A6-4E6A-BFB7-3900E8C13C74}" type="presParOf" srcId="{1FC481DB-6B7D-469D-881B-9B8BA5B65A3B}" destId="{495A22D2-0057-4A12-9664-CC9B040A31E4}" srcOrd="0" destOrd="0" presId="urn:microsoft.com/office/officeart/2008/layout/VerticalCurvedList"/>
    <dgm:cxn modelId="{68EF8EA8-738B-4886-9741-FD971DA3C2A5}" type="presParOf" srcId="{1FC481DB-6B7D-469D-881B-9B8BA5B65A3B}" destId="{1491CFC6-0F12-4892-9B44-6F1356B983AB}" srcOrd="1" destOrd="0" presId="urn:microsoft.com/office/officeart/2008/layout/VerticalCurvedList"/>
    <dgm:cxn modelId="{6BC14C23-C099-4B58-B029-4131EB218259}" type="presParOf" srcId="{1FC481DB-6B7D-469D-881B-9B8BA5B65A3B}" destId="{BE4FA89A-7399-4820-A987-4A386E10E126}" srcOrd="2" destOrd="0" presId="urn:microsoft.com/office/officeart/2008/layout/VerticalCurvedList"/>
    <dgm:cxn modelId="{7A9DE2C9-CB80-486B-B947-49988ED617A9}" type="presParOf" srcId="{1FC481DB-6B7D-469D-881B-9B8BA5B65A3B}" destId="{241442A8-F0E7-4522-9CF8-25D9C31A075D}" srcOrd="3" destOrd="0" presId="urn:microsoft.com/office/officeart/2008/layout/VerticalCurvedList"/>
    <dgm:cxn modelId="{BD50D560-E6D8-406C-BC61-BD7A3634F9ED}" type="presParOf" srcId="{0561DECC-D5CF-4284-8D17-257D6C216EF3}" destId="{30DB4BCE-6E5C-4142-892F-0597279C0780}" srcOrd="1" destOrd="0" presId="urn:microsoft.com/office/officeart/2008/layout/VerticalCurvedList"/>
    <dgm:cxn modelId="{D37DBB55-635B-4749-BF85-6D733B9CEA8B}" type="presParOf" srcId="{0561DECC-D5CF-4284-8D17-257D6C216EF3}" destId="{EB91B0CF-DEAF-475E-9522-25A2CE7EFCC3}" srcOrd="2" destOrd="0" presId="urn:microsoft.com/office/officeart/2008/layout/VerticalCurvedList"/>
    <dgm:cxn modelId="{2299E977-335E-4D6C-8D87-79F6F1E0CA55}" type="presParOf" srcId="{EB91B0CF-DEAF-475E-9522-25A2CE7EFCC3}" destId="{8301157D-BC5E-4B6D-9633-08FA3D59BC9B}" srcOrd="0" destOrd="0" presId="urn:microsoft.com/office/officeart/2008/layout/VerticalCurvedList"/>
    <dgm:cxn modelId="{E87EEB20-BB11-490D-9052-68C8DDB17EFE}" type="presParOf" srcId="{0561DECC-D5CF-4284-8D17-257D6C216EF3}" destId="{48EC5DEB-2659-48CD-8894-669B2BCB3C64}" srcOrd="3" destOrd="0" presId="urn:microsoft.com/office/officeart/2008/layout/VerticalCurvedList"/>
    <dgm:cxn modelId="{C22BD60B-59A1-4435-9ABF-310DC4D3086B}" type="presParOf" srcId="{0561DECC-D5CF-4284-8D17-257D6C216EF3}" destId="{52D1BB38-8A62-41E9-837A-63F9D64E2CB9}" srcOrd="4" destOrd="0" presId="urn:microsoft.com/office/officeart/2008/layout/VerticalCurvedList"/>
    <dgm:cxn modelId="{6939A4DF-0BB0-4632-BB58-7DAB67C66CC1}" type="presParOf" srcId="{52D1BB38-8A62-41E9-837A-63F9D64E2CB9}" destId="{394D4EFA-FC8C-4831-933D-AF36553F5F2A}" srcOrd="0" destOrd="0" presId="urn:microsoft.com/office/officeart/2008/layout/VerticalCurvedList"/>
    <dgm:cxn modelId="{287DA233-4F78-4917-AEB6-23747B87DD95}" type="presParOf" srcId="{0561DECC-D5CF-4284-8D17-257D6C216EF3}" destId="{D0A597D8-E526-4D43-9EF1-0CC9D375442D}" srcOrd="5" destOrd="0" presId="urn:microsoft.com/office/officeart/2008/layout/VerticalCurvedList"/>
    <dgm:cxn modelId="{13AB9A11-B948-4DD6-B170-EF525A03525A}" type="presParOf" srcId="{0561DECC-D5CF-4284-8D17-257D6C216EF3}" destId="{73058EEB-7D24-4D2D-8498-6CC1A8CAEF76}" srcOrd="6" destOrd="0" presId="urn:microsoft.com/office/officeart/2008/layout/VerticalCurvedList"/>
    <dgm:cxn modelId="{24A89E61-AAAF-46CD-8EAA-A6779737E32B}" type="presParOf" srcId="{73058EEB-7D24-4D2D-8498-6CC1A8CAEF76}" destId="{BD46A6D3-3859-42A8-97E0-E0B66569A3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84A6A-6CAC-4D65-9124-FA90DB1C7C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88C4DF-52C9-4142-8137-AE1032DA6034}">
      <dgm:prSet phldrT="[文本]"/>
      <dgm:spPr/>
      <dgm:t>
        <a:bodyPr/>
        <a:lstStyle/>
        <a:p>
          <a:r>
            <a:rPr lang="zh-CN" altLang="en-US" b="1" i="0" dirty="0" smtClean="0"/>
            <a:t>软件架构</a:t>
          </a:r>
          <a:r>
            <a:rPr lang="zh-CN" altLang="en-US" b="0" i="0" dirty="0" smtClean="0"/>
            <a:t>是有关软件整体结构与组件的抽象描述</a:t>
          </a:r>
          <a:endParaRPr lang="zh-CN" altLang="en-US" dirty="0"/>
        </a:p>
      </dgm:t>
    </dgm:pt>
    <dgm:pt modelId="{B604BCC4-0431-4671-9814-7E2C9061FC2F}" type="parTrans" cxnId="{2D5DB865-7EB5-46A0-876D-DF5756DC7DC0}">
      <dgm:prSet/>
      <dgm:spPr/>
      <dgm:t>
        <a:bodyPr/>
        <a:lstStyle/>
        <a:p>
          <a:endParaRPr lang="zh-CN" altLang="en-US"/>
        </a:p>
      </dgm:t>
    </dgm:pt>
    <dgm:pt modelId="{14D52E70-8A48-4EC5-98D9-4B0EE79B8112}" type="sibTrans" cxnId="{2D5DB865-7EB5-46A0-876D-DF5756DC7DC0}">
      <dgm:prSet/>
      <dgm:spPr/>
      <dgm:t>
        <a:bodyPr/>
        <a:lstStyle/>
        <a:p>
          <a:endParaRPr lang="zh-CN" altLang="en-US"/>
        </a:p>
      </dgm:t>
    </dgm:pt>
    <dgm:pt modelId="{53A5D4B3-CF7D-4C6A-BE28-FDAE87A9CBB9}">
      <dgm:prSet phldrT="[文本]"/>
      <dgm:spPr/>
      <dgm:t>
        <a:bodyPr/>
        <a:lstStyle/>
        <a:p>
          <a:r>
            <a:rPr lang="zh-CN" altLang="en-US" dirty="0" smtClean="0"/>
            <a:t>架构对系统的长期演化有着深刻的影响</a:t>
          </a:r>
          <a:endParaRPr lang="zh-CN" altLang="en-US" dirty="0"/>
        </a:p>
      </dgm:t>
    </dgm:pt>
    <dgm:pt modelId="{6EBB20F6-3973-4877-9736-E96AA7FE6282}" type="parTrans" cxnId="{E6ECF008-AA86-4ECC-B9A5-17B459C61677}">
      <dgm:prSet/>
      <dgm:spPr/>
      <dgm:t>
        <a:bodyPr/>
        <a:lstStyle/>
        <a:p>
          <a:endParaRPr lang="zh-CN" altLang="en-US"/>
        </a:p>
      </dgm:t>
    </dgm:pt>
    <dgm:pt modelId="{98FCF9D0-29F8-4183-8EDA-68A661DA6852}" type="sibTrans" cxnId="{E6ECF008-AA86-4ECC-B9A5-17B459C61677}">
      <dgm:prSet/>
      <dgm:spPr/>
      <dgm:t>
        <a:bodyPr/>
        <a:lstStyle/>
        <a:p>
          <a:endParaRPr lang="zh-CN" altLang="en-US"/>
        </a:p>
      </dgm:t>
    </dgm:pt>
    <dgm:pt modelId="{515EC8B6-A6C8-4B59-B418-500F272EE8CE}">
      <dgm:prSet phldrT="[文本]"/>
      <dgm:spPr/>
      <dgm:t>
        <a:bodyPr/>
        <a:lstStyle/>
        <a:p>
          <a:r>
            <a:rPr lang="zh-CN" altLang="en-US" dirty="0" smtClean="0"/>
            <a:t>架构主要用来解决非功能需求</a:t>
          </a:r>
          <a:endParaRPr lang="zh-CN" altLang="en-US" dirty="0"/>
        </a:p>
      </dgm:t>
    </dgm:pt>
    <dgm:pt modelId="{2FBB15A1-3A37-4711-88EE-B4023323F885}" type="parTrans" cxnId="{C67CCFA5-B87B-4756-A39A-7B90644266EA}">
      <dgm:prSet/>
      <dgm:spPr/>
      <dgm:t>
        <a:bodyPr/>
        <a:lstStyle/>
        <a:p>
          <a:endParaRPr lang="zh-CN" altLang="en-US"/>
        </a:p>
      </dgm:t>
    </dgm:pt>
    <dgm:pt modelId="{E0C788DB-D434-433F-B3E0-B9A7B1693381}" type="sibTrans" cxnId="{C67CCFA5-B87B-4756-A39A-7B90644266EA}">
      <dgm:prSet/>
      <dgm:spPr/>
      <dgm:t>
        <a:bodyPr/>
        <a:lstStyle/>
        <a:p>
          <a:endParaRPr lang="zh-CN" altLang="en-US"/>
        </a:p>
      </dgm:t>
    </dgm:pt>
    <dgm:pt modelId="{0B0112C7-871D-48AE-B8B9-C1544CE384A7}">
      <dgm:prSet phldrT="[文本]"/>
      <dgm:spPr/>
      <dgm:t>
        <a:bodyPr/>
        <a:lstStyle/>
        <a:p>
          <a:r>
            <a:rPr lang="zh-CN" altLang="en-US" dirty="0" smtClean="0"/>
            <a:t>人类用了很久很久才知道地球有七大洲</a:t>
          </a:r>
          <a:endParaRPr lang="zh-CN" altLang="en-US" dirty="0"/>
        </a:p>
      </dgm:t>
    </dgm:pt>
    <dgm:pt modelId="{02326A4B-B50A-4EA7-9607-EEDA08671189}" type="parTrans" cxnId="{875E315F-1C4F-4AC7-ACBD-7A83F876E707}">
      <dgm:prSet/>
      <dgm:spPr/>
      <dgm:t>
        <a:bodyPr/>
        <a:lstStyle/>
        <a:p>
          <a:endParaRPr lang="zh-CN" altLang="en-US"/>
        </a:p>
      </dgm:t>
    </dgm:pt>
    <dgm:pt modelId="{2F05AF7E-1EE2-4FBA-9FEE-6FEA2C1E1F19}" type="sibTrans" cxnId="{875E315F-1C4F-4AC7-ACBD-7A83F876E707}">
      <dgm:prSet/>
      <dgm:spPr/>
      <dgm:t>
        <a:bodyPr/>
        <a:lstStyle/>
        <a:p>
          <a:endParaRPr lang="zh-CN" altLang="en-US"/>
        </a:p>
      </dgm:t>
    </dgm:pt>
    <dgm:pt modelId="{7713C35C-3577-4612-B61C-0689F977031D}">
      <dgm:prSet phldrT="[文本]"/>
      <dgm:spPr/>
      <dgm:t>
        <a:bodyPr/>
        <a:lstStyle/>
        <a:p>
          <a:r>
            <a:rPr lang="zh-CN" altLang="en-US" dirty="0" smtClean="0"/>
            <a:t>但假如有月球人的话，他们早就能知道了</a:t>
          </a:r>
          <a:endParaRPr lang="zh-CN" altLang="en-US" dirty="0"/>
        </a:p>
      </dgm:t>
    </dgm:pt>
    <dgm:pt modelId="{AF38FCCF-3DC2-4452-8F01-297BC7C54B04}" type="parTrans" cxnId="{F05CD198-39D8-4777-BE79-51CC069A918D}">
      <dgm:prSet/>
      <dgm:spPr/>
      <dgm:t>
        <a:bodyPr/>
        <a:lstStyle/>
        <a:p>
          <a:endParaRPr lang="zh-CN" altLang="en-US"/>
        </a:p>
      </dgm:t>
    </dgm:pt>
    <dgm:pt modelId="{4AB22613-2DA8-4B22-9DE7-5B7805DBEE3C}" type="sibTrans" cxnId="{F05CD198-39D8-4777-BE79-51CC069A918D}">
      <dgm:prSet/>
      <dgm:spPr/>
      <dgm:t>
        <a:bodyPr/>
        <a:lstStyle/>
        <a:p>
          <a:endParaRPr lang="zh-CN" altLang="en-US"/>
        </a:p>
      </dgm:t>
    </dgm:pt>
    <dgm:pt modelId="{7B7F2063-F3B8-44FC-84DB-BF331A58C994}">
      <dgm:prSet phldrT="[文本]"/>
      <dgm:spPr/>
      <dgm:t>
        <a:bodyPr/>
        <a:lstStyle/>
        <a:p>
          <a:r>
            <a:rPr lang="zh-CN" altLang="en-US" dirty="0" smtClean="0"/>
            <a:t>超高的视角有其不可替代的价值</a:t>
          </a:r>
          <a:endParaRPr lang="zh-CN" altLang="en-US" dirty="0"/>
        </a:p>
      </dgm:t>
    </dgm:pt>
    <dgm:pt modelId="{7AEB9F2A-1BF9-4ABE-A428-718FDDA0B34D}" type="parTrans" cxnId="{4B47FA3E-8081-4769-925A-8B38187021C5}">
      <dgm:prSet/>
      <dgm:spPr/>
      <dgm:t>
        <a:bodyPr/>
        <a:lstStyle/>
        <a:p>
          <a:endParaRPr lang="zh-CN" altLang="en-US"/>
        </a:p>
      </dgm:t>
    </dgm:pt>
    <dgm:pt modelId="{2C90AF35-F2EB-4420-8D5C-8DBBDB281060}" type="sibTrans" cxnId="{4B47FA3E-8081-4769-925A-8B38187021C5}">
      <dgm:prSet/>
      <dgm:spPr/>
      <dgm:t>
        <a:bodyPr/>
        <a:lstStyle/>
        <a:p>
          <a:endParaRPr lang="zh-CN" altLang="en-US"/>
        </a:p>
      </dgm:t>
    </dgm:pt>
    <dgm:pt modelId="{E7CC8DEC-CDCE-4DD9-B9AC-115DDB90EE17}">
      <dgm:prSet phldrT="[文本]"/>
      <dgm:spPr/>
      <dgm:t>
        <a:bodyPr/>
        <a:lstStyle/>
        <a:p>
          <a:r>
            <a:rPr lang="zh-CN" altLang="en-US" dirty="0" smtClean="0"/>
            <a:t>扩展性、延展性、安全性、用户友好性等等</a:t>
          </a:r>
          <a:endParaRPr lang="zh-CN" altLang="en-US" dirty="0"/>
        </a:p>
      </dgm:t>
    </dgm:pt>
    <dgm:pt modelId="{640F5C2B-1072-4B86-B138-0AE8FECFBB8B}" type="parTrans" cxnId="{4B9B544D-93F8-499A-8F82-A8535518D2BB}">
      <dgm:prSet/>
      <dgm:spPr/>
      <dgm:t>
        <a:bodyPr/>
        <a:lstStyle/>
        <a:p>
          <a:endParaRPr lang="zh-CN" altLang="en-US"/>
        </a:p>
      </dgm:t>
    </dgm:pt>
    <dgm:pt modelId="{67CA2A72-CD91-46AD-ACAF-0544428F0D51}" type="sibTrans" cxnId="{4B9B544D-93F8-499A-8F82-A8535518D2BB}">
      <dgm:prSet/>
      <dgm:spPr/>
      <dgm:t>
        <a:bodyPr/>
        <a:lstStyle/>
        <a:p>
          <a:endParaRPr lang="zh-CN" altLang="en-US"/>
        </a:p>
      </dgm:t>
    </dgm:pt>
    <dgm:pt modelId="{39213F6C-E7E9-4A48-9703-0DA4543E9D6C}">
      <dgm:prSet phldrT="[文本]"/>
      <dgm:spPr/>
      <dgm:t>
        <a:bodyPr/>
        <a:lstStyle/>
        <a:p>
          <a:r>
            <a:rPr lang="zh-CN" altLang="en-US" dirty="0" smtClean="0"/>
            <a:t>根据需求，谨慎的选择架构</a:t>
          </a:r>
          <a:endParaRPr lang="zh-CN" altLang="en-US" dirty="0"/>
        </a:p>
      </dgm:t>
    </dgm:pt>
    <dgm:pt modelId="{95C534AF-44A7-4B22-A836-16EEC1D72A56}" type="parTrans" cxnId="{2190BBFB-6091-4919-A638-30B31717D843}">
      <dgm:prSet/>
      <dgm:spPr/>
      <dgm:t>
        <a:bodyPr/>
        <a:lstStyle/>
        <a:p>
          <a:endParaRPr lang="zh-CN" altLang="en-US"/>
        </a:p>
      </dgm:t>
    </dgm:pt>
    <dgm:pt modelId="{ACDC415B-B517-4A48-806E-4963B8E86113}" type="sibTrans" cxnId="{2190BBFB-6091-4919-A638-30B31717D843}">
      <dgm:prSet/>
      <dgm:spPr/>
      <dgm:t>
        <a:bodyPr/>
        <a:lstStyle/>
        <a:p>
          <a:endParaRPr lang="zh-CN" altLang="en-US"/>
        </a:p>
      </dgm:t>
    </dgm:pt>
    <dgm:pt modelId="{1ADEB2FD-31C2-4B2B-8602-ECD2B9BD57ED}" type="pres">
      <dgm:prSet presAssocID="{BF784A6A-6CAC-4D65-9124-FA90DB1C7C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40410E-D91A-4ED9-883B-A78F6190525B}" type="pres">
      <dgm:prSet presAssocID="{D988C4DF-52C9-4142-8137-AE1032DA6034}" presName="parentLin" presStyleCnt="0"/>
      <dgm:spPr/>
    </dgm:pt>
    <dgm:pt modelId="{1EA420F1-3D28-4D28-9A88-45A249E5BD3B}" type="pres">
      <dgm:prSet presAssocID="{D988C4DF-52C9-4142-8137-AE1032DA603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1C6D159-FB2A-41CA-BBDF-B6FE3AC7B791}" type="pres">
      <dgm:prSet presAssocID="{D988C4DF-52C9-4142-8137-AE1032DA603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EA8F4-7815-4B09-AA3E-98E2A8AFD669}" type="pres">
      <dgm:prSet presAssocID="{D988C4DF-52C9-4142-8137-AE1032DA6034}" presName="negativeSpace" presStyleCnt="0"/>
      <dgm:spPr/>
    </dgm:pt>
    <dgm:pt modelId="{18F8AF0D-8916-4113-8D23-658C0C42E489}" type="pres">
      <dgm:prSet presAssocID="{D988C4DF-52C9-4142-8137-AE1032DA603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D3CF5-0638-4053-84EA-A853066A6A89}" type="pres">
      <dgm:prSet presAssocID="{14D52E70-8A48-4EC5-98D9-4B0EE79B8112}" presName="spaceBetweenRectangles" presStyleCnt="0"/>
      <dgm:spPr/>
    </dgm:pt>
    <dgm:pt modelId="{7815E6D2-A0D0-407D-9AD1-1E2117E53F95}" type="pres">
      <dgm:prSet presAssocID="{53A5D4B3-CF7D-4C6A-BE28-FDAE87A9CBB9}" presName="parentLin" presStyleCnt="0"/>
      <dgm:spPr/>
    </dgm:pt>
    <dgm:pt modelId="{489D5013-8960-42A5-861B-33B51F434A8F}" type="pres">
      <dgm:prSet presAssocID="{53A5D4B3-CF7D-4C6A-BE28-FDAE87A9CBB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5EDFE4F-D909-4014-8124-BD99CF028864}" type="pres">
      <dgm:prSet presAssocID="{53A5D4B3-CF7D-4C6A-BE28-FDAE87A9CB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6CF5F4-19DB-4884-B385-46843412D85D}" type="pres">
      <dgm:prSet presAssocID="{53A5D4B3-CF7D-4C6A-BE28-FDAE87A9CBB9}" presName="negativeSpace" presStyleCnt="0"/>
      <dgm:spPr/>
    </dgm:pt>
    <dgm:pt modelId="{0EA44205-F557-4531-B4DA-61CC78A010B6}" type="pres">
      <dgm:prSet presAssocID="{53A5D4B3-CF7D-4C6A-BE28-FDAE87A9CBB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37FC9-FAF8-4248-A61B-A4FD7E3A5B1B}" type="pres">
      <dgm:prSet presAssocID="{98FCF9D0-29F8-4183-8EDA-68A661DA6852}" presName="spaceBetweenRectangles" presStyleCnt="0"/>
      <dgm:spPr/>
    </dgm:pt>
    <dgm:pt modelId="{2063F44C-79F4-4E29-B31F-6BB1C22DC15D}" type="pres">
      <dgm:prSet presAssocID="{515EC8B6-A6C8-4B59-B418-500F272EE8CE}" presName="parentLin" presStyleCnt="0"/>
      <dgm:spPr/>
    </dgm:pt>
    <dgm:pt modelId="{0EED40AD-B0D3-4FCE-B9E0-0DA1B24EEC90}" type="pres">
      <dgm:prSet presAssocID="{515EC8B6-A6C8-4B59-B418-500F272EE8C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DC49A78-B189-4108-A0B9-FEFD72490D43}" type="pres">
      <dgm:prSet presAssocID="{515EC8B6-A6C8-4B59-B418-500F272EE8C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49CB98-7A79-4169-9C0D-05F08BDACCAA}" type="pres">
      <dgm:prSet presAssocID="{515EC8B6-A6C8-4B59-B418-500F272EE8CE}" presName="negativeSpace" presStyleCnt="0"/>
      <dgm:spPr/>
    </dgm:pt>
    <dgm:pt modelId="{31048A12-7C02-4719-8BF8-B88B589CE47F}" type="pres">
      <dgm:prSet presAssocID="{515EC8B6-A6C8-4B59-B418-500F272EE8C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6DF1ED-ECC5-4101-863A-1AD670D87624}" type="presOf" srcId="{D988C4DF-52C9-4142-8137-AE1032DA6034}" destId="{B1C6D159-FB2A-41CA-BBDF-B6FE3AC7B791}" srcOrd="1" destOrd="0" presId="urn:microsoft.com/office/officeart/2005/8/layout/list1"/>
    <dgm:cxn modelId="{4B47FA3E-8081-4769-925A-8B38187021C5}" srcId="{D988C4DF-52C9-4142-8137-AE1032DA6034}" destId="{7B7F2063-F3B8-44FC-84DB-BF331A58C994}" srcOrd="0" destOrd="0" parTransId="{7AEB9F2A-1BF9-4ABE-A428-718FDDA0B34D}" sibTransId="{2C90AF35-F2EB-4420-8D5C-8DBBDB281060}"/>
    <dgm:cxn modelId="{F05CD198-39D8-4777-BE79-51CC069A918D}" srcId="{D988C4DF-52C9-4142-8137-AE1032DA6034}" destId="{7713C35C-3577-4612-B61C-0689F977031D}" srcOrd="2" destOrd="0" parTransId="{AF38FCCF-3DC2-4452-8F01-297BC7C54B04}" sibTransId="{4AB22613-2DA8-4B22-9DE7-5B7805DBEE3C}"/>
    <dgm:cxn modelId="{28D0A464-5D9C-457A-BAAA-AB2B9449C2C1}" type="presOf" srcId="{E7CC8DEC-CDCE-4DD9-B9AC-115DDB90EE17}" destId="{31048A12-7C02-4719-8BF8-B88B589CE47F}" srcOrd="0" destOrd="0" presId="urn:microsoft.com/office/officeart/2005/8/layout/list1"/>
    <dgm:cxn modelId="{4B9B544D-93F8-499A-8F82-A8535518D2BB}" srcId="{515EC8B6-A6C8-4B59-B418-500F272EE8CE}" destId="{E7CC8DEC-CDCE-4DD9-B9AC-115DDB90EE17}" srcOrd="0" destOrd="0" parTransId="{640F5C2B-1072-4B86-B138-0AE8FECFBB8B}" sibTransId="{67CA2A72-CD91-46AD-ACAF-0544428F0D51}"/>
    <dgm:cxn modelId="{561B2870-00C1-4126-A9E2-4C035C5C5F81}" type="presOf" srcId="{BF784A6A-6CAC-4D65-9124-FA90DB1C7C54}" destId="{1ADEB2FD-31C2-4B2B-8602-ECD2B9BD57ED}" srcOrd="0" destOrd="0" presId="urn:microsoft.com/office/officeart/2005/8/layout/list1"/>
    <dgm:cxn modelId="{2190BBFB-6091-4919-A638-30B31717D843}" srcId="{53A5D4B3-CF7D-4C6A-BE28-FDAE87A9CBB9}" destId="{39213F6C-E7E9-4A48-9703-0DA4543E9D6C}" srcOrd="0" destOrd="0" parTransId="{95C534AF-44A7-4B22-A836-16EEC1D72A56}" sibTransId="{ACDC415B-B517-4A48-806E-4963B8E86113}"/>
    <dgm:cxn modelId="{D1FBD738-DF69-40E1-9EB1-CECCE65DC0A2}" type="presOf" srcId="{53A5D4B3-CF7D-4C6A-BE28-FDAE87A9CBB9}" destId="{489D5013-8960-42A5-861B-33B51F434A8F}" srcOrd="0" destOrd="0" presId="urn:microsoft.com/office/officeart/2005/8/layout/list1"/>
    <dgm:cxn modelId="{3C38FBD7-2777-4067-B3EE-6DF0C3B1F64E}" type="presOf" srcId="{515EC8B6-A6C8-4B59-B418-500F272EE8CE}" destId="{2DC49A78-B189-4108-A0B9-FEFD72490D43}" srcOrd="1" destOrd="0" presId="urn:microsoft.com/office/officeart/2005/8/layout/list1"/>
    <dgm:cxn modelId="{C67CCFA5-B87B-4756-A39A-7B90644266EA}" srcId="{BF784A6A-6CAC-4D65-9124-FA90DB1C7C54}" destId="{515EC8B6-A6C8-4B59-B418-500F272EE8CE}" srcOrd="2" destOrd="0" parTransId="{2FBB15A1-3A37-4711-88EE-B4023323F885}" sibTransId="{E0C788DB-D434-433F-B3E0-B9A7B1693381}"/>
    <dgm:cxn modelId="{E6ECF008-AA86-4ECC-B9A5-17B459C61677}" srcId="{BF784A6A-6CAC-4D65-9124-FA90DB1C7C54}" destId="{53A5D4B3-CF7D-4C6A-BE28-FDAE87A9CBB9}" srcOrd="1" destOrd="0" parTransId="{6EBB20F6-3973-4877-9736-E96AA7FE6282}" sibTransId="{98FCF9D0-29F8-4183-8EDA-68A661DA6852}"/>
    <dgm:cxn modelId="{E2C7B939-4A2B-4E5C-95C6-B5637BB5D08B}" type="presOf" srcId="{515EC8B6-A6C8-4B59-B418-500F272EE8CE}" destId="{0EED40AD-B0D3-4FCE-B9E0-0DA1B24EEC90}" srcOrd="0" destOrd="0" presId="urn:microsoft.com/office/officeart/2005/8/layout/list1"/>
    <dgm:cxn modelId="{2D5DB865-7EB5-46A0-876D-DF5756DC7DC0}" srcId="{BF784A6A-6CAC-4D65-9124-FA90DB1C7C54}" destId="{D988C4DF-52C9-4142-8137-AE1032DA6034}" srcOrd="0" destOrd="0" parTransId="{B604BCC4-0431-4671-9814-7E2C9061FC2F}" sibTransId="{14D52E70-8A48-4EC5-98D9-4B0EE79B8112}"/>
    <dgm:cxn modelId="{875E315F-1C4F-4AC7-ACBD-7A83F876E707}" srcId="{D988C4DF-52C9-4142-8137-AE1032DA6034}" destId="{0B0112C7-871D-48AE-B8B9-C1544CE384A7}" srcOrd="1" destOrd="0" parTransId="{02326A4B-B50A-4EA7-9607-EEDA08671189}" sibTransId="{2F05AF7E-1EE2-4FBA-9FEE-6FEA2C1E1F19}"/>
    <dgm:cxn modelId="{4C1E9F3C-8351-45C2-B0E3-9E5F9618CA72}" type="presOf" srcId="{7713C35C-3577-4612-B61C-0689F977031D}" destId="{18F8AF0D-8916-4113-8D23-658C0C42E489}" srcOrd="0" destOrd="2" presId="urn:microsoft.com/office/officeart/2005/8/layout/list1"/>
    <dgm:cxn modelId="{45D1438F-4097-457F-8B23-B999AEA41E80}" type="presOf" srcId="{7B7F2063-F3B8-44FC-84DB-BF331A58C994}" destId="{18F8AF0D-8916-4113-8D23-658C0C42E489}" srcOrd="0" destOrd="0" presId="urn:microsoft.com/office/officeart/2005/8/layout/list1"/>
    <dgm:cxn modelId="{30668F3D-7BD2-46CF-A88A-2C651E7CBFE8}" type="presOf" srcId="{0B0112C7-871D-48AE-B8B9-C1544CE384A7}" destId="{18F8AF0D-8916-4113-8D23-658C0C42E489}" srcOrd="0" destOrd="1" presId="urn:microsoft.com/office/officeart/2005/8/layout/list1"/>
    <dgm:cxn modelId="{9048BFBB-868F-416A-A633-80325DCBA6E2}" type="presOf" srcId="{39213F6C-E7E9-4A48-9703-0DA4543E9D6C}" destId="{0EA44205-F557-4531-B4DA-61CC78A010B6}" srcOrd="0" destOrd="0" presId="urn:microsoft.com/office/officeart/2005/8/layout/list1"/>
    <dgm:cxn modelId="{CE0CCC74-AA4A-4847-8F4A-7F46E8D14738}" type="presOf" srcId="{D988C4DF-52C9-4142-8137-AE1032DA6034}" destId="{1EA420F1-3D28-4D28-9A88-45A249E5BD3B}" srcOrd="0" destOrd="0" presId="urn:microsoft.com/office/officeart/2005/8/layout/list1"/>
    <dgm:cxn modelId="{59B69381-CCFA-4544-B1CB-E51E1931E535}" type="presOf" srcId="{53A5D4B3-CF7D-4C6A-BE28-FDAE87A9CBB9}" destId="{35EDFE4F-D909-4014-8124-BD99CF028864}" srcOrd="1" destOrd="0" presId="urn:microsoft.com/office/officeart/2005/8/layout/list1"/>
    <dgm:cxn modelId="{A3387BBB-1FA5-4E5E-AF27-CC652BE700E4}" type="presParOf" srcId="{1ADEB2FD-31C2-4B2B-8602-ECD2B9BD57ED}" destId="{1040410E-D91A-4ED9-883B-A78F6190525B}" srcOrd="0" destOrd="0" presId="urn:microsoft.com/office/officeart/2005/8/layout/list1"/>
    <dgm:cxn modelId="{2B705B01-06AE-42CD-B1BB-7A2E95119E2D}" type="presParOf" srcId="{1040410E-D91A-4ED9-883B-A78F6190525B}" destId="{1EA420F1-3D28-4D28-9A88-45A249E5BD3B}" srcOrd="0" destOrd="0" presId="urn:microsoft.com/office/officeart/2005/8/layout/list1"/>
    <dgm:cxn modelId="{9753473F-E1D3-47EE-804A-A89ED4092CEB}" type="presParOf" srcId="{1040410E-D91A-4ED9-883B-A78F6190525B}" destId="{B1C6D159-FB2A-41CA-BBDF-B6FE3AC7B791}" srcOrd="1" destOrd="0" presId="urn:microsoft.com/office/officeart/2005/8/layout/list1"/>
    <dgm:cxn modelId="{96904812-CCE9-4C7B-99EC-448A43F3E53C}" type="presParOf" srcId="{1ADEB2FD-31C2-4B2B-8602-ECD2B9BD57ED}" destId="{4DFEA8F4-7815-4B09-AA3E-98E2A8AFD669}" srcOrd="1" destOrd="0" presId="urn:microsoft.com/office/officeart/2005/8/layout/list1"/>
    <dgm:cxn modelId="{3E6CB18A-6C86-4D8B-815E-E1E05D8A1A2C}" type="presParOf" srcId="{1ADEB2FD-31C2-4B2B-8602-ECD2B9BD57ED}" destId="{18F8AF0D-8916-4113-8D23-658C0C42E489}" srcOrd="2" destOrd="0" presId="urn:microsoft.com/office/officeart/2005/8/layout/list1"/>
    <dgm:cxn modelId="{1559FCDE-5BA9-4BB1-830A-3DF08D11B896}" type="presParOf" srcId="{1ADEB2FD-31C2-4B2B-8602-ECD2B9BD57ED}" destId="{2C6D3CF5-0638-4053-84EA-A853066A6A89}" srcOrd="3" destOrd="0" presId="urn:microsoft.com/office/officeart/2005/8/layout/list1"/>
    <dgm:cxn modelId="{82CCF0B0-5E20-40E7-89F3-2392523BE394}" type="presParOf" srcId="{1ADEB2FD-31C2-4B2B-8602-ECD2B9BD57ED}" destId="{7815E6D2-A0D0-407D-9AD1-1E2117E53F95}" srcOrd="4" destOrd="0" presId="urn:microsoft.com/office/officeart/2005/8/layout/list1"/>
    <dgm:cxn modelId="{FC28F941-5D78-4E36-BC6C-EF07787745FB}" type="presParOf" srcId="{7815E6D2-A0D0-407D-9AD1-1E2117E53F95}" destId="{489D5013-8960-42A5-861B-33B51F434A8F}" srcOrd="0" destOrd="0" presId="urn:microsoft.com/office/officeart/2005/8/layout/list1"/>
    <dgm:cxn modelId="{460ACC63-FD17-4B6D-AAC5-009085E4335A}" type="presParOf" srcId="{7815E6D2-A0D0-407D-9AD1-1E2117E53F95}" destId="{35EDFE4F-D909-4014-8124-BD99CF028864}" srcOrd="1" destOrd="0" presId="urn:microsoft.com/office/officeart/2005/8/layout/list1"/>
    <dgm:cxn modelId="{2AFF9D28-FE8B-476A-A42B-0E5D74B406BE}" type="presParOf" srcId="{1ADEB2FD-31C2-4B2B-8602-ECD2B9BD57ED}" destId="{E46CF5F4-19DB-4884-B385-46843412D85D}" srcOrd="5" destOrd="0" presId="urn:microsoft.com/office/officeart/2005/8/layout/list1"/>
    <dgm:cxn modelId="{8225D6EB-8C10-4243-9DA9-8876F3EC6869}" type="presParOf" srcId="{1ADEB2FD-31C2-4B2B-8602-ECD2B9BD57ED}" destId="{0EA44205-F557-4531-B4DA-61CC78A010B6}" srcOrd="6" destOrd="0" presId="urn:microsoft.com/office/officeart/2005/8/layout/list1"/>
    <dgm:cxn modelId="{B3F20A8A-B824-42EA-B182-3E2055552668}" type="presParOf" srcId="{1ADEB2FD-31C2-4B2B-8602-ECD2B9BD57ED}" destId="{C5F37FC9-FAF8-4248-A61B-A4FD7E3A5B1B}" srcOrd="7" destOrd="0" presId="urn:microsoft.com/office/officeart/2005/8/layout/list1"/>
    <dgm:cxn modelId="{CC74A9FE-FBDE-4739-BC42-563EF43380E0}" type="presParOf" srcId="{1ADEB2FD-31C2-4B2B-8602-ECD2B9BD57ED}" destId="{2063F44C-79F4-4E29-B31F-6BB1C22DC15D}" srcOrd="8" destOrd="0" presId="urn:microsoft.com/office/officeart/2005/8/layout/list1"/>
    <dgm:cxn modelId="{8C25B2F7-A885-4D47-9CE0-8FA72E36C7B1}" type="presParOf" srcId="{2063F44C-79F4-4E29-B31F-6BB1C22DC15D}" destId="{0EED40AD-B0D3-4FCE-B9E0-0DA1B24EEC90}" srcOrd="0" destOrd="0" presId="urn:microsoft.com/office/officeart/2005/8/layout/list1"/>
    <dgm:cxn modelId="{F54B81B6-9699-435D-8895-E8E6EBC19E79}" type="presParOf" srcId="{2063F44C-79F4-4E29-B31F-6BB1C22DC15D}" destId="{2DC49A78-B189-4108-A0B9-FEFD72490D43}" srcOrd="1" destOrd="0" presId="urn:microsoft.com/office/officeart/2005/8/layout/list1"/>
    <dgm:cxn modelId="{C95D4BB1-AB46-4490-9AF7-E56AFB9C4FFF}" type="presParOf" srcId="{1ADEB2FD-31C2-4B2B-8602-ECD2B9BD57ED}" destId="{C249CB98-7A79-4169-9C0D-05F08BDACCAA}" srcOrd="9" destOrd="0" presId="urn:microsoft.com/office/officeart/2005/8/layout/list1"/>
    <dgm:cxn modelId="{8114FEFC-7D21-40AE-BE4C-DBCC284A6F30}" type="presParOf" srcId="{1ADEB2FD-31C2-4B2B-8602-ECD2B9BD57ED}" destId="{31048A12-7C02-4719-8BF8-B88B589CE4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E887-68AA-4A3D-967F-B1BE4479C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EB76AE-C949-4659-B1CF-98BD8FB9ACA9}">
      <dgm:prSet phldrT="[文本]"/>
      <dgm:spPr/>
      <dgm:t>
        <a:bodyPr/>
        <a:lstStyle/>
        <a:p>
          <a:r>
            <a:rPr lang="zh-CN" altLang="en-US" dirty="0" smtClean="0"/>
            <a:t>显示商品列表</a:t>
          </a:r>
          <a:endParaRPr lang="zh-CN" altLang="en-US" dirty="0"/>
        </a:p>
      </dgm:t>
    </dgm:pt>
    <dgm:pt modelId="{6E1E98CC-773F-47A5-884C-FB32D883B2C8}" type="parTrans" cxnId="{DAE8981D-08F4-45D4-9B84-E8255CC412C7}">
      <dgm:prSet/>
      <dgm:spPr/>
      <dgm:t>
        <a:bodyPr/>
        <a:lstStyle/>
        <a:p>
          <a:endParaRPr lang="zh-CN" altLang="en-US"/>
        </a:p>
      </dgm:t>
    </dgm:pt>
    <dgm:pt modelId="{A7E088DC-90B4-4734-A657-90F29717EEDF}" type="sibTrans" cxnId="{DAE8981D-08F4-45D4-9B84-E8255CC412C7}">
      <dgm:prSet/>
      <dgm:spPr/>
      <dgm:t>
        <a:bodyPr/>
        <a:lstStyle/>
        <a:p>
          <a:endParaRPr lang="zh-CN" altLang="en-US"/>
        </a:p>
      </dgm:t>
    </dgm:pt>
    <dgm:pt modelId="{A4203236-C45C-4A8E-99E8-6AD23603D5F0}">
      <dgm:prSet phldrT="[文本]"/>
      <dgm:spPr/>
      <dgm:t>
        <a:bodyPr/>
        <a:lstStyle/>
        <a:p>
          <a:r>
            <a:rPr lang="zh-CN" altLang="en-US" dirty="0" smtClean="0"/>
            <a:t>如果单价</a:t>
          </a:r>
          <a:r>
            <a:rPr lang="en-US" altLang="zh-CN" dirty="0" smtClean="0"/>
            <a:t>&gt;1500</a:t>
          </a:r>
          <a:r>
            <a:rPr lang="zh-CN" altLang="en-US" dirty="0" smtClean="0"/>
            <a:t>元则显示为红色</a:t>
          </a:r>
          <a:endParaRPr lang="zh-CN" altLang="en-US" dirty="0"/>
        </a:p>
      </dgm:t>
    </dgm:pt>
    <dgm:pt modelId="{CFD030E1-6686-4230-BCB6-D78981D70BF5}" type="parTrans" cxnId="{8F23E267-C6B8-406C-818E-A79210884AFE}">
      <dgm:prSet/>
      <dgm:spPr/>
      <dgm:t>
        <a:bodyPr/>
        <a:lstStyle/>
        <a:p>
          <a:endParaRPr lang="zh-CN" altLang="en-US"/>
        </a:p>
      </dgm:t>
    </dgm:pt>
    <dgm:pt modelId="{B7B217A2-D638-4EAD-BF03-567BF83CCF0A}" type="sibTrans" cxnId="{8F23E267-C6B8-406C-818E-A79210884AFE}">
      <dgm:prSet/>
      <dgm:spPr/>
      <dgm:t>
        <a:bodyPr/>
        <a:lstStyle/>
        <a:p>
          <a:endParaRPr lang="zh-CN" altLang="en-US"/>
        </a:p>
      </dgm:t>
    </dgm:pt>
    <dgm:pt modelId="{B662B4B0-C9FE-43B1-866C-DBD66FC8EA57}">
      <dgm:prSet phldrT="[文本]"/>
      <dgm:spPr/>
      <dgm:t>
        <a:bodyPr/>
        <a:lstStyle/>
        <a:p>
          <a:r>
            <a:rPr lang="zh-CN" altLang="en-US" dirty="0" smtClean="0"/>
            <a:t>这个显示规则短期内不会变化，但是将来肯定会变化</a:t>
          </a:r>
          <a:endParaRPr lang="zh-CN" altLang="en-US" dirty="0"/>
        </a:p>
      </dgm:t>
    </dgm:pt>
    <dgm:pt modelId="{35E2E1EC-1AB1-4910-A8C9-7FF209E9CED2}" type="parTrans" cxnId="{92053AC0-C4BE-4C29-B6D0-E0481CFEFF1D}">
      <dgm:prSet/>
      <dgm:spPr/>
      <dgm:t>
        <a:bodyPr/>
        <a:lstStyle/>
        <a:p>
          <a:endParaRPr lang="zh-CN" altLang="en-US"/>
        </a:p>
      </dgm:t>
    </dgm:pt>
    <dgm:pt modelId="{999B0A57-8369-4215-A231-814C0DB01568}" type="sibTrans" cxnId="{92053AC0-C4BE-4C29-B6D0-E0481CFEFF1D}">
      <dgm:prSet/>
      <dgm:spPr/>
      <dgm:t>
        <a:bodyPr/>
        <a:lstStyle/>
        <a:p>
          <a:endParaRPr lang="zh-CN" altLang="en-US"/>
        </a:p>
      </dgm:t>
    </dgm:pt>
    <dgm:pt modelId="{6727426D-077F-4376-9EDE-A28C8A34C9A6}" type="pres">
      <dgm:prSet presAssocID="{4AEAE887-68AA-4A3D-967F-B1BE4479C70C}" presName="Name0" presStyleCnt="0">
        <dgm:presLayoutVars>
          <dgm:chMax val="7"/>
          <dgm:chPref val="7"/>
          <dgm:dir/>
        </dgm:presLayoutVars>
      </dgm:prSet>
      <dgm:spPr/>
    </dgm:pt>
    <dgm:pt modelId="{859DBE57-7978-45F3-8A1E-D8BE9C6EBC5A}" type="pres">
      <dgm:prSet presAssocID="{4AEAE887-68AA-4A3D-967F-B1BE4479C70C}" presName="Name1" presStyleCnt="0"/>
      <dgm:spPr/>
    </dgm:pt>
    <dgm:pt modelId="{65909350-79C0-406E-BD12-3D5CB565DE95}" type="pres">
      <dgm:prSet presAssocID="{4AEAE887-68AA-4A3D-967F-B1BE4479C70C}" presName="cycle" presStyleCnt="0"/>
      <dgm:spPr/>
    </dgm:pt>
    <dgm:pt modelId="{F0F314F3-1498-4493-BFA2-3E5DAF1A0F43}" type="pres">
      <dgm:prSet presAssocID="{4AEAE887-68AA-4A3D-967F-B1BE4479C70C}" presName="srcNode" presStyleLbl="node1" presStyleIdx="0" presStyleCnt="3"/>
      <dgm:spPr/>
    </dgm:pt>
    <dgm:pt modelId="{048ED5D3-1742-451D-B495-6470317F7893}" type="pres">
      <dgm:prSet presAssocID="{4AEAE887-68AA-4A3D-967F-B1BE4479C70C}" presName="conn" presStyleLbl="parChTrans1D2" presStyleIdx="0" presStyleCnt="1"/>
      <dgm:spPr/>
    </dgm:pt>
    <dgm:pt modelId="{DD302F3C-1AA3-4FCB-BCBE-605FB2C60188}" type="pres">
      <dgm:prSet presAssocID="{4AEAE887-68AA-4A3D-967F-B1BE4479C70C}" presName="extraNode" presStyleLbl="node1" presStyleIdx="0" presStyleCnt="3"/>
      <dgm:spPr/>
    </dgm:pt>
    <dgm:pt modelId="{91345023-F600-41F3-B28E-71022ED1E734}" type="pres">
      <dgm:prSet presAssocID="{4AEAE887-68AA-4A3D-967F-B1BE4479C70C}" presName="dstNode" presStyleLbl="node1" presStyleIdx="0" presStyleCnt="3"/>
      <dgm:spPr/>
    </dgm:pt>
    <dgm:pt modelId="{497200E5-AE6B-4A50-96F4-611FEFE4DBFA}" type="pres">
      <dgm:prSet presAssocID="{9DEB76AE-C949-4659-B1CF-98BD8FB9ACA9}" presName="text_1" presStyleLbl="node1" presStyleIdx="0" presStyleCnt="3">
        <dgm:presLayoutVars>
          <dgm:bulletEnabled val="1"/>
        </dgm:presLayoutVars>
      </dgm:prSet>
      <dgm:spPr/>
    </dgm:pt>
    <dgm:pt modelId="{64468F8F-76E8-4129-8470-F4DE8B8021DB}" type="pres">
      <dgm:prSet presAssocID="{9DEB76AE-C949-4659-B1CF-98BD8FB9ACA9}" presName="accent_1" presStyleCnt="0"/>
      <dgm:spPr/>
    </dgm:pt>
    <dgm:pt modelId="{EAAD45C7-DA7B-4A72-A59F-DC8502E7071B}" type="pres">
      <dgm:prSet presAssocID="{9DEB76AE-C949-4659-B1CF-98BD8FB9ACA9}" presName="accentRepeatNode" presStyleLbl="solidFgAcc1" presStyleIdx="0" presStyleCnt="3"/>
      <dgm:spPr/>
    </dgm:pt>
    <dgm:pt modelId="{1D7005D2-F074-4F4B-9C7A-6322AFAB062C}" type="pres">
      <dgm:prSet presAssocID="{A4203236-C45C-4A8E-99E8-6AD23603D5F0}" presName="text_2" presStyleLbl="node1" presStyleIdx="1" presStyleCnt="3">
        <dgm:presLayoutVars>
          <dgm:bulletEnabled val="1"/>
        </dgm:presLayoutVars>
      </dgm:prSet>
      <dgm:spPr/>
    </dgm:pt>
    <dgm:pt modelId="{9A50AC2C-9028-4281-83D4-C44E8E097CA3}" type="pres">
      <dgm:prSet presAssocID="{A4203236-C45C-4A8E-99E8-6AD23603D5F0}" presName="accent_2" presStyleCnt="0"/>
      <dgm:spPr/>
    </dgm:pt>
    <dgm:pt modelId="{42031C3D-EB06-48B5-8F0B-893D7471AA2C}" type="pres">
      <dgm:prSet presAssocID="{A4203236-C45C-4A8E-99E8-6AD23603D5F0}" presName="accentRepeatNode" presStyleLbl="solidFgAcc1" presStyleIdx="1" presStyleCnt="3"/>
      <dgm:spPr/>
    </dgm:pt>
    <dgm:pt modelId="{1A3318B1-EBB2-404D-9DCD-889D8DF6C62B}" type="pres">
      <dgm:prSet presAssocID="{B662B4B0-C9FE-43B1-866C-DBD66FC8EA57}" presName="text_3" presStyleLbl="node1" presStyleIdx="2" presStyleCnt="3">
        <dgm:presLayoutVars>
          <dgm:bulletEnabled val="1"/>
        </dgm:presLayoutVars>
      </dgm:prSet>
      <dgm:spPr/>
    </dgm:pt>
    <dgm:pt modelId="{28CDC39B-8B60-4001-8F19-F30D716CB53D}" type="pres">
      <dgm:prSet presAssocID="{B662B4B0-C9FE-43B1-866C-DBD66FC8EA57}" presName="accent_3" presStyleCnt="0"/>
      <dgm:spPr/>
    </dgm:pt>
    <dgm:pt modelId="{16BC82B3-CB90-48DD-8616-C4CCE641F5B5}" type="pres">
      <dgm:prSet presAssocID="{B662B4B0-C9FE-43B1-866C-DBD66FC8EA57}" presName="accentRepeatNode" presStyleLbl="solidFgAcc1" presStyleIdx="2" presStyleCnt="3"/>
      <dgm:spPr/>
    </dgm:pt>
  </dgm:ptLst>
  <dgm:cxnLst>
    <dgm:cxn modelId="{417F8B4F-10B8-4354-A923-BB84BD354B28}" type="presOf" srcId="{4AEAE887-68AA-4A3D-967F-B1BE4479C70C}" destId="{6727426D-077F-4376-9EDE-A28C8A34C9A6}" srcOrd="0" destOrd="0" presId="urn:microsoft.com/office/officeart/2008/layout/VerticalCurvedList"/>
    <dgm:cxn modelId="{DAE8981D-08F4-45D4-9B84-E8255CC412C7}" srcId="{4AEAE887-68AA-4A3D-967F-B1BE4479C70C}" destId="{9DEB76AE-C949-4659-B1CF-98BD8FB9ACA9}" srcOrd="0" destOrd="0" parTransId="{6E1E98CC-773F-47A5-884C-FB32D883B2C8}" sibTransId="{A7E088DC-90B4-4734-A657-90F29717EEDF}"/>
    <dgm:cxn modelId="{8F23E267-C6B8-406C-818E-A79210884AFE}" srcId="{4AEAE887-68AA-4A3D-967F-B1BE4479C70C}" destId="{A4203236-C45C-4A8E-99E8-6AD23603D5F0}" srcOrd="1" destOrd="0" parTransId="{CFD030E1-6686-4230-BCB6-D78981D70BF5}" sibTransId="{B7B217A2-D638-4EAD-BF03-567BF83CCF0A}"/>
    <dgm:cxn modelId="{344FF158-F51B-456F-8A04-14F875F9A127}" type="presOf" srcId="{B662B4B0-C9FE-43B1-866C-DBD66FC8EA57}" destId="{1A3318B1-EBB2-404D-9DCD-889D8DF6C62B}" srcOrd="0" destOrd="0" presId="urn:microsoft.com/office/officeart/2008/layout/VerticalCurvedList"/>
    <dgm:cxn modelId="{C6F89798-DDE5-4126-9FA4-A811A6246022}" type="presOf" srcId="{A4203236-C45C-4A8E-99E8-6AD23603D5F0}" destId="{1D7005D2-F074-4F4B-9C7A-6322AFAB062C}" srcOrd="0" destOrd="0" presId="urn:microsoft.com/office/officeart/2008/layout/VerticalCurvedList"/>
    <dgm:cxn modelId="{92053AC0-C4BE-4C29-B6D0-E0481CFEFF1D}" srcId="{4AEAE887-68AA-4A3D-967F-B1BE4479C70C}" destId="{B662B4B0-C9FE-43B1-866C-DBD66FC8EA57}" srcOrd="2" destOrd="0" parTransId="{35E2E1EC-1AB1-4910-A8C9-7FF209E9CED2}" sibTransId="{999B0A57-8369-4215-A231-814C0DB01568}"/>
    <dgm:cxn modelId="{538B4D1B-935A-432D-A37A-08D9A659E6BA}" type="presOf" srcId="{9DEB76AE-C949-4659-B1CF-98BD8FB9ACA9}" destId="{497200E5-AE6B-4A50-96F4-611FEFE4DBFA}" srcOrd="0" destOrd="0" presId="urn:microsoft.com/office/officeart/2008/layout/VerticalCurvedList"/>
    <dgm:cxn modelId="{8AB49DFB-6A47-49FA-AB04-237BE5FDDE43}" type="presOf" srcId="{A7E088DC-90B4-4734-A657-90F29717EEDF}" destId="{048ED5D3-1742-451D-B495-6470317F7893}" srcOrd="0" destOrd="0" presId="urn:microsoft.com/office/officeart/2008/layout/VerticalCurvedList"/>
    <dgm:cxn modelId="{657A7119-6E7E-4867-A6AF-BE3A4C99C678}" type="presParOf" srcId="{6727426D-077F-4376-9EDE-A28C8A34C9A6}" destId="{859DBE57-7978-45F3-8A1E-D8BE9C6EBC5A}" srcOrd="0" destOrd="0" presId="urn:microsoft.com/office/officeart/2008/layout/VerticalCurvedList"/>
    <dgm:cxn modelId="{203AFCB4-BFAF-4B87-A043-369F2FB0DE3A}" type="presParOf" srcId="{859DBE57-7978-45F3-8A1E-D8BE9C6EBC5A}" destId="{65909350-79C0-406E-BD12-3D5CB565DE95}" srcOrd="0" destOrd="0" presId="urn:microsoft.com/office/officeart/2008/layout/VerticalCurvedList"/>
    <dgm:cxn modelId="{6F65AE1D-156A-439D-80F6-70EEA785A695}" type="presParOf" srcId="{65909350-79C0-406E-BD12-3D5CB565DE95}" destId="{F0F314F3-1498-4493-BFA2-3E5DAF1A0F43}" srcOrd="0" destOrd="0" presId="urn:microsoft.com/office/officeart/2008/layout/VerticalCurvedList"/>
    <dgm:cxn modelId="{D04DA3AD-909E-44C0-9395-C89D6AC004AD}" type="presParOf" srcId="{65909350-79C0-406E-BD12-3D5CB565DE95}" destId="{048ED5D3-1742-451D-B495-6470317F7893}" srcOrd="1" destOrd="0" presId="urn:microsoft.com/office/officeart/2008/layout/VerticalCurvedList"/>
    <dgm:cxn modelId="{76CD432E-D1EB-4A12-AD19-0E5F2EEDD3DC}" type="presParOf" srcId="{65909350-79C0-406E-BD12-3D5CB565DE95}" destId="{DD302F3C-1AA3-4FCB-BCBE-605FB2C60188}" srcOrd="2" destOrd="0" presId="urn:microsoft.com/office/officeart/2008/layout/VerticalCurvedList"/>
    <dgm:cxn modelId="{AE0ECFAD-8D76-4EB4-AAF4-97FEDB2A2005}" type="presParOf" srcId="{65909350-79C0-406E-BD12-3D5CB565DE95}" destId="{91345023-F600-41F3-B28E-71022ED1E734}" srcOrd="3" destOrd="0" presId="urn:microsoft.com/office/officeart/2008/layout/VerticalCurvedList"/>
    <dgm:cxn modelId="{24CC2C93-C5E8-4181-BE5B-A4D0313C9944}" type="presParOf" srcId="{859DBE57-7978-45F3-8A1E-D8BE9C6EBC5A}" destId="{497200E5-AE6B-4A50-96F4-611FEFE4DBFA}" srcOrd="1" destOrd="0" presId="urn:microsoft.com/office/officeart/2008/layout/VerticalCurvedList"/>
    <dgm:cxn modelId="{237CCAF0-7E47-4041-B54B-FA19E9A93EBB}" type="presParOf" srcId="{859DBE57-7978-45F3-8A1E-D8BE9C6EBC5A}" destId="{64468F8F-76E8-4129-8470-F4DE8B8021DB}" srcOrd="2" destOrd="0" presId="urn:microsoft.com/office/officeart/2008/layout/VerticalCurvedList"/>
    <dgm:cxn modelId="{623DB278-2253-4047-BECE-76F8CB2B811A}" type="presParOf" srcId="{64468F8F-76E8-4129-8470-F4DE8B8021DB}" destId="{EAAD45C7-DA7B-4A72-A59F-DC8502E7071B}" srcOrd="0" destOrd="0" presId="urn:microsoft.com/office/officeart/2008/layout/VerticalCurvedList"/>
    <dgm:cxn modelId="{C34B535A-53D5-4CD7-BFB3-9FDD3F296C27}" type="presParOf" srcId="{859DBE57-7978-45F3-8A1E-D8BE9C6EBC5A}" destId="{1D7005D2-F074-4F4B-9C7A-6322AFAB062C}" srcOrd="3" destOrd="0" presId="urn:microsoft.com/office/officeart/2008/layout/VerticalCurvedList"/>
    <dgm:cxn modelId="{F7ABD42B-B4A1-41C5-A87A-087F2723BFE4}" type="presParOf" srcId="{859DBE57-7978-45F3-8A1E-D8BE9C6EBC5A}" destId="{9A50AC2C-9028-4281-83D4-C44E8E097CA3}" srcOrd="4" destOrd="0" presId="urn:microsoft.com/office/officeart/2008/layout/VerticalCurvedList"/>
    <dgm:cxn modelId="{47D99C75-7407-4D8D-A536-A76167FBAA09}" type="presParOf" srcId="{9A50AC2C-9028-4281-83D4-C44E8E097CA3}" destId="{42031C3D-EB06-48B5-8F0B-893D7471AA2C}" srcOrd="0" destOrd="0" presId="urn:microsoft.com/office/officeart/2008/layout/VerticalCurvedList"/>
    <dgm:cxn modelId="{4634CC27-4964-496E-9836-EDCAA77D045F}" type="presParOf" srcId="{859DBE57-7978-45F3-8A1E-D8BE9C6EBC5A}" destId="{1A3318B1-EBB2-404D-9DCD-889D8DF6C62B}" srcOrd="5" destOrd="0" presId="urn:microsoft.com/office/officeart/2008/layout/VerticalCurvedList"/>
    <dgm:cxn modelId="{B63091A8-2F5B-4B8E-9DF7-49D362841ED0}" type="presParOf" srcId="{859DBE57-7978-45F3-8A1E-D8BE9C6EBC5A}" destId="{28CDC39B-8B60-4001-8F19-F30D716CB53D}" srcOrd="6" destOrd="0" presId="urn:microsoft.com/office/officeart/2008/layout/VerticalCurvedList"/>
    <dgm:cxn modelId="{A4DA39FB-AC33-431A-B881-8DC941A010F2}" type="presParOf" srcId="{28CDC39B-8B60-4001-8F19-F30D716CB53D}" destId="{16BC82B3-CB90-48DD-8616-C4CCE641F5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4F82CA-4BBE-41B4-827A-8F7A3B2427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D1DFFA-E9A8-481E-8813-712EC1CB8783}">
      <dgm:prSet phldrT="[文本]"/>
      <dgm:spPr/>
      <dgm:t>
        <a:bodyPr/>
        <a:lstStyle/>
        <a:p>
          <a:r>
            <a:rPr lang="zh-CN" altLang="en-US" dirty="0" smtClean="0"/>
            <a:t>视图需要访问</a:t>
          </a:r>
          <a:r>
            <a:rPr lang="en-US" altLang="zh-CN" dirty="0" smtClean="0"/>
            <a:t>Model</a:t>
          </a:r>
          <a:r>
            <a:rPr lang="zh-CN" altLang="en-US" dirty="0" smtClean="0"/>
            <a:t>，而</a:t>
          </a:r>
          <a:r>
            <a:rPr lang="en-US" altLang="zh-CN" dirty="0" smtClean="0"/>
            <a:t>Model</a:t>
          </a:r>
          <a:r>
            <a:rPr lang="zh-CN" altLang="en-US" dirty="0" smtClean="0"/>
            <a:t>的数据和视图需要的数据之间往往不匹配，该改谁呢？</a:t>
          </a:r>
          <a:endParaRPr lang="zh-CN" altLang="en-US" dirty="0"/>
        </a:p>
      </dgm:t>
    </dgm:pt>
    <dgm:pt modelId="{742CBB1E-0945-4746-B5F7-9A72F2A3AF0D}" type="parTrans" cxnId="{23868B47-6CC0-4529-AEB8-62CBF4040B2F}">
      <dgm:prSet/>
      <dgm:spPr/>
      <dgm:t>
        <a:bodyPr/>
        <a:lstStyle/>
        <a:p>
          <a:endParaRPr lang="zh-CN" altLang="en-US"/>
        </a:p>
      </dgm:t>
    </dgm:pt>
    <dgm:pt modelId="{560799FB-F6C9-4D7F-A735-AE0F698C96A6}" type="sibTrans" cxnId="{23868B47-6CC0-4529-AEB8-62CBF4040B2F}">
      <dgm:prSet/>
      <dgm:spPr/>
      <dgm:t>
        <a:bodyPr/>
        <a:lstStyle/>
        <a:p>
          <a:endParaRPr lang="zh-CN" altLang="en-US"/>
        </a:p>
      </dgm:t>
    </dgm:pt>
    <dgm:pt modelId="{480DE14C-F907-445A-BC67-0166055DE7F6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既需要操纵</a:t>
          </a:r>
          <a:r>
            <a:rPr lang="en-US" altLang="zh-CN" dirty="0" smtClean="0"/>
            <a:t>View</a:t>
          </a:r>
          <a:r>
            <a:rPr lang="zh-CN" altLang="en-US" dirty="0" smtClean="0"/>
            <a:t>又需要操纵</a:t>
          </a:r>
          <a:r>
            <a:rPr lang="en-US" altLang="zh-CN" dirty="0" smtClean="0"/>
            <a:t>Model</a:t>
          </a:r>
          <a:r>
            <a:rPr lang="zh-CN" altLang="en-US" dirty="0" smtClean="0"/>
            <a:t>，内聚性不够</a:t>
          </a:r>
          <a:endParaRPr lang="zh-CN" altLang="en-US" dirty="0"/>
        </a:p>
      </dgm:t>
    </dgm:pt>
    <dgm:pt modelId="{CD32B46F-8692-4834-8008-D7FBBE80BEC3}" type="parTrans" cxnId="{AB38D194-1382-4BA3-9D41-F759BA9EE1BE}">
      <dgm:prSet/>
      <dgm:spPr/>
      <dgm:t>
        <a:bodyPr/>
        <a:lstStyle/>
        <a:p>
          <a:endParaRPr lang="zh-CN" altLang="en-US"/>
        </a:p>
      </dgm:t>
    </dgm:pt>
    <dgm:pt modelId="{6333C433-5D67-4BDA-A659-954C9FD86D73}" type="sibTrans" cxnId="{AB38D194-1382-4BA3-9D41-F759BA9EE1BE}">
      <dgm:prSet/>
      <dgm:spPr/>
      <dgm:t>
        <a:bodyPr/>
        <a:lstStyle/>
        <a:p>
          <a:endParaRPr lang="zh-CN" altLang="en-US"/>
        </a:p>
      </dgm:t>
    </dgm:pt>
    <dgm:pt modelId="{69E91662-02B5-4A95-8DFC-AEE097301957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中如果写查询逻辑，如何对这部分代码进行自动化测试？</a:t>
          </a:r>
          <a:endParaRPr lang="zh-CN" altLang="en-US" dirty="0"/>
        </a:p>
      </dgm:t>
    </dgm:pt>
    <dgm:pt modelId="{30F85B66-988B-48F5-A3DA-16B2768D3B36}" type="parTrans" cxnId="{91481730-3D73-42EE-A955-A1975F0174FB}">
      <dgm:prSet/>
      <dgm:spPr/>
      <dgm:t>
        <a:bodyPr/>
        <a:lstStyle/>
        <a:p>
          <a:endParaRPr lang="zh-CN" altLang="en-US"/>
        </a:p>
      </dgm:t>
    </dgm:pt>
    <dgm:pt modelId="{9C3855DD-009D-4865-99FB-16D6D7C5011F}" type="sibTrans" cxnId="{91481730-3D73-42EE-A955-A1975F0174FB}">
      <dgm:prSet/>
      <dgm:spPr/>
      <dgm:t>
        <a:bodyPr/>
        <a:lstStyle/>
        <a:p>
          <a:endParaRPr lang="zh-CN" altLang="en-US"/>
        </a:p>
      </dgm:t>
    </dgm:pt>
    <dgm:pt modelId="{4698F461-39AB-42EA-9ABE-91C4B4D8D94C}" type="pres">
      <dgm:prSet presAssocID="{024F82CA-4BBE-41B4-827A-8F7A3B24272B}" presName="Name0" presStyleCnt="0">
        <dgm:presLayoutVars>
          <dgm:chMax val="7"/>
          <dgm:chPref val="7"/>
          <dgm:dir/>
        </dgm:presLayoutVars>
      </dgm:prSet>
      <dgm:spPr/>
    </dgm:pt>
    <dgm:pt modelId="{E2E467D8-3288-4590-B0F7-CF27C879490D}" type="pres">
      <dgm:prSet presAssocID="{024F82CA-4BBE-41B4-827A-8F7A3B24272B}" presName="Name1" presStyleCnt="0"/>
      <dgm:spPr/>
    </dgm:pt>
    <dgm:pt modelId="{24B6E3B0-11CF-40A0-A93A-543B26326028}" type="pres">
      <dgm:prSet presAssocID="{024F82CA-4BBE-41B4-827A-8F7A3B24272B}" presName="cycle" presStyleCnt="0"/>
      <dgm:spPr/>
    </dgm:pt>
    <dgm:pt modelId="{0A33C3D6-DC15-4B85-B27A-E08065948657}" type="pres">
      <dgm:prSet presAssocID="{024F82CA-4BBE-41B4-827A-8F7A3B24272B}" presName="srcNode" presStyleLbl="node1" presStyleIdx="0" presStyleCnt="3"/>
      <dgm:spPr/>
    </dgm:pt>
    <dgm:pt modelId="{B6A11DEA-4820-4DD5-A001-FA5106B67E2C}" type="pres">
      <dgm:prSet presAssocID="{024F82CA-4BBE-41B4-827A-8F7A3B24272B}" presName="conn" presStyleLbl="parChTrans1D2" presStyleIdx="0" presStyleCnt="1"/>
      <dgm:spPr/>
    </dgm:pt>
    <dgm:pt modelId="{C5884E35-29FE-4A4C-BA5C-20917A01D4DE}" type="pres">
      <dgm:prSet presAssocID="{024F82CA-4BBE-41B4-827A-8F7A3B24272B}" presName="extraNode" presStyleLbl="node1" presStyleIdx="0" presStyleCnt="3"/>
      <dgm:spPr/>
    </dgm:pt>
    <dgm:pt modelId="{3765B918-6134-49B1-88B4-F2B4F77DEE82}" type="pres">
      <dgm:prSet presAssocID="{024F82CA-4BBE-41B4-827A-8F7A3B24272B}" presName="dstNode" presStyleLbl="node1" presStyleIdx="0" presStyleCnt="3"/>
      <dgm:spPr/>
    </dgm:pt>
    <dgm:pt modelId="{CFA99C75-7980-41EC-9137-940872639903}" type="pres">
      <dgm:prSet presAssocID="{D2D1DFFA-E9A8-481E-8813-712EC1CB878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12854-9875-46C1-8314-36DA8007EC51}" type="pres">
      <dgm:prSet presAssocID="{D2D1DFFA-E9A8-481E-8813-712EC1CB8783}" presName="accent_1" presStyleCnt="0"/>
      <dgm:spPr/>
    </dgm:pt>
    <dgm:pt modelId="{262F0A4C-4C1F-4B8F-BDE3-089A2A78348F}" type="pres">
      <dgm:prSet presAssocID="{D2D1DFFA-E9A8-481E-8813-712EC1CB8783}" presName="accentRepeatNode" presStyleLbl="solidFgAcc1" presStyleIdx="0" presStyleCnt="3"/>
      <dgm:spPr/>
    </dgm:pt>
    <dgm:pt modelId="{88949827-340F-4001-BB8A-600E31140B7D}" type="pres">
      <dgm:prSet presAssocID="{480DE14C-F907-445A-BC67-0166055DE7F6}" presName="text_2" presStyleLbl="node1" presStyleIdx="1" presStyleCnt="3">
        <dgm:presLayoutVars>
          <dgm:bulletEnabled val="1"/>
        </dgm:presLayoutVars>
      </dgm:prSet>
      <dgm:spPr/>
    </dgm:pt>
    <dgm:pt modelId="{4FDA0CF1-A22E-4D17-8935-3F1F2C1D0CE9}" type="pres">
      <dgm:prSet presAssocID="{480DE14C-F907-445A-BC67-0166055DE7F6}" presName="accent_2" presStyleCnt="0"/>
      <dgm:spPr/>
    </dgm:pt>
    <dgm:pt modelId="{A4AE6EC3-BB47-410D-A128-C2E0D782AD13}" type="pres">
      <dgm:prSet presAssocID="{480DE14C-F907-445A-BC67-0166055DE7F6}" presName="accentRepeatNode" presStyleLbl="solidFgAcc1" presStyleIdx="1" presStyleCnt="3"/>
      <dgm:spPr/>
    </dgm:pt>
    <dgm:pt modelId="{C83E7353-8993-4B88-9AC4-B805CC191BDB}" type="pres">
      <dgm:prSet presAssocID="{69E91662-02B5-4A95-8DFC-AEE0973019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01CFF-9BD0-4BCC-8C65-C0496E2BA14C}" type="pres">
      <dgm:prSet presAssocID="{69E91662-02B5-4A95-8DFC-AEE097301957}" presName="accent_3" presStyleCnt="0"/>
      <dgm:spPr/>
    </dgm:pt>
    <dgm:pt modelId="{EC4F07FD-56FD-4E4A-AD3E-447C0878F8EE}" type="pres">
      <dgm:prSet presAssocID="{69E91662-02B5-4A95-8DFC-AEE097301957}" presName="accentRepeatNode" presStyleLbl="solidFgAcc1" presStyleIdx="2" presStyleCnt="3"/>
      <dgm:spPr/>
    </dgm:pt>
  </dgm:ptLst>
  <dgm:cxnLst>
    <dgm:cxn modelId="{AB38D194-1382-4BA3-9D41-F759BA9EE1BE}" srcId="{024F82CA-4BBE-41B4-827A-8F7A3B24272B}" destId="{480DE14C-F907-445A-BC67-0166055DE7F6}" srcOrd="1" destOrd="0" parTransId="{CD32B46F-8692-4834-8008-D7FBBE80BEC3}" sibTransId="{6333C433-5D67-4BDA-A659-954C9FD86D73}"/>
    <dgm:cxn modelId="{23868B47-6CC0-4529-AEB8-62CBF4040B2F}" srcId="{024F82CA-4BBE-41B4-827A-8F7A3B24272B}" destId="{D2D1DFFA-E9A8-481E-8813-712EC1CB8783}" srcOrd="0" destOrd="0" parTransId="{742CBB1E-0945-4746-B5F7-9A72F2A3AF0D}" sibTransId="{560799FB-F6C9-4D7F-A735-AE0F698C96A6}"/>
    <dgm:cxn modelId="{F40E8467-E8D1-41A2-ADA7-4A69E8635925}" type="presOf" srcId="{480DE14C-F907-445A-BC67-0166055DE7F6}" destId="{88949827-340F-4001-BB8A-600E31140B7D}" srcOrd="0" destOrd="0" presId="urn:microsoft.com/office/officeart/2008/layout/VerticalCurvedList"/>
    <dgm:cxn modelId="{1EA4F3B4-5340-4490-8A22-FFCB2501B8D1}" type="presOf" srcId="{D2D1DFFA-E9A8-481E-8813-712EC1CB8783}" destId="{CFA99C75-7980-41EC-9137-940872639903}" srcOrd="0" destOrd="0" presId="urn:microsoft.com/office/officeart/2008/layout/VerticalCurvedList"/>
    <dgm:cxn modelId="{297E2F7A-F724-47CA-BAD4-CF394FF00FF5}" type="presOf" srcId="{69E91662-02B5-4A95-8DFC-AEE097301957}" destId="{C83E7353-8993-4B88-9AC4-B805CC191BDB}" srcOrd="0" destOrd="0" presId="urn:microsoft.com/office/officeart/2008/layout/VerticalCurvedList"/>
    <dgm:cxn modelId="{FD8F4D86-1973-498A-ADDA-4389AB5DF605}" type="presOf" srcId="{560799FB-F6C9-4D7F-A735-AE0F698C96A6}" destId="{B6A11DEA-4820-4DD5-A001-FA5106B67E2C}" srcOrd="0" destOrd="0" presId="urn:microsoft.com/office/officeart/2008/layout/VerticalCurvedList"/>
    <dgm:cxn modelId="{2FC649C1-985D-4219-9AE1-E5E93D2959BC}" type="presOf" srcId="{024F82CA-4BBE-41B4-827A-8F7A3B24272B}" destId="{4698F461-39AB-42EA-9ABE-91C4B4D8D94C}" srcOrd="0" destOrd="0" presId="urn:microsoft.com/office/officeart/2008/layout/VerticalCurvedList"/>
    <dgm:cxn modelId="{91481730-3D73-42EE-A955-A1975F0174FB}" srcId="{024F82CA-4BBE-41B4-827A-8F7A3B24272B}" destId="{69E91662-02B5-4A95-8DFC-AEE097301957}" srcOrd="2" destOrd="0" parTransId="{30F85B66-988B-48F5-A3DA-16B2768D3B36}" sibTransId="{9C3855DD-009D-4865-99FB-16D6D7C5011F}"/>
    <dgm:cxn modelId="{5484E2FC-44AD-4A4D-856A-28CA288AB294}" type="presParOf" srcId="{4698F461-39AB-42EA-9ABE-91C4B4D8D94C}" destId="{E2E467D8-3288-4590-B0F7-CF27C879490D}" srcOrd="0" destOrd="0" presId="urn:microsoft.com/office/officeart/2008/layout/VerticalCurvedList"/>
    <dgm:cxn modelId="{8496480B-1131-42C1-A003-E8C1B5800EC5}" type="presParOf" srcId="{E2E467D8-3288-4590-B0F7-CF27C879490D}" destId="{24B6E3B0-11CF-40A0-A93A-543B26326028}" srcOrd="0" destOrd="0" presId="urn:microsoft.com/office/officeart/2008/layout/VerticalCurvedList"/>
    <dgm:cxn modelId="{9D168C91-4E38-40AB-8AB2-77D1B0F04E45}" type="presParOf" srcId="{24B6E3B0-11CF-40A0-A93A-543B26326028}" destId="{0A33C3D6-DC15-4B85-B27A-E08065948657}" srcOrd="0" destOrd="0" presId="urn:microsoft.com/office/officeart/2008/layout/VerticalCurvedList"/>
    <dgm:cxn modelId="{179A9FC7-4AF0-4B4D-A754-E2EA0D7E5B6E}" type="presParOf" srcId="{24B6E3B0-11CF-40A0-A93A-543B26326028}" destId="{B6A11DEA-4820-4DD5-A001-FA5106B67E2C}" srcOrd="1" destOrd="0" presId="urn:microsoft.com/office/officeart/2008/layout/VerticalCurvedList"/>
    <dgm:cxn modelId="{150D4E24-77A7-45E2-8EF4-F199E03AAC79}" type="presParOf" srcId="{24B6E3B0-11CF-40A0-A93A-543B26326028}" destId="{C5884E35-29FE-4A4C-BA5C-20917A01D4DE}" srcOrd="2" destOrd="0" presId="urn:microsoft.com/office/officeart/2008/layout/VerticalCurvedList"/>
    <dgm:cxn modelId="{75E14EA6-A857-4006-BE25-EC8AD8346D02}" type="presParOf" srcId="{24B6E3B0-11CF-40A0-A93A-543B26326028}" destId="{3765B918-6134-49B1-88B4-F2B4F77DEE82}" srcOrd="3" destOrd="0" presId="urn:microsoft.com/office/officeart/2008/layout/VerticalCurvedList"/>
    <dgm:cxn modelId="{9BB8DB69-EAB7-40F8-8B72-DF79473F2BFE}" type="presParOf" srcId="{E2E467D8-3288-4590-B0F7-CF27C879490D}" destId="{CFA99C75-7980-41EC-9137-940872639903}" srcOrd="1" destOrd="0" presId="urn:microsoft.com/office/officeart/2008/layout/VerticalCurvedList"/>
    <dgm:cxn modelId="{87A33B32-C6A4-4204-9DDD-F0128E2C3EE2}" type="presParOf" srcId="{E2E467D8-3288-4590-B0F7-CF27C879490D}" destId="{07212854-9875-46C1-8314-36DA8007EC51}" srcOrd="2" destOrd="0" presId="urn:microsoft.com/office/officeart/2008/layout/VerticalCurvedList"/>
    <dgm:cxn modelId="{9D549A58-5D4B-4A0C-ADAA-E173DA5A698D}" type="presParOf" srcId="{07212854-9875-46C1-8314-36DA8007EC51}" destId="{262F0A4C-4C1F-4B8F-BDE3-089A2A78348F}" srcOrd="0" destOrd="0" presId="urn:microsoft.com/office/officeart/2008/layout/VerticalCurvedList"/>
    <dgm:cxn modelId="{1E06FA9C-6FF7-436C-9913-9BC55429E040}" type="presParOf" srcId="{E2E467D8-3288-4590-B0F7-CF27C879490D}" destId="{88949827-340F-4001-BB8A-600E31140B7D}" srcOrd="3" destOrd="0" presId="urn:microsoft.com/office/officeart/2008/layout/VerticalCurvedList"/>
    <dgm:cxn modelId="{BD6B15FE-756F-44FD-93DE-37CE49580E24}" type="presParOf" srcId="{E2E467D8-3288-4590-B0F7-CF27C879490D}" destId="{4FDA0CF1-A22E-4D17-8935-3F1F2C1D0CE9}" srcOrd="4" destOrd="0" presId="urn:microsoft.com/office/officeart/2008/layout/VerticalCurvedList"/>
    <dgm:cxn modelId="{3BA511FE-A579-44CF-94A4-58E7CB5028C3}" type="presParOf" srcId="{4FDA0CF1-A22E-4D17-8935-3F1F2C1D0CE9}" destId="{A4AE6EC3-BB47-410D-A128-C2E0D782AD13}" srcOrd="0" destOrd="0" presId="urn:microsoft.com/office/officeart/2008/layout/VerticalCurvedList"/>
    <dgm:cxn modelId="{95A87B1A-76BD-421A-9A10-BE8962E0F7C3}" type="presParOf" srcId="{E2E467D8-3288-4590-B0F7-CF27C879490D}" destId="{C83E7353-8993-4B88-9AC4-B805CC191BDB}" srcOrd="5" destOrd="0" presId="urn:microsoft.com/office/officeart/2008/layout/VerticalCurvedList"/>
    <dgm:cxn modelId="{B19CEF99-7F72-4695-818D-C1A44C8981A0}" type="presParOf" srcId="{E2E467D8-3288-4590-B0F7-CF27C879490D}" destId="{25901CFF-9BD0-4BCC-8C65-C0496E2BA14C}" srcOrd="6" destOrd="0" presId="urn:microsoft.com/office/officeart/2008/layout/VerticalCurvedList"/>
    <dgm:cxn modelId="{20943E13-84B4-40C2-BCD9-112274EE2DBC}" type="presParOf" srcId="{25901CFF-9BD0-4BCC-8C65-C0496E2BA14C}" destId="{EC4F07FD-56FD-4E4A-AD3E-447C0878F8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F3BEB-71D9-4E22-B6D6-B450BF0EBA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303A32-D348-4FF3-A40C-F4404A6E4891}">
      <dgm:prSet phldrT="[文本]"/>
      <dgm:spPr/>
      <dgm:t>
        <a:bodyPr/>
        <a:lstStyle/>
        <a:p>
          <a:r>
            <a:rPr lang="zh-CN" altLang="en-US" dirty="0" smtClean="0"/>
            <a:t>引入了</a:t>
          </a:r>
          <a:r>
            <a:rPr lang="en-US" altLang="zh-CN" dirty="0" err="1" smtClean="0"/>
            <a:t>ViewModel</a:t>
          </a:r>
          <a:endParaRPr lang="zh-CN" altLang="en-US" dirty="0"/>
        </a:p>
      </dgm:t>
    </dgm:pt>
    <dgm:pt modelId="{8E843FBB-5887-43F7-8929-DBF1A5E1E0B1}" type="parTrans" cxnId="{F1FF914F-F0D1-4B0A-989C-2A4DE4D118C6}">
      <dgm:prSet/>
      <dgm:spPr/>
      <dgm:t>
        <a:bodyPr/>
        <a:lstStyle/>
        <a:p>
          <a:endParaRPr lang="zh-CN" altLang="en-US"/>
        </a:p>
      </dgm:t>
    </dgm:pt>
    <dgm:pt modelId="{D31BC0CC-33D3-413C-A5E0-B9ABBCF48EEF}" type="sibTrans" cxnId="{F1FF914F-F0D1-4B0A-989C-2A4DE4D118C6}">
      <dgm:prSet/>
      <dgm:spPr/>
      <dgm:t>
        <a:bodyPr/>
        <a:lstStyle/>
        <a:p>
          <a:endParaRPr lang="zh-CN" altLang="en-US"/>
        </a:p>
      </dgm:t>
    </dgm:pt>
    <dgm:pt modelId="{CA14FE61-D389-43B8-BB33-D2720D8D7AEB}">
      <dgm:prSet phldrT="[文本]"/>
      <dgm:spPr/>
      <dgm:t>
        <a:bodyPr/>
        <a:lstStyle/>
        <a:p>
          <a:r>
            <a:rPr lang="zh-CN" altLang="en-US" dirty="0" smtClean="0"/>
            <a:t>分成了两种</a:t>
          </a:r>
          <a:r>
            <a:rPr lang="en-US" altLang="zh-CN" dirty="0" smtClean="0"/>
            <a:t>Controller</a:t>
          </a:r>
          <a:endParaRPr lang="zh-CN" altLang="en-US" dirty="0"/>
        </a:p>
      </dgm:t>
    </dgm:pt>
    <dgm:pt modelId="{B27A0FD7-2080-47DB-B6CC-F98286517B78}" type="parTrans" cxnId="{04507B5C-74F4-4B2E-A45B-64A51070A4BE}">
      <dgm:prSet/>
      <dgm:spPr/>
      <dgm:t>
        <a:bodyPr/>
        <a:lstStyle/>
        <a:p>
          <a:endParaRPr lang="zh-CN" altLang="en-US"/>
        </a:p>
      </dgm:t>
    </dgm:pt>
    <dgm:pt modelId="{F2F37B60-E560-49F3-8BA8-540E424F6CE8}" type="sibTrans" cxnId="{04507B5C-74F4-4B2E-A45B-64A51070A4BE}">
      <dgm:prSet/>
      <dgm:spPr/>
      <dgm:t>
        <a:bodyPr/>
        <a:lstStyle/>
        <a:p>
          <a:endParaRPr lang="zh-CN" altLang="en-US"/>
        </a:p>
      </dgm:t>
    </dgm:pt>
    <dgm:pt modelId="{6BD0348F-1C78-49A2-8B72-B89B8B933901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变“瘦”，测试压力减小</a:t>
          </a:r>
          <a:endParaRPr lang="zh-CN" altLang="en-US" dirty="0"/>
        </a:p>
      </dgm:t>
    </dgm:pt>
    <dgm:pt modelId="{233CB4C3-AA11-46AD-9039-4CF3B3F6B008}" type="parTrans" cxnId="{491B5517-CC3D-452B-BDE5-68FF2E2A665A}">
      <dgm:prSet/>
      <dgm:spPr/>
      <dgm:t>
        <a:bodyPr/>
        <a:lstStyle/>
        <a:p>
          <a:endParaRPr lang="zh-CN" altLang="en-US"/>
        </a:p>
      </dgm:t>
    </dgm:pt>
    <dgm:pt modelId="{13289F6B-5173-4A21-B558-8BDA9F6A64CE}" type="sibTrans" cxnId="{491B5517-CC3D-452B-BDE5-68FF2E2A665A}">
      <dgm:prSet/>
      <dgm:spPr/>
      <dgm:t>
        <a:bodyPr/>
        <a:lstStyle/>
        <a:p>
          <a:endParaRPr lang="zh-CN" altLang="en-US"/>
        </a:p>
      </dgm:t>
    </dgm:pt>
    <dgm:pt modelId="{FA0FCF29-BC8C-4CCB-B8EF-47504B0DE58F}" type="pres">
      <dgm:prSet presAssocID="{2D2F3BEB-71D9-4E22-B6D6-B450BF0EBA73}" presName="Name0" presStyleCnt="0">
        <dgm:presLayoutVars>
          <dgm:chMax val="7"/>
          <dgm:chPref val="7"/>
          <dgm:dir/>
        </dgm:presLayoutVars>
      </dgm:prSet>
      <dgm:spPr/>
    </dgm:pt>
    <dgm:pt modelId="{E2FACCE8-914D-4E6F-B910-2EEA2D0DE49E}" type="pres">
      <dgm:prSet presAssocID="{2D2F3BEB-71D9-4E22-B6D6-B450BF0EBA73}" presName="Name1" presStyleCnt="0"/>
      <dgm:spPr/>
    </dgm:pt>
    <dgm:pt modelId="{B0197C4C-5A49-430E-B679-2932D42C482D}" type="pres">
      <dgm:prSet presAssocID="{2D2F3BEB-71D9-4E22-B6D6-B450BF0EBA73}" presName="cycle" presStyleCnt="0"/>
      <dgm:spPr/>
    </dgm:pt>
    <dgm:pt modelId="{4F986001-8957-4206-85EC-832DE00F1A95}" type="pres">
      <dgm:prSet presAssocID="{2D2F3BEB-71D9-4E22-B6D6-B450BF0EBA73}" presName="srcNode" presStyleLbl="node1" presStyleIdx="0" presStyleCnt="3"/>
      <dgm:spPr/>
    </dgm:pt>
    <dgm:pt modelId="{8AEDD707-6EF1-4897-8D72-24076E35CF13}" type="pres">
      <dgm:prSet presAssocID="{2D2F3BEB-71D9-4E22-B6D6-B450BF0EBA73}" presName="conn" presStyleLbl="parChTrans1D2" presStyleIdx="0" presStyleCnt="1"/>
      <dgm:spPr/>
    </dgm:pt>
    <dgm:pt modelId="{414A127F-5013-4BAF-B280-7A0A9B8D7D12}" type="pres">
      <dgm:prSet presAssocID="{2D2F3BEB-71D9-4E22-B6D6-B450BF0EBA73}" presName="extraNode" presStyleLbl="node1" presStyleIdx="0" presStyleCnt="3"/>
      <dgm:spPr/>
    </dgm:pt>
    <dgm:pt modelId="{A9AECF82-4914-4A57-BB03-4BFAE9C8929E}" type="pres">
      <dgm:prSet presAssocID="{2D2F3BEB-71D9-4E22-B6D6-B450BF0EBA73}" presName="dstNode" presStyleLbl="node1" presStyleIdx="0" presStyleCnt="3"/>
      <dgm:spPr/>
    </dgm:pt>
    <dgm:pt modelId="{D510F6F9-C6D9-4396-87F3-E05B561AFBB7}" type="pres">
      <dgm:prSet presAssocID="{E7303A32-D348-4FF3-A40C-F4404A6E489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88D28E-B214-4D4D-8B78-F9460CC9DCD6}" type="pres">
      <dgm:prSet presAssocID="{E7303A32-D348-4FF3-A40C-F4404A6E4891}" presName="accent_1" presStyleCnt="0"/>
      <dgm:spPr/>
    </dgm:pt>
    <dgm:pt modelId="{D5570AF9-021A-4F04-88DE-586B34647558}" type="pres">
      <dgm:prSet presAssocID="{E7303A32-D348-4FF3-A40C-F4404A6E4891}" presName="accentRepeatNode" presStyleLbl="solidFgAcc1" presStyleIdx="0" presStyleCnt="3"/>
      <dgm:spPr/>
    </dgm:pt>
    <dgm:pt modelId="{01AAD35F-66F4-48A6-824B-952EB69876D9}" type="pres">
      <dgm:prSet presAssocID="{CA14FE61-D389-43B8-BB33-D2720D8D7AEB}" presName="text_2" presStyleLbl="node1" presStyleIdx="1" presStyleCnt="3">
        <dgm:presLayoutVars>
          <dgm:bulletEnabled val="1"/>
        </dgm:presLayoutVars>
      </dgm:prSet>
      <dgm:spPr/>
    </dgm:pt>
    <dgm:pt modelId="{D3873DB1-159D-48C3-879F-F30BD80F2793}" type="pres">
      <dgm:prSet presAssocID="{CA14FE61-D389-43B8-BB33-D2720D8D7AEB}" presName="accent_2" presStyleCnt="0"/>
      <dgm:spPr/>
    </dgm:pt>
    <dgm:pt modelId="{43516C95-4030-4027-AA7B-C7927A76BA08}" type="pres">
      <dgm:prSet presAssocID="{CA14FE61-D389-43B8-BB33-D2720D8D7AEB}" presName="accentRepeatNode" presStyleLbl="solidFgAcc1" presStyleIdx="1" presStyleCnt="3"/>
      <dgm:spPr/>
    </dgm:pt>
    <dgm:pt modelId="{33D864E6-9A21-4139-9191-EC86427B4F8E}" type="pres">
      <dgm:prSet presAssocID="{6BD0348F-1C78-49A2-8B72-B89B8B93390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9EADD-4B3D-4F7C-AB9A-6DCBAF2E5BC6}" type="pres">
      <dgm:prSet presAssocID="{6BD0348F-1C78-49A2-8B72-B89B8B933901}" presName="accent_3" presStyleCnt="0"/>
      <dgm:spPr/>
    </dgm:pt>
    <dgm:pt modelId="{A2570420-ABD4-41C4-B594-9BA745CDE401}" type="pres">
      <dgm:prSet presAssocID="{6BD0348F-1C78-49A2-8B72-B89B8B933901}" presName="accentRepeatNode" presStyleLbl="solidFgAcc1" presStyleIdx="2" presStyleCnt="3"/>
      <dgm:spPr/>
    </dgm:pt>
  </dgm:ptLst>
  <dgm:cxnLst>
    <dgm:cxn modelId="{F5009A6D-5F46-4E14-99F4-949E0A8B9F1C}" type="presOf" srcId="{2D2F3BEB-71D9-4E22-B6D6-B450BF0EBA73}" destId="{FA0FCF29-BC8C-4CCB-B8EF-47504B0DE58F}" srcOrd="0" destOrd="0" presId="urn:microsoft.com/office/officeart/2008/layout/VerticalCurvedList"/>
    <dgm:cxn modelId="{FCE6D8B6-D14F-47B4-858E-BF5BCDDFD290}" type="presOf" srcId="{E7303A32-D348-4FF3-A40C-F4404A6E4891}" destId="{D510F6F9-C6D9-4396-87F3-E05B561AFBB7}" srcOrd="0" destOrd="0" presId="urn:microsoft.com/office/officeart/2008/layout/VerticalCurvedList"/>
    <dgm:cxn modelId="{D773814F-896B-44E1-81CC-3D52114697E3}" type="presOf" srcId="{CA14FE61-D389-43B8-BB33-D2720D8D7AEB}" destId="{01AAD35F-66F4-48A6-824B-952EB69876D9}" srcOrd="0" destOrd="0" presId="urn:microsoft.com/office/officeart/2008/layout/VerticalCurvedList"/>
    <dgm:cxn modelId="{04507B5C-74F4-4B2E-A45B-64A51070A4BE}" srcId="{2D2F3BEB-71D9-4E22-B6D6-B450BF0EBA73}" destId="{CA14FE61-D389-43B8-BB33-D2720D8D7AEB}" srcOrd="1" destOrd="0" parTransId="{B27A0FD7-2080-47DB-B6CC-F98286517B78}" sibTransId="{F2F37B60-E560-49F3-8BA8-540E424F6CE8}"/>
    <dgm:cxn modelId="{491B5517-CC3D-452B-BDE5-68FF2E2A665A}" srcId="{2D2F3BEB-71D9-4E22-B6D6-B450BF0EBA73}" destId="{6BD0348F-1C78-49A2-8B72-B89B8B933901}" srcOrd="2" destOrd="0" parTransId="{233CB4C3-AA11-46AD-9039-4CF3B3F6B008}" sibTransId="{13289F6B-5173-4A21-B558-8BDA9F6A64CE}"/>
    <dgm:cxn modelId="{0D870F53-A73F-40BA-A92E-F31847D26C5C}" type="presOf" srcId="{D31BC0CC-33D3-413C-A5E0-B9ABBCF48EEF}" destId="{8AEDD707-6EF1-4897-8D72-24076E35CF13}" srcOrd="0" destOrd="0" presId="urn:microsoft.com/office/officeart/2008/layout/VerticalCurvedList"/>
    <dgm:cxn modelId="{F1FF914F-F0D1-4B0A-989C-2A4DE4D118C6}" srcId="{2D2F3BEB-71D9-4E22-B6D6-B450BF0EBA73}" destId="{E7303A32-D348-4FF3-A40C-F4404A6E4891}" srcOrd="0" destOrd="0" parTransId="{8E843FBB-5887-43F7-8929-DBF1A5E1E0B1}" sibTransId="{D31BC0CC-33D3-413C-A5E0-B9ABBCF48EEF}"/>
    <dgm:cxn modelId="{CF67EDCA-3D0E-4011-8522-0DB338B2E81B}" type="presOf" srcId="{6BD0348F-1C78-49A2-8B72-B89B8B933901}" destId="{33D864E6-9A21-4139-9191-EC86427B4F8E}" srcOrd="0" destOrd="0" presId="urn:microsoft.com/office/officeart/2008/layout/VerticalCurvedList"/>
    <dgm:cxn modelId="{BC21677B-9354-4EFD-BA74-6ED0F505DFCB}" type="presParOf" srcId="{FA0FCF29-BC8C-4CCB-B8EF-47504B0DE58F}" destId="{E2FACCE8-914D-4E6F-B910-2EEA2D0DE49E}" srcOrd="0" destOrd="0" presId="urn:microsoft.com/office/officeart/2008/layout/VerticalCurvedList"/>
    <dgm:cxn modelId="{DFC065CC-64B7-48F6-8E23-E7D6324BC591}" type="presParOf" srcId="{E2FACCE8-914D-4E6F-B910-2EEA2D0DE49E}" destId="{B0197C4C-5A49-430E-B679-2932D42C482D}" srcOrd="0" destOrd="0" presId="urn:microsoft.com/office/officeart/2008/layout/VerticalCurvedList"/>
    <dgm:cxn modelId="{E2CFA107-91DA-4238-B81B-89DE1F70C0C3}" type="presParOf" srcId="{B0197C4C-5A49-430E-B679-2932D42C482D}" destId="{4F986001-8957-4206-85EC-832DE00F1A95}" srcOrd="0" destOrd="0" presId="urn:microsoft.com/office/officeart/2008/layout/VerticalCurvedList"/>
    <dgm:cxn modelId="{131119D2-B53D-4D58-8226-760317CA7B75}" type="presParOf" srcId="{B0197C4C-5A49-430E-B679-2932D42C482D}" destId="{8AEDD707-6EF1-4897-8D72-24076E35CF13}" srcOrd="1" destOrd="0" presId="urn:microsoft.com/office/officeart/2008/layout/VerticalCurvedList"/>
    <dgm:cxn modelId="{D24B2FEF-C8F0-4086-B2BA-42AF98395407}" type="presParOf" srcId="{B0197C4C-5A49-430E-B679-2932D42C482D}" destId="{414A127F-5013-4BAF-B280-7A0A9B8D7D12}" srcOrd="2" destOrd="0" presId="urn:microsoft.com/office/officeart/2008/layout/VerticalCurvedList"/>
    <dgm:cxn modelId="{A72E10EA-B07B-4988-B6E0-D78FD31C3391}" type="presParOf" srcId="{B0197C4C-5A49-430E-B679-2932D42C482D}" destId="{A9AECF82-4914-4A57-BB03-4BFAE9C8929E}" srcOrd="3" destOrd="0" presId="urn:microsoft.com/office/officeart/2008/layout/VerticalCurvedList"/>
    <dgm:cxn modelId="{1BD14A15-4445-40E7-A07D-6404848A76AD}" type="presParOf" srcId="{E2FACCE8-914D-4E6F-B910-2EEA2D0DE49E}" destId="{D510F6F9-C6D9-4396-87F3-E05B561AFBB7}" srcOrd="1" destOrd="0" presId="urn:microsoft.com/office/officeart/2008/layout/VerticalCurvedList"/>
    <dgm:cxn modelId="{3169E1A5-82C2-4BDD-AB95-3389EB551003}" type="presParOf" srcId="{E2FACCE8-914D-4E6F-B910-2EEA2D0DE49E}" destId="{4F88D28E-B214-4D4D-8B78-F9460CC9DCD6}" srcOrd="2" destOrd="0" presId="urn:microsoft.com/office/officeart/2008/layout/VerticalCurvedList"/>
    <dgm:cxn modelId="{B19F6118-D1C3-46EB-94F2-4CA522C3A976}" type="presParOf" srcId="{4F88D28E-B214-4D4D-8B78-F9460CC9DCD6}" destId="{D5570AF9-021A-4F04-88DE-586B34647558}" srcOrd="0" destOrd="0" presId="urn:microsoft.com/office/officeart/2008/layout/VerticalCurvedList"/>
    <dgm:cxn modelId="{0309D76B-EAB5-4652-84A9-F295E1A6184E}" type="presParOf" srcId="{E2FACCE8-914D-4E6F-B910-2EEA2D0DE49E}" destId="{01AAD35F-66F4-48A6-824B-952EB69876D9}" srcOrd="3" destOrd="0" presId="urn:microsoft.com/office/officeart/2008/layout/VerticalCurvedList"/>
    <dgm:cxn modelId="{5849AEC6-0D07-4430-B938-0756510EB6CA}" type="presParOf" srcId="{E2FACCE8-914D-4E6F-B910-2EEA2D0DE49E}" destId="{D3873DB1-159D-48C3-879F-F30BD80F2793}" srcOrd="4" destOrd="0" presId="urn:microsoft.com/office/officeart/2008/layout/VerticalCurvedList"/>
    <dgm:cxn modelId="{43A8393D-5463-4CDF-BC35-7B3E7FA89F20}" type="presParOf" srcId="{D3873DB1-159D-48C3-879F-F30BD80F2793}" destId="{43516C95-4030-4027-AA7B-C7927A76BA08}" srcOrd="0" destOrd="0" presId="urn:microsoft.com/office/officeart/2008/layout/VerticalCurvedList"/>
    <dgm:cxn modelId="{166EBDF2-81D6-4AC1-8122-5382B8A6DCF3}" type="presParOf" srcId="{E2FACCE8-914D-4E6F-B910-2EEA2D0DE49E}" destId="{33D864E6-9A21-4139-9191-EC86427B4F8E}" srcOrd="5" destOrd="0" presId="urn:microsoft.com/office/officeart/2008/layout/VerticalCurvedList"/>
    <dgm:cxn modelId="{42CF4F8D-4E85-464F-BDB7-8BC26F62F4F3}" type="presParOf" srcId="{E2FACCE8-914D-4E6F-B910-2EEA2D0DE49E}" destId="{08B9EADD-4B3D-4F7C-AB9A-6DCBAF2E5BC6}" srcOrd="6" destOrd="0" presId="urn:microsoft.com/office/officeart/2008/layout/VerticalCurvedList"/>
    <dgm:cxn modelId="{A274D2F0-060B-48C3-A7E8-D175E876BD06}" type="presParOf" srcId="{08B9EADD-4B3D-4F7C-AB9A-6DCBAF2E5BC6}" destId="{A2570420-ABD4-41C4-B594-9BA745CDE4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13CDDC-66BA-48C0-92DE-65734948DC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B2FB97-03DA-407E-BA1C-78352DE9C780}">
      <dgm:prSet phldrT="[文本]"/>
      <dgm:spPr/>
      <dgm:t>
        <a:bodyPr/>
        <a:lstStyle/>
        <a:p>
          <a:r>
            <a:rPr lang="zh-CN" altLang="en-US" dirty="0" smtClean="0"/>
            <a:t>便于从过程式编程跨越过来</a:t>
          </a:r>
          <a:endParaRPr lang="zh-CN" altLang="en-US" dirty="0"/>
        </a:p>
      </dgm:t>
    </dgm:pt>
    <dgm:pt modelId="{174AD3F4-4AE8-4646-B274-4B684F7ADB14}" type="parTrans" cxnId="{8B471ABD-6A18-4107-A687-27005057F775}">
      <dgm:prSet/>
      <dgm:spPr/>
      <dgm:t>
        <a:bodyPr/>
        <a:lstStyle/>
        <a:p>
          <a:endParaRPr lang="zh-CN" altLang="en-US"/>
        </a:p>
      </dgm:t>
    </dgm:pt>
    <dgm:pt modelId="{389D8CFE-E12E-4251-B8E1-2103CAE1DECE}" type="sibTrans" cxnId="{8B471ABD-6A18-4107-A687-27005057F775}">
      <dgm:prSet/>
      <dgm:spPr/>
      <dgm:t>
        <a:bodyPr/>
        <a:lstStyle/>
        <a:p>
          <a:endParaRPr lang="zh-CN" altLang="en-US"/>
        </a:p>
      </dgm:t>
    </dgm:pt>
    <dgm:pt modelId="{14A5FA41-FF6D-4D4E-AF12-8F97B2C34F21}">
      <dgm:prSet phldrT="[文本]"/>
      <dgm:spPr/>
      <dgm:t>
        <a:bodyPr/>
        <a:lstStyle/>
        <a:p>
          <a:r>
            <a:rPr lang="en-US" altLang="zh-CN" dirty="0" smtClean="0"/>
            <a:t>Presenter</a:t>
          </a:r>
          <a:r>
            <a:rPr lang="zh-CN" altLang="en-US" dirty="0" smtClean="0"/>
            <a:t>内聚性不够</a:t>
          </a:r>
          <a:endParaRPr lang="zh-CN" altLang="en-US" dirty="0"/>
        </a:p>
      </dgm:t>
    </dgm:pt>
    <dgm:pt modelId="{4A5C0D34-68DF-489A-931A-52595577CC46}" type="parTrans" cxnId="{A2D5B126-723E-46D9-99E2-827070EBB9AC}">
      <dgm:prSet/>
      <dgm:spPr/>
      <dgm:t>
        <a:bodyPr/>
        <a:lstStyle/>
        <a:p>
          <a:endParaRPr lang="zh-CN" altLang="en-US"/>
        </a:p>
      </dgm:t>
    </dgm:pt>
    <dgm:pt modelId="{D4182D87-E7F3-4E68-9E41-21BA540842D7}" type="sibTrans" cxnId="{A2D5B126-723E-46D9-99E2-827070EBB9AC}">
      <dgm:prSet/>
      <dgm:spPr/>
      <dgm:t>
        <a:bodyPr/>
        <a:lstStyle/>
        <a:p>
          <a:endParaRPr lang="zh-CN" altLang="en-US"/>
        </a:p>
      </dgm:t>
    </dgm:pt>
    <dgm:pt modelId="{131D27EC-DF62-469D-9A03-AB3376127E29}">
      <dgm:prSet phldrT="[文本]"/>
      <dgm:spPr/>
      <dgm:t>
        <a:bodyPr/>
        <a:lstStyle/>
        <a:p>
          <a:r>
            <a:rPr lang="en-US" altLang="zh-CN" smtClean="0"/>
            <a:t>View</a:t>
          </a:r>
          <a:r>
            <a:rPr lang="zh-CN" altLang="en-US" dirty="0" smtClean="0"/>
            <a:t>变瘦，测试压力减小</a:t>
          </a:r>
          <a:endParaRPr lang="zh-CN" altLang="en-US" dirty="0"/>
        </a:p>
      </dgm:t>
    </dgm:pt>
    <dgm:pt modelId="{A5539350-F810-489F-AB2B-C370C00831E3}" type="parTrans" cxnId="{4F7711F3-9236-4689-93A5-20B8C19E7C48}">
      <dgm:prSet/>
      <dgm:spPr/>
      <dgm:t>
        <a:bodyPr/>
        <a:lstStyle/>
        <a:p>
          <a:endParaRPr lang="zh-CN" altLang="en-US"/>
        </a:p>
      </dgm:t>
    </dgm:pt>
    <dgm:pt modelId="{194819A3-670F-40CC-B5E8-B267549E6A7D}" type="sibTrans" cxnId="{4F7711F3-9236-4689-93A5-20B8C19E7C48}">
      <dgm:prSet/>
      <dgm:spPr/>
      <dgm:t>
        <a:bodyPr/>
        <a:lstStyle/>
        <a:p>
          <a:endParaRPr lang="zh-CN" altLang="en-US"/>
        </a:p>
      </dgm:t>
    </dgm:pt>
    <dgm:pt modelId="{D15CE1A7-FADD-472B-AEE2-7B6081E0890C}" type="pres">
      <dgm:prSet presAssocID="{9513CDDC-66BA-48C0-92DE-65734948DCCC}" presName="Name0" presStyleCnt="0">
        <dgm:presLayoutVars>
          <dgm:chMax val="7"/>
          <dgm:chPref val="7"/>
          <dgm:dir/>
        </dgm:presLayoutVars>
      </dgm:prSet>
      <dgm:spPr/>
    </dgm:pt>
    <dgm:pt modelId="{D834A767-E0E2-4DA7-BC7E-6FEA4BA2C59D}" type="pres">
      <dgm:prSet presAssocID="{9513CDDC-66BA-48C0-92DE-65734948DCCC}" presName="Name1" presStyleCnt="0"/>
      <dgm:spPr/>
    </dgm:pt>
    <dgm:pt modelId="{6CBBB4D2-DC53-434C-8F88-FEB0AD884B7D}" type="pres">
      <dgm:prSet presAssocID="{9513CDDC-66BA-48C0-92DE-65734948DCCC}" presName="cycle" presStyleCnt="0"/>
      <dgm:spPr/>
    </dgm:pt>
    <dgm:pt modelId="{1BDE1C77-835A-43AC-8810-923B2383E970}" type="pres">
      <dgm:prSet presAssocID="{9513CDDC-66BA-48C0-92DE-65734948DCCC}" presName="srcNode" presStyleLbl="node1" presStyleIdx="0" presStyleCnt="3"/>
      <dgm:spPr/>
    </dgm:pt>
    <dgm:pt modelId="{358C27C2-626C-41C5-9120-CA83994D0F7E}" type="pres">
      <dgm:prSet presAssocID="{9513CDDC-66BA-48C0-92DE-65734948DCCC}" presName="conn" presStyleLbl="parChTrans1D2" presStyleIdx="0" presStyleCnt="1"/>
      <dgm:spPr/>
    </dgm:pt>
    <dgm:pt modelId="{FBB6E82D-93DF-43F6-8283-68FC5848C394}" type="pres">
      <dgm:prSet presAssocID="{9513CDDC-66BA-48C0-92DE-65734948DCCC}" presName="extraNode" presStyleLbl="node1" presStyleIdx="0" presStyleCnt="3"/>
      <dgm:spPr/>
    </dgm:pt>
    <dgm:pt modelId="{0C06EB84-04C8-49EA-844E-2C7DBE9773D2}" type="pres">
      <dgm:prSet presAssocID="{9513CDDC-66BA-48C0-92DE-65734948DCCC}" presName="dstNode" presStyleLbl="node1" presStyleIdx="0" presStyleCnt="3"/>
      <dgm:spPr/>
    </dgm:pt>
    <dgm:pt modelId="{DD4F8000-F00D-4DC8-B727-C465C8EF2FC6}" type="pres">
      <dgm:prSet presAssocID="{82B2FB97-03DA-407E-BA1C-78352DE9C78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FBBC5-C7CC-47DD-BF0E-DF48726C22F2}" type="pres">
      <dgm:prSet presAssocID="{82B2FB97-03DA-407E-BA1C-78352DE9C780}" presName="accent_1" presStyleCnt="0"/>
      <dgm:spPr/>
    </dgm:pt>
    <dgm:pt modelId="{AB53CA9E-0750-4D76-8F55-77C4EFCE0B09}" type="pres">
      <dgm:prSet presAssocID="{82B2FB97-03DA-407E-BA1C-78352DE9C780}" presName="accentRepeatNode" presStyleLbl="solidFgAcc1" presStyleIdx="0" presStyleCnt="3"/>
      <dgm:spPr/>
    </dgm:pt>
    <dgm:pt modelId="{6A59466C-6EF6-44FD-82B6-EC7CB9A37532}" type="pres">
      <dgm:prSet presAssocID="{131D27EC-DF62-469D-9A03-AB3376127E29}" presName="text_2" presStyleLbl="node1" presStyleIdx="1" presStyleCnt="3">
        <dgm:presLayoutVars>
          <dgm:bulletEnabled val="1"/>
        </dgm:presLayoutVars>
      </dgm:prSet>
      <dgm:spPr/>
    </dgm:pt>
    <dgm:pt modelId="{9EE0F52A-F201-4992-A405-036985199634}" type="pres">
      <dgm:prSet presAssocID="{131D27EC-DF62-469D-9A03-AB3376127E29}" presName="accent_2" presStyleCnt="0"/>
      <dgm:spPr/>
    </dgm:pt>
    <dgm:pt modelId="{C4A11316-B67A-41A4-B02D-778E45A0B6F4}" type="pres">
      <dgm:prSet presAssocID="{131D27EC-DF62-469D-9A03-AB3376127E29}" presName="accentRepeatNode" presStyleLbl="solidFgAcc1" presStyleIdx="1" presStyleCnt="3"/>
      <dgm:spPr/>
    </dgm:pt>
    <dgm:pt modelId="{3FAADCA3-563A-43FA-BA30-C92573834E81}" type="pres">
      <dgm:prSet presAssocID="{14A5FA41-FF6D-4D4E-AF12-8F97B2C34F21}" presName="text_3" presStyleLbl="node1" presStyleIdx="2" presStyleCnt="3">
        <dgm:presLayoutVars>
          <dgm:bulletEnabled val="1"/>
        </dgm:presLayoutVars>
      </dgm:prSet>
      <dgm:spPr/>
    </dgm:pt>
    <dgm:pt modelId="{390432F2-6577-429B-ADA9-17423660B8E7}" type="pres">
      <dgm:prSet presAssocID="{14A5FA41-FF6D-4D4E-AF12-8F97B2C34F21}" presName="accent_3" presStyleCnt="0"/>
      <dgm:spPr/>
    </dgm:pt>
    <dgm:pt modelId="{B99B9115-0A82-49D2-9EED-85AD85C97005}" type="pres">
      <dgm:prSet presAssocID="{14A5FA41-FF6D-4D4E-AF12-8F97B2C34F21}" presName="accentRepeatNode" presStyleLbl="solidFgAcc1" presStyleIdx="2" presStyleCnt="3"/>
      <dgm:spPr/>
    </dgm:pt>
  </dgm:ptLst>
  <dgm:cxnLst>
    <dgm:cxn modelId="{4F7711F3-9236-4689-93A5-20B8C19E7C48}" srcId="{9513CDDC-66BA-48C0-92DE-65734948DCCC}" destId="{131D27EC-DF62-469D-9A03-AB3376127E29}" srcOrd="1" destOrd="0" parTransId="{A5539350-F810-489F-AB2B-C370C00831E3}" sibTransId="{194819A3-670F-40CC-B5E8-B267549E6A7D}"/>
    <dgm:cxn modelId="{1741C0EB-B550-4131-B14D-47CA43769336}" type="presOf" srcId="{14A5FA41-FF6D-4D4E-AF12-8F97B2C34F21}" destId="{3FAADCA3-563A-43FA-BA30-C92573834E81}" srcOrd="0" destOrd="0" presId="urn:microsoft.com/office/officeart/2008/layout/VerticalCurvedList"/>
    <dgm:cxn modelId="{A2D5B126-723E-46D9-99E2-827070EBB9AC}" srcId="{9513CDDC-66BA-48C0-92DE-65734948DCCC}" destId="{14A5FA41-FF6D-4D4E-AF12-8F97B2C34F21}" srcOrd="2" destOrd="0" parTransId="{4A5C0D34-68DF-489A-931A-52595577CC46}" sibTransId="{D4182D87-E7F3-4E68-9E41-21BA540842D7}"/>
    <dgm:cxn modelId="{7486090A-6FEE-46AA-85C7-D5E697EBFAA2}" type="presOf" srcId="{389D8CFE-E12E-4251-B8E1-2103CAE1DECE}" destId="{358C27C2-626C-41C5-9120-CA83994D0F7E}" srcOrd="0" destOrd="0" presId="urn:microsoft.com/office/officeart/2008/layout/VerticalCurvedList"/>
    <dgm:cxn modelId="{2013287A-1EA9-4B18-9AB8-BB3030ED45A6}" type="presOf" srcId="{131D27EC-DF62-469D-9A03-AB3376127E29}" destId="{6A59466C-6EF6-44FD-82B6-EC7CB9A37532}" srcOrd="0" destOrd="0" presId="urn:microsoft.com/office/officeart/2008/layout/VerticalCurvedList"/>
    <dgm:cxn modelId="{49036E8C-199F-418F-81E2-2AA54DD2B5BF}" type="presOf" srcId="{9513CDDC-66BA-48C0-92DE-65734948DCCC}" destId="{D15CE1A7-FADD-472B-AEE2-7B6081E0890C}" srcOrd="0" destOrd="0" presId="urn:microsoft.com/office/officeart/2008/layout/VerticalCurvedList"/>
    <dgm:cxn modelId="{8B471ABD-6A18-4107-A687-27005057F775}" srcId="{9513CDDC-66BA-48C0-92DE-65734948DCCC}" destId="{82B2FB97-03DA-407E-BA1C-78352DE9C780}" srcOrd="0" destOrd="0" parTransId="{174AD3F4-4AE8-4646-B274-4B684F7ADB14}" sibTransId="{389D8CFE-E12E-4251-B8E1-2103CAE1DECE}"/>
    <dgm:cxn modelId="{A0F7BE6F-9794-45BB-93D1-7ABB9E116E31}" type="presOf" srcId="{82B2FB97-03DA-407E-BA1C-78352DE9C780}" destId="{DD4F8000-F00D-4DC8-B727-C465C8EF2FC6}" srcOrd="0" destOrd="0" presId="urn:microsoft.com/office/officeart/2008/layout/VerticalCurvedList"/>
    <dgm:cxn modelId="{26427961-ADFE-469D-9E3E-55452FAC875C}" type="presParOf" srcId="{D15CE1A7-FADD-472B-AEE2-7B6081E0890C}" destId="{D834A767-E0E2-4DA7-BC7E-6FEA4BA2C59D}" srcOrd="0" destOrd="0" presId="urn:microsoft.com/office/officeart/2008/layout/VerticalCurvedList"/>
    <dgm:cxn modelId="{07896451-426B-4ACE-81AB-9AE16D7E8ACE}" type="presParOf" srcId="{D834A767-E0E2-4DA7-BC7E-6FEA4BA2C59D}" destId="{6CBBB4D2-DC53-434C-8F88-FEB0AD884B7D}" srcOrd="0" destOrd="0" presId="urn:microsoft.com/office/officeart/2008/layout/VerticalCurvedList"/>
    <dgm:cxn modelId="{2B1E08FF-58C5-4D85-B80C-65AA78E20030}" type="presParOf" srcId="{6CBBB4D2-DC53-434C-8F88-FEB0AD884B7D}" destId="{1BDE1C77-835A-43AC-8810-923B2383E970}" srcOrd="0" destOrd="0" presId="urn:microsoft.com/office/officeart/2008/layout/VerticalCurvedList"/>
    <dgm:cxn modelId="{F7B4347F-BC63-4DDE-94C3-BA0E4FD83FBA}" type="presParOf" srcId="{6CBBB4D2-DC53-434C-8F88-FEB0AD884B7D}" destId="{358C27C2-626C-41C5-9120-CA83994D0F7E}" srcOrd="1" destOrd="0" presId="urn:microsoft.com/office/officeart/2008/layout/VerticalCurvedList"/>
    <dgm:cxn modelId="{6505D653-8821-40ED-A105-D9E360503CB3}" type="presParOf" srcId="{6CBBB4D2-DC53-434C-8F88-FEB0AD884B7D}" destId="{FBB6E82D-93DF-43F6-8283-68FC5848C394}" srcOrd="2" destOrd="0" presId="urn:microsoft.com/office/officeart/2008/layout/VerticalCurvedList"/>
    <dgm:cxn modelId="{7A0E4636-F63C-44BF-A1E0-9B936A289E48}" type="presParOf" srcId="{6CBBB4D2-DC53-434C-8F88-FEB0AD884B7D}" destId="{0C06EB84-04C8-49EA-844E-2C7DBE9773D2}" srcOrd="3" destOrd="0" presId="urn:microsoft.com/office/officeart/2008/layout/VerticalCurvedList"/>
    <dgm:cxn modelId="{4599147B-7D05-483D-B019-523AF498096A}" type="presParOf" srcId="{D834A767-E0E2-4DA7-BC7E-6FEA4BA2C59D}" destId="{DD4F8000-F00D-4DC8-B727-C465C8EF2FC6}" srcOrd="1" destOrd="0" presId="urn:microsoft.com/office/officeart/2008/layout/VerticalCurvedList"/>
    <dgm:cxn modelId="{342195C7-63A6-4BFA-AE25-80F0E8817233}" type="presParOf" srcId="{D834A767-E0E2-4DA7-BC7E-6FEA4BA2C59D}" destId="{182FBBC5-C7CC-47DD-BF0E-DF48726C22F2}" srcOrd="2" destOrd="0" presId="urn:microsoft.com/office/officeart/2008/layout/VerticalCurvedList"/>
    <dgm:cxn modelId="{9B06A052-D8E3-4E4F-8A3B-94B3301A7FBB}" type="presParOf" srcId="{182FBBC5-C7CC-47DD-BF0E-DF48726C22F2}" destId="{AB53CA9E-0750-4D76-8F55-77C4EFCE0B09}" srcOrd="0" destOrd="0" presId="urn:microsoft.com/office/officeart/2008/layout/VerticalCurvedList"/>
    <dgm:cxn modelId="{ABE69C48-C71B-4124-A7F7-EB0143EC795A}" type="presParOf" srcId="{D834A767-E0E2-4DA7-BC7E-6FEA4BA2C59D}" destId="{6A59466C-6EF6-44FD-82B6-EC7CB9A37532}" srcOrd="3" destOrd="0" presId="urn:microsoft.com/office/officeart/2008/layout/VerticalCurvedList"/>
    <dgm:cxn modelId="{7F04AD8C-267C-4B39-9AA4-2C764DCF145A}" type="presParOf" srcId="{D834A767-E0E2-4DA7-BC7E-6FEA4BA2C59D}" destId="{9EE0F52A-F201-4992-A405-036985199634}" srcOrd="4" destOrd="0" presId="urn:microsoft.com/office/officeart/2008/layout/VerticalCurvedList"/>
    <dgm:cxn modelId="{BAB2FC8A-5308-400B-9650-845F29B1DA81}" type="presParOf" srcId="{9EE0F52A-F201-4992-A405-036985199634}" destId="{C4A11316-B67A-41A4-B02D-778E45A0B6F4}" srcOrd="0" destOrd="0" presId="urn:microsoft.com/office/officeart/2008/layout/VerticalCurvedList"/>
    <dgm:cxn modelId="{F24DE7C1-62BF-4AAC-9E7E-4E017DAD3D94}" type="presParOf" srcId="{D834A767-E0E2-4DA7-BC7E-6FEA4BA2C59D}" destId="{3FAADCA3-563A-43FA-BA30-C92573834E81}" srcOrd="5" destOrd="0" presId="urn:microsoft.com/office/officeart/2008/layout/VerticalCurvedList"/>
    <dgm:cxn modelId="{793EDA60-C406-46AA-8D69-B56D6C50CB2B}" type="presParOf" srcId="{D834A767-E0E2-4DA7-BC7E-6FEA4BA2C59D}" destId="{390432F2-6577-429B-ADA9-17423660B8E7}" srcOrd="6" destOrd="0" presId="urn:microsoft.com/office/officeart/2008/layout/VerticalCurvedList"/>
    <dgm:cxn modelId="{4943A7AB-8334-4431-AD87-FE1033605490}" type="presParOf" srcId="{390432F2-6577-429B-ADA9-17423660B8E7}" destId="{B99B9115-0A82-49D2-9EED-85AD85C970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394BC8-36BC-437A-AF79-F948DF1CF1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A6A730-9299-4448-8CEC-42239E29C251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和</a:t>
          </a:r>
          <a:r>
            <a:rPr lang="en-US" altLang="zh-CN" dirty="0" err="1" smtClean="0"/>
            <a:t>ViewModel</a:t>
          </a:r>
          <a:r>
            <a:rPr lang="zh-CN" altLang="en-US" dirty="0" smtClean="0"/>
            <a:t>自动同步</a:t>
          </a:r>
          <a:endParaRPr lang="zh-CN" altLang="en-US" dirty="0"/>
        </a:p>
      </dgm:t>
    </dgm:pt>
    <dgm:pt modelId="{42667371-DA51-4E0B-85CD-44BAFF5307C7}" type="parTrans" cxnId="{FD4B4A57-01FA-4AEB-AF25-6818616479E9}">
      <dgm:prSet/>
      <dgm:spPr/>
      <dgm:t>
        <a:bodyPr/>
        <a:lstStyle/>
        <a:p>
          <a:endParaRPr lang="zh-CN" altLang="en-US"/>
        </a:p>
      </dgm:t>
    </dgm:pt>
    <dgm:pt modelId="{5B0A548E-FA1B-4E32-A96B-662FEB72143A}" type="sibTrans" cxnId="{FD4B4A57-01FA-4AEB-AF25-6818616479E9}">
      <dgm:prSet/>
      <dgm:spPr/>
      <dgm:t>
        <a:bodyPr/>
        <a:lstStyle/>
        <a:p>
          <a:endParaRPr lang="zh-CN" altLang="en-US"/>
        </a:p>
      </dgm:t>
    </dgm:pt>
    <dgm:pt modelId="{72F5E8B3-790F-4069-ADCC-7515DF8C371B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再也看不到</a:t>
          </a:r>
          <a:r>
            <a:rPr lang="en-US" altLang="zh-CN" dirty="0" smtClean="0"/>
            <a:t>View</a:t>
          </a:r>
          <a:r>
            <a:rPr lang="zh-CN" altLang="en-US" dirty="0" smtClean="0"/>
            <a:t>了</a:t>
          </a:r>
          <a:endParaRPr lang="zh-CN" altLang="en-US" dirty="0"/>
        </a:p>
      </dgm:t>
    </dgm:pt>
    <dgm:pt modelId="{BB20A1E0-83BB-4011-98D1-A51F6DE9D5E7}" type="parTrans" cxnId="{A210C308-1BDA-41F2-9FFD-2F46F2AEB663}">
      <dgm:prSet/>
      <dgm:spPr/>
      <dgm:t>
        <a:bodyPr/>
        <a:lstStyle/>
        <a:p>
          <a:endParaRPr lang="zh-CN" altLang="en-US"/>
        </a:p>
      </dgm:t>
    </dgm:pt>
    <dgm:pt modelId="{B2AFA40B-AB21-4445-9501-05B765B0BAF7}" type="sibTrans" cxnId="{A210C308-1BDA-41F2-9FFD-2F46F2AEB663}">
      <dgm:prSet/>
      <dgm:spPr/>
      <dgm:t>
        <a:bodyPr/>
        <a:lstStyle/>
        <a:p>
          <a:endParaRPr lang="zh-CN" altLang="en-US"/>
        </a:p>
      </dgm:t>
    </dgm:pt>
    <dgm:pt modelId="{915A75F8-5961-4434-AC36-18E01EBC4571}">
      <dgm:prSet phldrT="[文本]"/>
      <dgm:spPr/>
      <dgm:t>
        <a:bodyPr/>
        <a:lstStyle/>
        <a:p>
          <a:r>
            <a:rPr lang="en-US" altLang="zh-CN" dirty="0" smtClean="0"/>
            <a:t>Model</a:t>
          </a:r>
          <a:r>
            <a:rPr lang="zh-CN" altLang="en-US" dirty="0" smtClean="0"/>
            <a:t>和</a:t>
          </a:r>
          <a:r>
            <a:rPr lang="en-US" altLang="zh-CN" dirty="0" smtClean="0"/>
            <a:t>View</a:t>
          </a:r>
          <a:r>
            <a:rPr lang="zh-CN" altLang="en-US" dirty="0" smtClean="0"/>
            <a:t>之间的数据不匹配也解决了</a:t>
          </a:r>
          <a:endParaRPr lang="zh-CN" altLang="en-US" dirty="0"/>
        </a:p>
      </dgm:t>
    </dgm:pt>
    <dgm:pt modelId="{D0D3ED47-4F07-4904-B893-A514F33811F4}" type="parTrans" cxnId="{651CE270-FFE8-40F0-91E1-328A0BB26345}">
      <dgm:prSet/>
      <dgm:spPr/>
      <dgm:t>
        <a:bodyPr/>
        <a:lstStyle/>
        <a:p>
          <a:endParaRPr lang="zh-CN" altLang="en-US"/>
        </a:p>
      </dgm:t>
    </dgm:pt>
    <dgm:pt modelId="{8D686E1F-12BD-414D-94AC-E008D3EA30D7}" type="sibTrans" cxnId="{651CE270-FFE8-40F0-91E1-328A0BB26345}">
      <dgm:prSet/>
      <dgm:spPr/>
      <dgm:t>
        <a:bodyPr/>
        <a:lstStyle/>
        <a:p>
          <a:endParaRPr lang="zh-CN" altLang="en-US"/>
        </a:p>
      </dgm:t>
    </dgm:pt>
    <dgm:pt modelId="{3421805A-6A19-41F3-A517-47C2E08C4D6E}" type="pres">
      <dgm:prSet presAssocID="{C0394BC8-36BC-437A-AF79-F948DF1CF10E}" presName="Name0" presStyleCnt="0">
        <dgm:presLayoutVars>
          <dgm:chMax val="7"/>
          <dgm:chPref val="7"/>
          <dgm:dir/>
        </dgm:presLayoutVars>
      </dgm:prSet>
      <dgm:spPr/>
    </dgm:pt>
    <dgm:pt modelId="{44057AF1-53CF-4DDC-BD5A-62170BCEB444}" type="pres">
      <dgm:prSet presAssocID="{C0394BC8-36BC-437A-AF79-F948DF1CF10E}" presName="Name1" presStyleCnt="0"/>
      <dgm:spPr/>
    </dgm:pt>
    <dgm:pt modelId="{ACFD801B-2002-4D3D-A5AD-BC9588D708C9}" type="pres">
      <dgm:prSet presAssocID="{C0394BC8-36BC-437A-AF79-F948DF1CF10E}" presName="cycle" presStyleCnt="0"/>
      <dgm:spPr/>
    </dgm:pt>
    <dgm:pt modelId="{2E73936A-F58E-4FAF-BC56-4044E0C02024}" type="pres">
      <dgm:prSet presAssocID="{C0394BC8-36BC-437A-AF79-F948DF1CF10E}" presName="srcNode" presStyleLbl="node1" presStyleIdx="0" presStyleCnt="3"/>
      <dgm:spPr/>
    </dgm:pt>
    <dgm:pt modelId="{18B5F120-688F-4AE5-945F-148DD0C0F250}" type="pres">
      <dgm:prSet presAssocID="{C0394BC8-36BC-437A-AF79-F948DF1CF10E}" presName="conn" presStyleLbl="parChTrans1D2" presStyleIdx="0" presStyleCnt="1"/>
      <dgm:spPr/>
    </dgm:pt>
    <dgm:pt modelId="{2EBE4FCF-CFA7-4A1A-B877-CA2FC24F4F40}" type="pres">
      <dgm:prSet presAssocID="{C0394BC8-36BC-437A-AF79-F948DF1CF10E}" presName="extraNode" presStyleLbl="node1" presStyleIdx="0" presStyleCnt="3"/>
      <dgm:spPr/>
    </dgm:pt>
    <dgm:pt modelId="{609B0ED8-3055-4F4C-9CC2-AF12E6ED414C}" type="pres">
      <dgm:prSet presAssocID="{C0394BC8-36BC-437A-AF79-F948DF1CF10E}" presName="dstNode" presStyleLbl="node1" presStyleIdx="0" presStyleCnt="3"/>
      <dgm:spPr/>
    </dgm:pt>
    <dgm:pt modelId="{01B7E39C-B30A-4478-94E3-E5641DD67717}" type="pres">
      <dgm:prSet presAssocID="{73A6A730-9299-4448-8CEC-42239E29C251}" presName="text_1" presStyleLbl="node1" presStyleIdx="0" presStyleCnt="3">
        <dgm:presLayoutVars>
          <dgm:bulletEnabled val="1"/>
        </dgm:presLayoutVars>
      </dgm:prSet>
      <dgm:spPr/>
    </dgm:pt>
    <dgm:pt modelId="{92D60831-DC1E-4E50-BED4-E92A7E5CE963}" type="pres">
      <dgm:prSet presAssocID="{73A6A730-9299-4448-8CEC-42239E29C251}" presName="accent_1" presStyleCnt="0"/>
      <dgm:spPr/>
    </dgm:pt>
    <dgm:pt modelId="{324D0E2F-D48D-44E5-BCEE-55080DFE68E9}" type="pres">
      <dgm:prSet presAssocID="{73A6A730-9299-4448-8CEC-42239E29C251}" presName="accentRepeatNode" presStyleLbl="solidFgAcc1" presStyleIdx="0" presStyleCnt="3"/>
      <dgm:spPr/>
    </dgm:pt>
    <dgm:pt modelId="{D360EA41-633C-4AD4-A823-47D24C7F3C27}" type="pres">
      <dgm:prSet presAssocID="{72F5E8B3-790F-4069-ADCC-7515DF8C371B}" presName="text_2" presStyleLbl="node1" presStyleIdx="1" presStyleCnt="3">
        <dgm:presLayoutVars>
          <dgm:bulletEnabled val="1"/>
        </dgm:presLayoutVars>
      </dgm:prSet>
      <dgm:spPr/>
    </dgm:pt>
    <dgm:pt modelId="{AA246A8D-BF3E-4761-B79A-5E79E416AF63}" type="pres">
      <dgm:prSet presAssocID="{72F5E8B3-790F-4069-ADCC-7515DF8C371B}" presName="accent_2" presStyleCnt="0"/>
      <dgm:spPr/>
    </dgm:pt>
    <dgm:pt modelId="{2EB87DFF-F51C-4D84-B933-E3254A0FE0A9}" type="pres">
      <dgm:prSet presAssocID="{72F5E8B3-790F-4069-ADCC-7515DF8C371B}" presName="accentRepeatNode" presStyleLbl="solidFgAcc1" presStyleIdx="1" presStyleCnt="3"/>
      <dgm:spPr/>
    </dgm:pt>
    <dgm:pt modelId="{1AA8AD7C-E032-4DC4-8A6D-7CA57BBEDEAE}" type="pres">
      <dgm:prSet presAssocID="{915A75F8-5961-4434-AC36-18E01EBC457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A6639-13FD-460A-90F3-3959137BAD7B}" type="pres">
      <dgm:prSet presAssocID="{915A75F8-5961-4434-AC36-18E01EBC4571}" presName="accent_3" presStyleCnt="0"/>
      <dgm:spPr/>
    </dgm:pt>
    <dgm:pt modelId="{0FB56FE2-1ED6-4D87-900C-06002627C414}" type="pres">
      <dgm:prSet presAssocID="{915A75F8-5961-4434-AC36-18E01EBC4571}" presName="accentRepeatNode" presStyleLbl="solidFgAcc1" presStyleIdx="2" presStyleCnt="3"/>
      <dgm:spPr/>
    </dgm:pt>
  </dgm:ptLst>
  <dgm:cxnLst>
    <dgm:cxn modelId="{A210C308-1BDA-41F2-9FFD-2F46F2AEB663}" srcId="{C0394BC8-36BC-437A-AF79-F948DF1CF10E}" destId="{72F5E8B3-790F-4069-ADCC-7515DF8C371B}" srcOrd="1" destOrd="0" parTransId="{BB20A1E0-83BB-4011-98D1-A51F6DE9D5E7}" sibTransId="{B2AFA40B-AB21-4445-9501-05B765B0BAF7}"/>
    <dgm:cxn modelId="{FD4B4A57-01FA-4AEB-AF25-6818616479E9}" srcId="{C0394BC8-36BC-437A-AF79-F948DF1CF10E}" destId="{73A6A730-9299-4448-8CEC-42239E29C251}" srcOrd="0" destOrd="0" parTransId="{42667371-DA51-4E0B-85CD-44BAFF5307C7}" sibTransId="{5B0A548E-FA1B-4E32-A96B-662FEB72143A}"/>
    <dgm:cxn modelId="{1AF86F42-6C77-4AE8-B9FE-AC72FF75B81E}" type="presOf" srcId="{73A6A730-9299-4448-8CEC-42239E29C251}" destId="{01B7E39C-B30A-4478-94E3-E5641DD67717}" srcOrd="0" destOrd="0" presId="urn:microsoft.com/office/officeart/2008/layout/VerticalCurvedList"/>
    <dgm:cxn modelId="{6C32EDB3-3E75-40D0-8F55-D97EEA429D39}" type="presOf" srcId="{72F5E8B3-790F-4069-ADCC-7515DF8C371B}" destId="{D360EA41-633C-4AD4-A823-47D24C7F3C27}" srcOrd="0" destOrd="0" presId="urn:microsoft.com/office/officeart/2008/layout/VerticalCurvedList"/>
    <dgm:cxn modelId="{F19323F1-AAA2-42D4-AA58-CC41833FE4FB}" type="presOf" srcId="{915A75F8-5961-4434-AC36-18E01EBC4571}" destId="{1AA8AD7C-E032-4DC4-8A6D-7CA57BBEDEAE}" srcOrd="0" destOrd="0" presId="urn:microsoft.com/office/officeart/2008/layout/VerticalCurvedList"/>
    <dgm:cxn modelId="{2F8CB5AC-7149-422D-8388-2252D76152E9}" type="presOf" srcId="{5B0A548E-FA1B-4E32-A96B-662FEB72143A}" destId="{18B5F120-688F-4AE5-945F-148DD0C0F250}" srcOrd="0" destOrd="0" presId="urn:microsoft.com/office/officeart/2008/layout/VerticalCurvedList"/>
    <dgm:cxn modelId="{F28CC42A-6AD8-4F69-A07A-AB463075B7D3}" type="presOf" srcId="{C0394BC8-36BC-437A-AF79-F948DF1CF10E}" destId="{3421805A-6A19-41F3-A517-47C2E08C4D6E}" srcOrd="0" destOrd="0" presId="urn:microsoft.com/office/officeart/2008/layout/VerticalCurvedList"/>
    <dgm:cxn modelId="{651CE270-FFE8-40F0-91E1-328A0BB26345}" srcId="{C0394BC8-36BC-437A-AF79-F948DF1CF10E}" destId="{915A75F8-5961-4434-AC36-18E01EBC4571}" srcOrd="2" destOrd="0" parTransId="{D0D3ED47-4F07-4904-B893-A514F33811F4}" sibTransId="{8D686E1F-12BD-414D-94AC-E008D3EA30D7}"/>
    <dgm:cxn modelId="{D88CADD8-3BF6-489F-A934-4BCCF1C5475E}" type="presParOf" srcId="{3421805A-6A19-41F3-A517-47C2E08C4D6E}" destId="{44057AF1-53CF-4DDC-BD5A-62170BCEB444}" srcOrd="0" destOrd="0" presId="urn:microsoft.com/office/officeart/2008/layout/VerticalCurvedList"/>
    <dgm:cxn modelId="{D512D31E-82F7-4B14-B2E8-E926E29302E1}" type="presParOf" srcId="{44057AF1-53CF-4DDC-BD5A-62170BCEB444}" destId="{ACFD801B-2002-4D3D-A5AD-BC9588D708C9}" srcOrd="0" destOrd="0" presId="urn:microsoft.com/office/officeart/2008/layout/VerticalCurvedList"/>
    <dgm:cxn modelId="{DBFFDEE9-33B7-426B-9671-D947120D1447}" type="presParOf" srcId="{ACFD801B-2002-4D3D-A5AD-BC9588D708C9}" destId="{2E73936A-F58E-4FAF-BC56-4044E0C02024}" srcOrd="0" destOrd="0" presId="urn:microsoft.com/office/officeart/2008/layout/VerticalCurvedList"/>
    <dgm:cxn modelId="{6BD7433A-97EF-4566-8918-3B7979C723EF}" type="presParOf" srcId="{ACFD801B-2002-4D3D-A5AD-BC9588D708C9}" destId="{18B5F120-688F-4AE5-945F-148DD0C0F250}" srcOrd="1" destOrd="0" presId="urn:microsoft.com/office/officeart/2008/layout/VerticalCurvedList"/>
    <dgm:cxn modelId="{16884006-F193-42DF-A6BB-BD03078DA247}" type="presParOf" srcId="{ACFD801B-2002-4D3D-A5AD-BC9588D708C9}" destId="{2EBE4FCF-CFA7-4A1A-B877-CA2FC24F4F40}" srcOrd="2" destOrd="0" presId="urn:microsoft.com/office/officeart/2008/layout/VerticalCurvedList"/>
    <dgm:cxn modelId="{9EA7CA84-FFC4-414B-8DB7-1D0A44DA559A}" type="presParOf" srcId="{ACFD801B-2002-4D3D-A5AD-BC9588D708C9}" destId="{609B0ED8-3055-4F4C-9CC2-AF12E6ED414C}" srcOrd="3" destOrd="0" presId="urn:microsoft.com/office/officeart/2008/layout/VerticalCurvedList"/>
    <dgm:cxn modelId="{F4475AF7-2090-4A05-9B3A-DF2EEABDB7BE}" type="presParOf" srcId="{44057AF1-53CF-4DDC-BD5A-62170BCEB444}" destId="{01B7E39C-B30A-4478-94E3-E5641DD67717}" srcOrd="1" destOrd="0" presId="urn:microsoft.com/office/officeart/2008/layout/VerticalCurvedList"/>
    <dgm:cxn modelId="{B3B509A3-95E8-42BB-812F-4454303FBAD8}" type="presParOf" srcId="{44057AF1-53CF-4DDC-BD5A-62170BCEB444}" destId="{92D60831-DC1E-4E50-BED4-E92A7E5CE963}" srcOrd="2" destOrd="0" presId="urn:microsoft.com/office/officeart/2008/layout/VerticalCurvedList"/>
    <dgm:cxn modelId="{CB9549B4-F04D-4273-AE1C-85690C63B055}" type="presParOf" srcId="{92D60831-DC1E-4E50-BED4-E92A7E5CE963}" destId="{324D0E2F-D48D-44E5-BCEE-55080DFE68E9}" srcOrd="0" destOrd="0" presId="urn:microsoft.com/office/officeart/2008/layout/VerticalCurvedList"/>
    <dgm:cxn modelId="{37A7ABBF-78AE-44FE-8A2A-84C85DEDC016}" type="presParOf" srcId="{44057AF1-53CF-4DDC-BD5A-62170BCEB444}" destId="{D360EA41-633C-4AD4-A823-47D24C7F3C27}" srcOrd="3" destOrd="0" presId="urn:microsoft.com/office/officeart/2008/layout/VerticalCurvedList"/>
    <dgm:cxn modelId="{61228572-6D79-46E4-B816-02C8407D4C07}" type="presParOf" srcId="{44057AF1-53CF-4DDC-BD5A-62170BCEB444}" destId="{AA246A8D-BF3E-4761-B79A-5E79E416AF63}" srcOrd="4" destOrd="0" presId="urn:microsoft.com/office/officeart/2008/layout/VerticalCurvedList"/>
    <dgm:cxn modelId="{04CF7117-0819-47E7-BAC8-8B47E8700D78}" type="presParOf" srcId="{AA246A8D-BF3E-4761-B79A-5E79E416AF63}" destId="{2EB87DFF-F51C-4D84-B933-E3254A0FE0A9}" srcOrd="0" destOrd="0" presId="urn:microsoft.com/office/officeart/2008/layout/VerticalCurvedList"/>
    <dgm:cxn modelId="{00F944E7-1443-4727-8564-6A19E6B9FBB9}" type="presParOf" srcId="{44057AF1-53CF-4DDC-BD5A-62170BCEB444}" destId="{1AA8AD7C-E032-4DC4-8A6D-7CA57BBEDEAE}" srcOrd="5" destOrd="0" presId="urn:microsoft.com/office/officeart/2008/layout/VerticalCurvedList"/>
    <dgm:cxn modelId="{2B6D3956-E302-47E3-AB28-041B945BCCA3}" type="presParOf" srcId="{44057AF1-53CF-4DDC-BD5A-62170BCEB444}" destId="{EBDA6639-13FD-460A-90F3-3959137BAD7B}" srcOrd="6" destOrd="0" presId="urn:microsoft.com/office/officeart/2008/layout/VerticalCurvedList"/>
    <dgm:cxn modelId="{29C2BDD0-5A92-4482-A6E3-2C008F64F28E}" type="presParOf" srcId="{EBDA6639-13FD-460A-90F3-3959137BAD7B}" destId="{0FB56FE2-1ED6-4D87-900C-06002627C4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1CFC6-0F12-4892-9B44-6F1356B983AB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B4BCE-6E5C-4142-892F-0597279C0780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它不是架构！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8301157D-BC5E-4B6D-9633-08FA3D59BC9B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C5DEB-2659-48CD-8894-669B2BCB3C64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它不是框架！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394D4EFA-FC8C-4831-933D-AF36553F5F2A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597D8-E526-4D43-9EF1-0CC9D375442D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它是软件架构模式！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BD46A6D3-3859-42A8-97E0-E0B66569A3CD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AF0D-8916-4113-8D23-658C0C42E489}">
      <dsp:nvSpPr>
        <dsp:cNvPr id="0" name=""/>
        <dsp:cNvSpPr/>
      </dsp:nvSpPr>
      <dsp:spPr>
        <a:xfrm>
          <a:off x="0" y="317770"/>
          <a:ext cx="8596312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超高的视角有其不可替代的价值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人类用了很久很久才知道地球有七大洲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但假如有月球人的话，他们早就能知道了</a:t>
          </a:r>
          <a:endParaRPr lang="zh-CN" altLang="en-US" sz="1700" kern="1200" dirty="0"/>
        </a:p>
      </dsp:txBody>
      <dsp:txXfrm>
        <a:off x="0" y="317770"/>
        <a:ext cx="8596312" cy="1338750"/>
      </dsp:txXfrm>
    </dsp:sp>
    <dsp:sp modelId="{B1C6D159-FB2A-41CA-BBDF-B6FE3AC7B791}">
      <dsp:nvSpPr>
        <dsp:cNvPr id="0" name=""/>
        <dsp:cNvSpPr/>
      </dsp:nvSpPr>
      <dsp:spPr>
        <a:xfrm>
          <a:off x="429815" y="66850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i="0" kern="1200" dirty="0" smtClean="0"/>
            <a:t>软件架构</a:t>
          </a:r>
          <a:r>
            <a:rPr lang="zh-CN" altLang="en-US" sz="1700" b="0" i="0" kern="1200" dirty="0" smtClean="0"/>
            <a:t>是有关软件整体结构与组件的抽象描述</a:t>
          </a:r>
          <a:endParaRPr lang="zh-CN" altLang="en-US" sz="1700" kern="1200" dirty="0"/>
        </a:p>
      </dsp:txBody>
      <dsp:txXfrm>
        <a:off x="454313" y="91348"/>
        <a:ext cx="5968422" cy="452844"/>
      </dsp:txXfrm>
    </dsp:sp>
    <dsp:sp modelId="{0EA44205-F557-4531-B4DA-61CC78A010B6}">
      <dsp:nvSpPr>
        <dsp:cNvPr id="0" name=""/>
        <dsp:cNvSpPr/>
      </dsp:nvSpPr>
      <dsp:spPr>
        <a:xfrm>
          <a:off x="0" y="1999241"/>
          <a:ext cx="8596312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根据需求，谨慎的选择架构</a:t>
          </a:r>
          <a:endParaRPr lang="zh-CN" altLang="en-US" sz="1700" kern="1200" dirty="0"/>
        </a:p>
      </dsp:txBody>
      <dsp:txXfrm>
        <a:off x="0" y="1999241"/>
        <a:ext cx="8596312" cy="736312"/>
      </dsp:txXfrm>
    </dsp:sp>
    <dsp:sp modelId="{35EDFE4F-D909-4014-8124-BD99CF028864}">
      <dsp:nvSpPr>
        <dsp:cNvPr id="0" name=""/>
        <dsp:cNvSpPr/>
      </dsp:nvSpPr>
      <dsp:spPr>
        <a:xfrm>
          <a:off x="429815" y="1748321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架构对系统的长期演化有着深刻的影响</a:t>
          </a:r>
          <a:endParaRPr lang="zh-CN" altLang="en-US" sz="1700" kern="1200" dirty="0"/>
        </a:p>
      </dsp:txBody>
      <dsp:txXfrm>
        <a:off x="454313" y="1772819"/>
        <a:ext cx="5968422" cy="452844"/>
      </dsp:txXfrm>
    </dsp:sp>
    <dsp:sp modelId="{31048A12-7C02-4719-8BF8-B88B589CE47F}">
      <dsp:nvSpPr>
        <dsp:cNvPr id="0" name=""/>
        <dsp:cNvSpPr/>
      </dsp:nvSpPr>
      <dsp:spPr>
        <a:xfrm>
          <a:off x="0" y="3078273"/>
          <a:ext cx="8596312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扩展性、延展性、安全性、用户友好性等等</a:t>
          </a:r>
          <a:endParaRPr lang="zh-CN" altLang="en-US" sz="1700" kern="1200" dirty="0"/>
        </a:p>
      </dsp:txBody>
      <dsp:txXfrm>
        <a:off x="0" y="3078273"/>
        <a:ext cx="8596312" cy="736312"/>
      </dsp:txXfrm>
    </dsp:sp>
    <dsp:sp modelId="{2DC49A78-B189-4108-A0B9-FEFD72490D43}">
      <dsp:nvSpPr>
        <dsp:cNvPr id="0" name=""/>
        <dsp:cNvSpPr/>
      </dsp:nvSpPr>
      <dsp:spPr>
        <a:xfrm>
          <a:off x="429815" y="2827353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架构主要用来解决非功能需求</a:t>
          </a:r>
          <a:endParaRPr lang="zh-CN" altLang="en-US" sz="1700" kern="1200" dirty="0"/>
        </a:p>
      </dsp:txBody>
      <dsp:txXfrm>
        <a:off x="454313" y="2851851"/>
        <a:ext cx="5968422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ED5D3-1742-451D-B495-6470317F7893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200E5-AE6B-4A50-96F4-611FEFE4DBFA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显示商品列表</a:t>
          </a:r>
          <a:endParaRPr lang="zh-CN" altLang="en-US" sz="2500" kern="1200" dirty="0"/>
        </a:p>
      </dsp:txBody>
      <dsp:txXfrm>
        <a:off x="540004" y="388143"/>
        <a:ext cx="8004004" cy="776287"/>
      </dsp:txXfrm>
    </dsp:sp>
    <dsp:sp modelId="{EAAD45C7-DA7B-4A72-A59F-DC8502E7071B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005D2-F074-4F4B-9C7A-6322AFAB062C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如果单价</a:t>
          </a:r>
          <a:r>
            <a:rPr lang="en-US" altLang="zh-CN" sz="2500" kern="1200" dirty="0" smtClean="0"/>
            <a:t>&gt;1500</a:t>
          </a:r>
          <a:r>
            <a:rPr lang="zh-CN" altLang="en-US" sz="2500" kern="1200" dirty="0" smtClean="0"/>
            <a:t>元则显示为红色</a:t>
          </a:r>
          <a:endParaRPr lang="zh-CN" altLang="en-US" sz="2500" kern="1200" dirty="0"/>
        </a:p>
      </dsp:txBody>
      <dsp:txXfrm>
        <a:off x="822184" y="1552574"/>
        <a:ext cx="7721824" cy="776287"/>
      </dsp:txXfrm>
    </dsp:sp>
    <dsp:sp modelId="{42031C3D-EB06-48B5-8F0B-893D7471AA2C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318B1-EBB2-404D-9DCD-889D8DF6C62B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这个显示规则短期内不会变化，但是将来肯定会变化</a:t>
          </a:r>
          <a:endParaRPr lang="zh-CN" altLang="en-US" sz="2500" kern="1200" dirty="0"/>
        </a:p>
      </dsp:txBody>
      <dsp:txXfrm>
        <a:off x="540004" y="2717005"/>
        <a:ext cx="8004004" cy="776287"/>
      </dsp:txXfrm>
    </dsp:sp>
    <dsp:sp modelId="{16BC82B3-CB90-48DD-8616-C4CCE641F5B5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1DEA-4820-4DD5-A001-FA5106B67E2C}">
      <dsp:nvSpPr>
        <dsp:cNvPr id="0" name=""/>
        <dsp:cNvSpPr/>
      </dsp:nvSpPr>
      <dsp:spPr>
        <a:xfrm>
          <a:off x="-5701453" y="-872879"/>
          <a:ext cx="6789246" cy="6789246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9C75-7980-41EC-9137-940872639903}">
      <dsp:nvSpPr>
        <dsp:cNvPr id="0" name=""/>
        <dsp:cNvSpPr/>
      </dsp:nvSpPr>
      <dsp:spPr>
        <a:xfrm>
          <a:off x="700035" y="504348"/>
          <a:ext cx="4742163" cy="1008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65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视图需要访问</a:t>
          </a:r>
          <a:r>
            <a:rPr lang="en-US" altLang="zh-CN" sz="1900" kern="1200" dirty="0" smtClean="0"/>
            <a:t>Model</a:t>
          </a:r>
          <a:r>
            <a:rPr lang="zh-CN" altLang="en-US" sz="1900" kern="1200" dirty="0" smtClean="0"/>
            <a:t>，而</a:t>
          </a:r>
          <a:r>
            <a:rPr lang="en-US" altLang="zh-CN" sz="1900" kern="1200" dirty="0" smtClean="0"/>
            <a:t>Model</a:t>
          </a:r>
          <a:r>
            <a:rPr lang="zh-CN" altLang="en-US" sz="1900" kern="1200" dirty="0" smtClean="0"/>
            <a:t>的数据和视图需要的数据之间往往不匹配，该改谁呢？</a:t>
          </a:r>
          <a:endParaRPr lang="zh-CN" altLang="en-US" sz="1900" kern="1200" dirty="0"/>
        </a:p>
      </dsp:txBody>
      <dsp:txXfrm>
        <a:off x="700035" y="504348"/>
        <a:ext cx="4742163" cy="1008697"/>
      </dsp:txXfrm>
    </dsp:sp>
    <dsp:sp modelId="{262F0A4C-4C1F-4B8F-BDE3-089A2A78348F}">
      <dsp:nvSpPr>
        <dsp:cNvPr id="0" name=""/>
        <dsp:cNvSpPr/>
      </dsp:nvSpPr>
      <dsp:spPr>
        <a:xfrm>
          <a:off x="69600" y="378261"/>
          <a:ext cx="1260871" cy="1260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49827-340F-4001-BB8A-600E31140B7D}">
      <dsp:nvSpPr>
        <dsp:cNvPr id="0" name=""/>
        <dsp:cNvSpPr/>
      </dsp:nvSpPr>
      <dsp:spPr>
        <a:xfrm>
          <a:off x="1066697" y="2017394"/>
          <a:ext cx="4375502" cy="1008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65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Controller</a:t>
          </a:r>
          <a:r>
            <a:rPr lang="zh-CN" altLang="en-US" sz="1900" kern="1200" dirty="0" smtClean="0"/>
            <a:t>既需要操纵</a:t>
          </a:r>
          <a:r>
            <a:rPr lang="en-US" altLang="zh-CN" sz="1900" kern="1200" dirty="0" smtClean="0"/>
            <a:t>View</a:t>
          </a:r>
          <a:r>
            <a:rPr lang="zh-CN" altLang="en-US" sz="1900" kern="1200" dirty="0" smtClean="0"/>
            <a:t>又需要操纵</a:t>
          </a:r>
          <a:r>
            <a:rPr lang="en-US" altLang="zh-CN" sz="1900" kern="1200" dirty="0" smtClean="0"/>
            <a:t>Model</a:t>
          </a:r>
          <a:r>
            <a:rPr lang="zh-CN" altLang="en-US" sz="1900" kern="1200" dirty="0" smtClean="0"/>
            <a:t>，内聚性不够</a:t>
          </a:r>
          <a:endParaRPr lang="zh-CN" altLang="en-US" sz="1900" kern="1200" dirty="0"/>
        </a:p>
      </dsp:txBody>
      <dsp:txXfrm>
        <a:off x="1066697" y="2017394"/>
        <a:ext cx="4375502" cy="1008697"/>
      </dsp:txXfrm>
    </dsp:sp>
    <dsp:sp modelId="{A4AE6EC3-BB47-410D-A128-C2E0D782AD13}">
      <dsp:nvSpPr>
        <dsp:cNvPr id="0" name=""/>
        <dsp:cNvSpPr/>
      </dsp:nvSpPr>
      <dsp:spPr>
        <a:xfrm>
          <a:off x="436261" y="1891307"/>
          <a:ext cx="1260871" cy="1260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E7353-8993-4B88-9AC4-B805CC191BDB}">
      <dsp:nvSpPr>
        <dsp:cNvPr id="0" name=""/>
        <dsp:cNvSpPr/>
      </dsp:nvSpPr>
      <dsp:spPr>
        <a:xfrm>
          <a:off x="700035" y="3530440"/>
          <a:ext cx="4742163" cy="1008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65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View</a:t>
          </a:r>
          <a:r>
            <a:rPr lang="zh-CN" altLang="en-US" sz="1900" kern="1200" dirty="0" smtClean="0"/>
            <a:t>中如果写查询逻辑，如何对这部分代码进行自动化测试？</a:t>
          </a:r>
          <a:endParaRPr lang="zh-CN" altLang="en-US" sz="1900" kern="1200" dirty="0"/>
        </a:p>
      </dsp:txBody>
      <dsp:txXfrm>
        <a:off x="700035" y="3530440"/>
        <a:ext cx="4742163" cy="1008697"/>
      </dsp:txXfrm>
    </dsp:sp>
    <dsp:sp modelId="{EC4F07FD-56FD-4E4A-AD3E-447C0878F8EE}">
      <dsp:nvSpPr>
        <dsp:cNvPr id="0" name=""/>
        <dsp:cNvSpPr/>
      </dsp:nvSpPr>
      <dsp:spPr>
        <a:xfrm>
          <a:off x="69600" y="3404353"/>
          <a:ext cx="1260871" cy="1260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DD707-6EF1-4897-8D72-24076E35CF13}">
      <dsp:nvSpPr>
        <dsp:cNvPr id="0" name=""/>
        <dsp:cNvSpPr/>
      </dsp:nvSpPr>
      <dsp:spPr>
        <a:xfrm>
          <a:off x="-5061313" y="-775400"/>
          <a:ext cx="6027552" cy="6027552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0F6F9-C6D9-4396-87F3-E05B561AFBB7}">
      <dsp:nvSpPr>
        <dsp:cNvPr id="0" name=""/>
        <dsp:cNvSpPr/>
      </dsp:nvSpPr>
      <dsp:spPr>
        <a:xfrm>
          <a:off x="621446" y="447675"/>
          <a:ext cx="5808134" cy="895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6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引入了</a:t>
          </a:r>
          <a:r>
            <a:rPr lang="en-US" altLang="zh-CN" sz="3000" kern="1200" dirty="0" err="1" smtClean="0"/>
            <a:t>ViewModel</a:t>
          </a:r>
          <a:endParaRPr lang="zh-CN" altLang="en-US" sz="3000" kern="1200" dirty="0"/>
        </a:p>
      </dsp:txBody>
      <dsp:txXfrm>
        <a:off x="621446" y="447675"/>
        <a:ext cx="5808134" cy="895350"/>
      </dsp:txXfrm>
    </dsp:sp>
    <dsp:sp modelId="{D5570AF9-021A-4F04-88DE-586B34647558}">
      <dsp:nvSpPr>
        <dsp:cNvPr id="0" name=""/>
        <dsp:cNvSpPr/>
      </dsp:nvSpPr>
      <dsp:spPr>
        <a:xfrm>
          <a:off x="61852" y="335756"/>
          <a:ext cx="1119187" cy="1119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AD35F-66F4-48A6-824B-952EB69876D9}">
      <dsp:nvSpPr>
        <dsp:cNvPr id="0" name=""/>
        <dsp:cNvSpPr/>
      </dsp:nvSpPr>
      <dsp:spPr>
        <a:xfrm>
          <a:off x="946906" y="1790700"/>
          <a:ext cx="5482675" cy="895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6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分成了两种</a:t>
          </a:r>
          <a:r>
            <a:rPr lang="en-US" altLang="zh-CN" sz="3000" kern="1200" dirty="0" smtClean="0"/>
            <a:t>Controller</a:t>
          </a:r>
          <a:endParaRPr lang="zh-CN" altLang="en-US" sz="3000" kern="1200" dirty="0"/>
        </a:p>
      </dsp:txBody>
      <dsp:txXfrm>
        <a:off x="946906" y="1790700"/>
        <a:ext cx="5482675" cy="895350"/>
      </dsp:txXfrm>
    </dsp:sp>
    <dsp:sp modelId="{43516C95-4030-4027-AA7B-C7927A76BA08}">
      <dsp:nvSpPr>
        <dsp:cNvPr id="0" name=""/>
        <dsp:cNvSpPr/>
      </dsp:nvSpPr>
      <dsp:spPr>
        <a:xfrm>
          <a:off x="387312" y="1678781"/>
          <a:ext cx="1119187" cy="1119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864E6-9A21-4139-9191-EC86427B4F8E}">
      <dsp:nvSpPr>
        <dsp:cNvPr id="0" name=""/>
        <dsp:cNvSpPr/>
      </dsp:nvSpPr>
      <dsp:spPr>
        <a:xfrm>
          <a:off x="621446" y="3133725"/>
          <a:ext cx="5808134" cy="895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6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View</a:t>
          </a:r>
          <a:r>
            <a:rPr lang="zh-CN" altLang="en-US" sz="3000" kern="1200" dirty="0" smtClean="0"/>
            <a:t>变“瘦”，测试压力减小</a:t>
          </a:r>
          <a:endParaRPr lang="zh-CN" altLang="en-US" sz="3000" kern="1200" dirty="0"/>
        </a:p>
      </dsp:txBody>
      <dsp:txXfrm>
        <a:off x="621446" y="3133725"/>
        <a:ext cx="5808134" cy="895350"/>
      </dsp:txXfrm>
    </dsp:sp>
    <dsp:sp modelId="{A2570420-ABD4-41C4-B594-9BA745CDE401}">
      <dsp:nvSpPr>
        <dsp:cNvPr id="0" name=""/>
        <dsp:cNvSpPr/>
      </dsp:nvSpPr>
      <dsp:spPr>
        <a:xfrm>
          <a:off x="61852" y="3021806"/>
          <a:ext cx="1119187" cy="1119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C27C2-626C-41C5-9120-CA83994D0F7E}">
      <dsp:nvSpPr>
        <dsp:cNvPr id="0" name=""/>
        <dsp:cNvSpPr/>
      </dsp:nvSpPr>
      <dsp:spPr>
        <a:xfrm>
          <a:off x="-5039558" y="-772093"/>
          <a:ext cx="6001708" cy="6001708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F8000-F00D-4DC8-B727-C465C8EF2FC6}">
      <dsp:nvSpPr>
        <dsp:cNvPr id="0" name=""/>
        <dsp:cNvSpPr/>
      </dsp:nvSpPr>
      <dsp:spPr>
        <a:xfrm>
          <a:off x="618815" y="445752"/>
          <a:ext cx="5424189" cy="89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63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便于从过程式编程跨越过来</a:t>
          </a:r>
          <a:endParaRPr lang="zh-CN" altLang="en-US" sz="3000" kern="1200" dirty="0"/>
        </a:p>
      </dsp:txBody>
      <dsp:txXfrm>
        <a:off x="618815" y="445752"/>
        <a:ext cx="5424189" cy="891504"/>
      </dsp:txXfrm>
    </dsp:sp>
    <dsp:sp modelId="{AB53CA9E-0750-4D76-8F55-77C4EFCE0B09}">
      <dsp:nvSpPr>
        <dsp:cNvPr id="0" name=""/>
        <dsp:cNvSpPr/>
      </dsp:nvSpPr>
      <dsp:spPr>
        <a:xfrm>
          <a:off x="61625" y="334314"/>
          <a:ext cx="1114380" cy="111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9466C-6EF6-44FD-82B6-EC7CB9A37532}">
      <dsp:nvSpPr>
        <dsp:cNvPr id="0" name=""/>
        <dsp:cNvSpPr/>
      </dsp:nvSpPr>
      <dsp:spPr>
        <a:xfrm>
          <a:off x="942877" y="1783008"/>
          <a:ext cx="5100127" cy="89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63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/>
            <a:t>View</a:t>
          </a:r>
          <a:r>
            <a:rPr lang="zh-CN" altLang="en-US" sz="3000" kern="1200" dirty="0" smtClean="0"/>
            <a:t>变瘦，测试压力减小</a:t>
          </a:r>
          <a:endParaRPr lang="zh-CN" altLang="en-US" sz="3000" kern="1200" dirty="0"/>
        </a:p>
      </dsp:txBody>
      <dsp:txXfrm>
        <a:off x="942877" y="1783008"/>
        <a:ext cx="5100127" cy="891504"/>
      </dsp:txXfrm>
    </dsp:sp>
    <dsp:sp modelId="{C4A11316-B67A-41A4-B02D-778E45A0B6F4}">
      <dsp:nvSpPr>
        <dsp:cNvPr id="0" name=""/>
        <dsp:cNvSpPr/>
      </dsp:nvSpPr>
      <dsp:spPr>
        <a:xfrm>
          <a:off x="385687" y="1671570"/>
          <a:ext cx="1114380" cy="111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ADCA3-563A-43FA-BA30-C92573834E81}">
      <dsp:nvSpPr>
        <dsp:cNvPr id="0" name=""/>
        <dsp:cNvSpPr/>
      </dsp:nvSpPr>
      <dsp:spPr>
        <a:xfrm>
          <a:off x="618815" y="3120264"/>
          <a:ext cx="5424189" cy="89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63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Presenter</a:t>
          </a:r>
          <a:r>
            <a:rPr lang="zh-CN" altLang="en-US" sz="3000" kern="1200" dirty="0" smtClean="0"/>
            <a:t>内聚性不够</a:t>
          </a:r>
          <a:endParaRPr lang="zh-CN" altLang="en-US" sz="3000" kern="1200" dirty="0"/>
        </a:p>
      </dsp:txBody>
      <dsp:txXfrm>
        <a:off x="618815" y="3120264"/>
        <a:ext cx="5424189" cy="891504"/>
      </dsp:txXfrm>
    </dsp:sp>
    <dsp:sp modelId="{B99B9115-0A82-49D2-9EED-85AD85C97005}">
      <dsp:nvSpPr>
        <dsp:cNvPr id="0" name=""/>
        <dsp:cNvSpPr/>
      </dsp:nvSpPr>
      <dsp:spPr>
        <a:xfrm>
          <a:off x="61625" y="3008826"/>
          <a:ext cx="1114380" cy="111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5F120-688F-4AE5-945F-148DD0C0F250}">
      <dsp:nvSpPr>
        <dsp:cNvPr id="0" name=""/>
        <dsp:cNvSpPr/>
      </dsp:nvSpPr>
      <dsp:spPr>
        <a:xfrm>
          <a:off x="-5233505" y="-801613"/>
          <a:ext cx="6232377" cy="6232377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7E39C-B30A-4478-94E3-E5641DD67717}">
      <dsp:nvSpPr>
        <dsp:cNvPr id="0" name=""/>
        <dsp:cNvSpPr/>
      </dsp:nvSpPr>
      <dsp:spPr>
        <a:xfrm>
          <a:off x="642526" y="462915"/>
          <a:ext cx="5732491" cy="925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8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View</a:t>
          </a:r>
          <a:r>
            <a:rPr lang="zh-CN" altLang="en-US" sz="2500" kern="1200" dirty="0" smtClean="0"/>
            <a:t>和</a:t>
          </a:r>
          <a:r>
            <a:rPr lang="en-US" altLang="zh-CN" sz="2500" kern="1200" dirty="0" err="1" smtClean="0"/>
            <a:t>ViewModel</a:t>
          </a:r>
          <a:r>
            <a:rPr lang="zh-CN" altLang="en-US" sz="2500" kern="1200" dirty="0" smtClean="0"/>
            <a:t>自动同步</a:t>
          </a:r>
          <a:endParaRPr lang="zh-CN" altLang="en-US" sz="2500" kern="1200" dirty="0"/>
        </a:p>
      </dsp:txBody>
      <dsp:txXfrm>
        <a:off x="642526" y="462915"/>
        <a:ext cx="5732491" cy="925830"/>
      </dsp:txXfrm>
    </dsp:sp>
    <dsp:sp modelId="{324D0E2F-D48D-44E5-BCEE-55080DFE68E9}">
      <dsp:nvSpPr>
        <dsp:cNvPr id="0" name=""/>
        <dsp:cNvSpPr/>
      </dsp:nvSpPr>
      <dsp:spPr>
        <a:xfrm>
          <a:off x="63882" y="347186"/>
          <a:ext cx="1157287" cy="11572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0EA41-633C-4AD4-A823-47D24C7F3C27}">
      <dsp:nvSpPr>
        <dsp:cNvPr id="0" name=""/>
        <dsp:cNvSpPr/>
      </dsp:nvSpPr>
      <dsp:spPr>
        <a:xfrm>
          <a:off x="979065" y="1851660"/>
          <a:ext cx="5395952" cy="925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8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Controller</a:t>
          </a:r>
          <a:r>
            <a:rPr lang="zh-CN" altLang="en-US" sz="2500" kern="1200" dirty="0" smtClean="0"/>
            <a:t>再也看不到</a:t>
          </a:r>
          <a:r>
            <a:rPr lang="en-US" altLang="zh-CN" sz="2500" kern="1200" dirty="0" smtClean="0"/>
            <a:t>View</a:t>
          </a:r>
          <a:r>
            <a:rPr lang="zh-CN" altLang="en-US" sz="2500" kern="1200" dirty="0" smtClean="0"/>
            <a:t>了</a:t>
          </a:r>
          <a:endParaRPr lang="zh-CN" altLang="en-US" sz="2500" kern="1200" dirty="0"/>
        </a:p>
      </dsp:txBody>
      <dsp:txXfrm>
        <a:off x="979065" y="1851660"/>
        <a:ext cx="5395952" cy="925830"/>
      </dsp:txXfrm>
    </dsp:sp>
    <dsp:sp modelId="{2EB87DFF-F51C-4D84-B933-E3254A0FE0A9}">
      <dsp:nvSpPr>
        <dsp:cNvPr id="0" name=""/>
        <dsp:cNvSpPr/>
      </dsp:nvSpPr>
      <dsp:spPr>
        <a:xfrm>
          <a:off x="400421" y="1735931"/>
          <a:ext cx="1157287" cy="11572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8AD7C-E032-4DC4-8A6D-7CA57BBEDEAE}">
      <dsp:nvSpPr>
        <dsp:cNvPr id="0" name=""/>
        <dsp:cNvSpPr/>
      </dsp:nvSpPr>
      <dsp:spPr>
        <a:xfrm>
          <a:off x="642526" y="3240405"/>
          <a:ext cx="5732491" cy="925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8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Model</a:t>
          </a:r>
          <a:r>
            <a:rPr lang="zh-CN" altLang="en-US" sz="2500" kern="1200" dirty="0" smtClean="0"/>
            <a:t>和</a:t>
          </a:r>
          <a:r>
            <a:rPr lang="en-US" altLang="zh-CN" sz="2500" kern="1200" dirty="0" smtClean="0"/>
            <a:t>View</a:t>
          </a:r>
          <a:r>
            <a:rPr lang="zh-CN" altLang="en-US" sz="2500" kern="1200" dirty="0" smtClean="0"/>
            <a:t>之间的数据不匹配也解决了</a:t>
          </a:r>
          <a:endParaRPr lang="zh-CN" altLang="en-US" sz="2500" kern="1200" dirty="0"/>
        </a:p>
      </dsp:txBody>
      <dsp:txXfrm>
        <a:off x="642526" y="3240405"/>
        <a:ext cx="5732491" cy="925830"/>
      </dsp:txXfrm>
    </dsp:sp>
    <dsp:sp modelId="{0FB56FE2-1ED6-4D87-900C-06002627C414}">
      <dsp:nvSpPr>
        <dsp:cNvPr id="0" name=""/>
        <dsp:cNvSpPr/>
      </dsp:nvSpPr>
      <dsp:spPr>
        <a:xfrm>
          <a:off x="63882" y="3124676"/>
          <a:ext cx="1157287" cy="11572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大家族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数据绑定 </a:t>
            </a:r>
            <a:r>
              <a:rPr lang="en-US" altLang="zh-CN" dirty="0" smtClean="0"/>
              <a:t>/ MVC / MVP / MVVM / MVW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706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5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软件架构是什么？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04059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9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想象一个场景场景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7649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78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4815"/>
              </p:ext>
            </p:extLst>
          </p:nvPr>
        </p:nvGraphicFramePr>
        <p:xfrm>
          <a:off x="5511800" y="1579563"/>
          <a:ext cx="5511800" cy="504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78" y="1579231"/>
            <a:ext cx="4904357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MVC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为例）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75363"/>
              </p:ext>
            </p:extLst>
          </p:nvPr>
        </p:nvGraphicFramePr>
        <p:xfrm>
          <a:off x="4894263" y="1757363"/>
          <a:ext cx="6491287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757295"/>
            <a:ext cx="4086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（被动模式）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01331"/>
              </p:ext>
            </p:extLst>
          </p:nvPr>
        </p:nvGraphicFramePr>
        <p:xfrm>
          <a:off x="4881092" y="1930400"/>
          <a:ext cx="6104407" cy="445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610" y="2316766"/>
            <a:ext cx="2838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9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96962"/>
              </p:ext>
            </p:extLst>
          </p:nvPr>
        </p:nvGraphicFramePr>
        <p:xfrm>
          <a:off x="4211638" y="1643063"/>
          <a:ext cx="643890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642459"/>
            <a:ext cx="34004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的工作模式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191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268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MVC大家族</vt:lpstr>
      <vt:lpstr>MVC是什么？</vt:lpstr>
      <vt:lpstr>软件架构是什么？</vt:lpstr>
      <vt:lpstr>想象一个场景场景</vt:lpstr>
      <vt:lpstr>经典MVC</vt:lpstr>
      <vt:lpstr>Web MVC（Spring MVC为例）</vt:lpstr>
      <vt:lpstr>MVP（被动模式）</vt:lpstr>
      <vt:lpstr>MVVM</vt:lpstr>
      <vt:lpstr>Angular的工作模式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MVC的大家族</dc:title>
  <dc:creator>汪志成</dc:creator>
  <cp:lastModifiedBy>汪志成</cp:lastModifiedBy>
  <cp:revision>21</cp:revision>
  <dcterms:created xsi:type="dcterms:W3CDTF">2014-05-16T08:24:37Z</dcterms:created>
  <dcterms:modified xsi:type="dcterms:W3CDTF">2014-05-16T10:45:13Z</dcterms:modified>
</cp:coreProperties>
</file>