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D5F8E-AF94-4C0C-AD22-4EBC0F21F04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32820C-E8EC-44AA-8AC8-529DD28D1567}">
      <dgm:prSet phldrT="[文本]"/>
      <dgm:spPr/>
      <dgm:t>
        <a:bodyPr/>
        <a:lstStyle/>
        <a:p>
          <a:r>
            <a:rPr lang="en-US" altLang="zh-CN" dirty="0" smtClean="0"/>
            <a:t>Backbone</a:t>
          </a:r>
          <a:r>
            <a:rPr lang="zh-CN" altLang="en-US" dirty="0" smtClean="0"/>
            <a:t>是个划时代的框架</a:t>
          </a:r>
          <a:endParaRPr lang="zh-CN" altLang="en-US" dirty="0"/>
        </a:p>
      </dgm:t>
    </dgm:pt>
    <dgm:pt modelId="{774F4A6D-2F7D-4378-8D55-BFAD64978886}" type="parTrans" cxnId="{EC3F891D-3B87-4E2B-B47A-30161453D60D}">
      <dgm:prSet/>
      <dgm:spPr/>
      <dgm:t>
        <a:bodyPr/>
        <a:lstStyle/>
        <a:p>
          <a:endParaRPr lang="zh-CN" altLang="en-US"/>
        </a:p>
      </dgm:t>
    </dgm:pt>
    <dgm:pt modelId="{9350DF99-D0C5-4C22-9699-7B992F816944}" type="sibTrans" cxnId="{EC3F891D-3B87-4E2B-B47A-30161453D60D}">
      <dgm:prSet/>
      <dgm:spPr/>
      <dgm:t>
        <a:bodyPr/>
        <a:lstStyle/>
        <a:p>
          <a:endParaRPr lang="zh-CN" altLang="en-US"/>
        </a:p>
      </dgm:t>
    </dgm:pt>
    <dgm:pt modelId="{2DE1E66E-24BD-44BA-A6F5-9309C83278EB}">
      <dgm:prSet phldrT="[文本]"/>
      <dgm:spPr/>
      <dgm:t>
        <a:bodyPr/>
        <a:lstStyle/>
        <a:p>
          <a:r>
            <a:rPr lang="zh-CN" altLang="en-US" dirty="0" smtClean="0"/>
            <a:t>前端</a:t>
          </a:r>
          <a:r>
            <a:rPr lang="en-US" altLang="zh-CN" dirty="0" smtClean="0"/>
            <a:t>MVC</a:t>
          </a:r>
          <a:r>
            <a:rPr lang="zh-CN" altLang="en-US" dirty="0" smtClean="0"/>
            <a:t>元老</a:t>
          </a:r>
          <a:endParaRPr lang="zh-CN" altLang="en-US" dirty="0"/>
        </a:p>
      </dgm:t>
    </dgm:pt>
    <dgm:pt modelId="{BAA72535-787E-4AC5-A0BE-E954B8728EE8}" type="parTrans" cxnId="{FFAA796D-6CFD-4B6A-934E-933C0EB5057E}">
      <dgm:prSet/>
      <dgm:spPr/>
      <dgm:t>
        <a:bodyPr/>
        <a:lstStyle/>
        <a:p>
          <a:endParaRPr lang="zh-CN" altLang="en-US"/>
        </a:p>
      </dgm:t>
    </dgm:pt>
    <dgm:pt modelId="{140183A2-A3DB-40BA-B7D6-8ED473AE2586}" type="sibTrans" cxnId="{FFAA796D-6CFD-4B6A-934E-933C0EB5057E}">
      <dgm:prSet/>
      <dgm:spPr/>
      <dgm:t>
        <a:bodyPr/>
        <a:lstStyle/>
        <a:p>
          <a:endParaRPr lang="zh-CN" altLang="en-US"/>
        </a:p>
      </dgm:t>
    </dgm:pt>
    <dgm:pt modelId="{9BFA06B8-4677-4BF7-8FA6-AB2C5FA286B8}">
      <dgm:prSet phldrT="[文本]"/>
      <dgm:spPr/>
      <dgm:t>
        <a:bodyPr/>
        <a:lstStyle/>
        <a:p>
          <a:r>
            <a:rPr lang="zh-CN" altLang="en-US" dirty="0" smtClean="0"/>
            <a:t>资源积累深厚</a:t>
          </a:r>
          <a:endParaRPr lang="zh-CN" altLang="en-US" dirty="0"/>
        </a:p>
      </dgm:t>
    </dgm:pt>
    <dgm:pt modelId="{5BCBECB8-FF7C-4ADE-9D13-969E9DEF2F97}" type="parTrans" cxnId="{356D3745-BEC0-4A99-A757-8CC1F57C5EC1}">
      <dgm:prSet/>
      <dgm:spPr/>
      <dgm:t>
        <a:bodyPr/>
        <a:lstStyle/>
        <a:p>
          <a:endParaRPr lang="zh-CN" altLang="en-US"/>
        </a:p>
      </dgm:t>
    </dgm:pt>
    <dgm:pt modelId="{10C0B7FE-3785-455F-940A-578073D0B82F}" type="sibTrans" cxnId="{356D3745-BEC0-4A99-A757-8CC1F57C5EC1}">
      <dgm:prSet/>
      <dgm:spPr/>
      <dgm:t>
        <a:bodyPr/>
        <a:lstStyle/>
        <a:p>
          <a:endParaRPr lang="zh-CN" altLang="en-US"/>
        </a:p>
      </dgm:t>
    </dgm:pt>
    <dgm:pt modelId="{50A6EEA6-9543-4303-BF7B-25A210C03E2A}">
      <dgm:prSet phldrT="[文本]"/>
      <dgm:spPr/>
      <dgm:t>
        <a:bodyPr/>
        <a:lstStyle/>
        <a:p>
          <a:r>
            <a:rPr lang="zh-CN" altLang="en-US" dirty="0" smtClean="0"/>
            <a:t>但它的封装太浅层了</a:t>
          </a:r>
          <a:endParaRPr lang="zh-CN" altLang="en-US" dirty="0"/>
        </a:p>
      </dgm:t>
    </dgm:pt>
    <dgm:pt modelId="{7338F2DA-9044-424E-86F0-3474AA5405B0}" type="parTrans" cxnId="{71280081-19BC-4954-B949-0FC8A312EE3E}">
      <dgm:prSet/>
      <dgm:spPr/>
      <dgm:t>
        <a:bodyPr/>
        <a:lstStyle/>
        <a:p>
          <a:endParaRPr lang="zh-CN" altLang="en-US"/>
        </a:p>
      </dgm:t>
    </dgm:pt>
    <dgm:pt modelId="{985FEA95-BC5F-466D-90A2-5600AB9972B4}" type="sibTrans" cxnId="{71280081-19BC-4954-B949-0FC8A312EE3E}">
      <dgm:prSet/>
      <dgm:spPr/>
      <dgm:t>
        <a:bodyPr/>
        <a:lstStyle/>
        <a:p>
          <a:endParaRPr lang="zh-CN" altLang="en-US"/>
        </a:p>
      </dgm:t>
    </dgm:pt>
    <dgm:pt modelId="{6DB0BEE2-ECAF-4663-85A0-56DBD79073C6}">
      <dgm:prSet phldrT="[文本]"/>
      <dgm:spPr/>
      <dgm:t>
        <a:bodyPr/>
        <a:lstStyle/>
        <a:p>
          <a:r>
            <a:rPr lang="zh-CN" altLang="en-US" dirty="0" smtClean="0"/>
            <a:t>不支持</a:t>
          </a:r>
          <a:r>
            <a:rPr lang="en-US" altLang="zh-CN" smtClean="0"/>
            <a:t>POJO</a:t>
          </a:r>
          <a:endParaRPr lang="zh-CN" altLang="en-US" dirty="0"/>
        </a:p>
      </dgm:t>
    </dgm:pt>
    <dgm:pt modelId="{4F748B63-BF01-4320-8667-053742999234}" type="parTrans" cxnId="{DCBB38CF-A39F-4A4C-8C69-D9A2DDDA65DF}">
      <dgm:prSet/>
      <dgm:spPr/>
      <dgm:t>
        <a:bodyPr/>
        <a:lstStyle/>
        <a:p>
          <a:endParaRPr lang="zh-CN" altLang="en-US"/>
        </a:p>
      </dgm:t>
    </dgm:pt>
    <dgm:pt modelId="{9CFD63E2-8EBD-4AFC-BC52-A05892F48C9A}" type="sibTrans" cxnId="{DCBB38CF-A39F-4A4C-8C69-D9A2DDDA65DF}">
      <dgm:prSet/>
      <dgm:spPr/>
      <dgm:t>
        <a:bodyPr/>
        <a:lstStyle/>
        <a:p>
          <a:endParaRPr lang="zh-CN" altLang="en-US"/>
        </a:p>
      </dgm:t>
    </dgm:pt>
    <dgm:pt modelId="{2AFB8997-3DAF-44DA-8894-CD91190C75A0}">
      <dgm:prSet phldrT="[文本]"/>
      <dgm:spPr/>
      <dgm:t>
        <a:bodyPr/>
        <a:lstStyle/>
        <a:p>
          <a:r>
            <a:rPr lang="zh-CN" altLang="en-US" dirty="0" smtClean="0"/>
            <a:t>没有双向同步</a:t>
          </a:r>
          <a:endParaRPr lang="zh-CN" altLang="en-US" dirty="0"/>
        </a:p>
      </dgm:t>
    </dgm:pt>
    <dgm:pt modelId="{DDDE7FC4-DA66-4E68-95B3-3530F32758A9}" type="parTrans" cxnId="{4D5B2A13-6375-4B64-B68E-C4A5903191B5}">
      <dgm:prSet/>
      <dgm:spPr/>
      <dgm:t>
        <a:bodyPr/>
        <a:lstStyle/>
        <a:p>
          <a:endParaRPr lang="zh-CN" altLang="en-US"/>
        </a:p>
      </dgm:t>
    </dgm:pt>
    <dgm:pt modelId="{025F1E76-1AB8-4BDC-A5E3-3AD34B7703DA}" type="sibTrans" cxnId="{4D5B2A13-6375-4B64-B68E-C4A5903191B5}">
      <dgm:prSet/>
      <dgm:spPr/>
      <dgm:t>
        <a:bodyPr/>
        <a:lstStyle/>
        <a:p>
          <a:endParaRPr lang="zh-CN" altLang="en-US"/>
        </a:p>
      </dgm:t>
    </dgm:pt>
    <dgm:pt modelId="{98E26239-D72E-4799-8427-6A72C5E3708E}">
      <dgm:prSet phldrT="[文本]"/>
      <dgm:spPr/>
      <dgm:t>
        <a:bodyPr/>
        <a:lstStyle/>
        <a:p>
          <a:r>
            <a:rPr lang="zh-CN" altLang="en-US" dirty="0" smtClean="0"/>
            <a:t>内聚性不够，在</a:t>
          </a:r>
          <a:r>
            <a:rPr lang="en-US" altLang="zh-CN" dirty="0" smtClean="0"/>
            <a:t>Controller</a:t>
          </a:r>
          <a:r>
            <a:rPr lang="zh-CN" altLang="en-US" dirty="0" smtClean="0"/>
            <a:t>中：</a:t>
          </a:r>
          <a:endParaRPr lang="zh-CN" altLang="en-US" dirty="0"/>
        </a:p>
      </dgm:t>
    </dgm:pt>
    <dgm:pt modelId="{71F7DD88-BEAF-4185-BE30-869D391C53C2}" type="parTrans" cxnId="{A79802CD-2D85-4997-9FB7-C1CDD45BC234}">
      <dgm:prSet/>
      <dgm:spPr/>
      <dgm:t>
        <a:bodyPr/>
        <a:lstStyle/>
        <a:p>
          <a:endParaRPr lang="zh-CN" altLang="en-US"/>
        </a:p>
      </dgm:t>
    </dgm:pt>
    <dgm:pt modelId="{D3EA0E9A-A900-4364-B72C-F83B8B894D35}" type="sibTrans" cxnId="{A79802CD-2D85-4997-9FB7-C1CDD45BC234}">
      <dgm:prSet/>
      <dgm:spPr/>
      <dgm:t>
        <a:bodyPr/>
        <a:lstStyle/>
        <a:p>
          <a:endParaRPr lang="zh-CN" altLang="en-US"/>
        </a:p>
      </dgm:t>
    </dgm:pt>
    <dgm:pt modelId="{8CAC5180-0993-4CCF-AFAA-2D754E832597}">
      <dgm:prSet phldrT="[文本]"/>
      <dgm:spPr/>
      <dgm:t>
        <a:bodyPr/>
        <a:lstStyle/>
        <a:p>
          <a:r>
            <a:rPr lang="zh-CN" altLang="en-US" dirty="0" smtClean="0"/>
            <a:t>既操作视图</a:t>
          </a:r>
          <a:endParaRPr lang="zh-CN" altLang="en-US" dirty="0"/>
        </a:p>
      </dgm:t>
    </dgm:pt>
    <dgm:pt modelId="{53F71EDC-3186-47B4-AA02-8E175B26B57B}" type="parTrans" cxnId="{5E34A801-E7B9-48DA-95CD-DE4912E071CD}">
      <dgm:prSet/>
      <dgm:spPr/>
      <dgm:t>
        <a:bodyPr/>
        <a:lstStyle/>
        <a:p>
          <a:endParaRPr lang="zh-CN" altLang="en-US"/>
        </a:p>
      </dgm:t>
    </dgm:pt>
    <dgm:pt modelId="{EA348DA7-BD39-4142-B828-C8F37950FD61}" type="sibTrans" cxnId="{5E34A801-E7B9-48DA-95CD-DE4912E071CD}">
      <dgm:prSet/>
      <dgm:spPr/>
      <dgm:t>
        <a:bodyPr/>
        <a:lstStyle/>
        <a:p>
          <a:endParaRPr lang="zh-CN" altLang="en-US"/>
        </a:p>
      </dgm:t>
    </dgm:pt>
    <dgm:pt modelId="{8D542033-63FE-4FF2-88F5-450E75E5578B}">
      <dgm:prSet phldrT="[文本]"/>
      <dgm:spPr/>
      <dgm:t>
        <a:bodyPr/>
        <a:lstStyle/>
        <a:p>
          <a:r>
            <a:rPr lang="zh-CN" altLang="en-US" dirty="0" smtClean="0"/>
            <a:t>也操作模型</a:t>
          </a:r>
          <a:endParaRPr lang="zh-CN" altLang="en-US" dirty="0"/>
        </a:p>
      </dgm:t>
    </dgm:pt>
    <dgm:pt modelId="{F5C0249D-9F95-41BA-8CA4-6C5D6DB8076D}" type="parTrans" cxnId="{EE2ACBCC-1875-46B8-A367-8219F35F109C}">
      <dgm:prSet/>
      <dgm:spPr/>
      <dgm:t>
        <a:bodyPr/>
        <a:lstStyle/>
        <a:p>
          <a:endParaRPr lang="zh-CN" altLang="en-US"/>
        </a:p>
      </dgm:t>
    </dgm:pt>
    <dgm:pt modelId="{43D940CC-78F8-49FC-89E0-F79847C56B28}" type="sibTrans" cxnId="{EE2ACBCC-1875-46B8-A367-8219F35F109C}">
      <dgm:prSet/>
      <dgm:spPr/>
      <dgm:t>
        <a:bodyPr/>
        <a:lstStyle/>
        <a:p>
          <a:endParaRPr lang="zh-CN" altLang="en-US"/>
        </a:p>
      </dgm:t>
    </dgm:pt>
    <dgm:pt modelId="{AEF08254-C96F-4B3A-9431-A9EBF2A95C17}" type="pres">
      <dgm:prSet presAssocID="{B7AD5F8E-AF94-4C0C-AD22-4EBC0F21F0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E401F3-7381-42C6-9862-88D84DC89462}" type="pres">
      <dgm:prSet presAssocID="{98E26239-D72E-4799-8427-6A72C5E3708E}" presName="boxAndChildren" presStyleCnt="0"/>
      <dgm:spPr/>
    </dgm:pt>
    <dgm:pt modelId="{8DB12175-D64F-4A1F-AB6A-1FFC11D1D1C7}" type="pres">
      <dgm:prSet presAssocID="{98E26239-D72E-4799-8427-6A72C5E3708E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D98CF3E9-4359-49FC-9723-0451494B1B52}" type="pres">
      <dgm:prSet presAssocID="{98E26239-D72E-4799-8427-6A72C5E3708E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E527D4E6-CE44-4EDA-BC83-4185C6E62C4C}" type="pres">
      <dgm:prSet presAssocID="{98E26239-D72E-4799-8427-6A72C5E3708E}" presName="descendantBox" presStyleCnt="0"/>
      <dgm:spPr/>
    </dgm:pt>
    <dgm:pt modelId="{FE78B1D6-6501-4667-AAF8-716EB17C31E1}" type="pres">
      <dgm:prSet presAssocID="{8CAC5180-0993-4CCF-AFAA-2D754E832597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73E4B-56E7-40A2-B1C2-56F5C99A0F58}" type="pres">
      <dgm:prSet presAssocID="{8D542033-63FE-4FF2-88F5-450E75E5578B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3C91B3-ECE3-47BF-93D6-57B46B191CA5}" type="pres">
      <dgm:prSet presAssocID="{985FEA95-BC5F-466D-90A2-5600AB9972B4}" presName="sp" presStyleCnt="0"/>
      <dgm:spPr/>
    </dgm:pt>
    <dgm:pt modelId="{7A52F8BB-8719-4C86-B57F-45ECE709DFB2}" type="pres">
      <dgm:prSet presAssocID="{50A6EEA6-9543-4303-BF7B-25A210C03E2A}" presName="arrowAndChildren" presStyleCnt="0"/>
      <dgm:spPr/>
    </dgm:pt>
    <dgm:pt modelId="{9837C16F-0550-4E73-B025-0803722673D4}" type="pres">
      <dgm:prSet presAssocID="{50A6EEA6-9543-4303-BF7B-25A210C03E2A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874CE01B-5422-427D-8E0C-5FCB71118B6E}" type="pres">
      <dgm:prSet presAssocID="{50A6EEA6-9543-4303-BF7B-25A210C03E2A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E6E2B7ED-22C0-4118-94B0-108064E23FFA}" type="pres">
      <dgm:prSet presAssocID="{50A6EEA6-9543-4303-BF7B-25A210C03E2A}" presName="descendantArrow" presStyleCnt="0"/>
      <dgm:spPr/>
    </dgm:pt>
    <dgm:pt modelId="{82B9BB70-B1A9-4A23-9FA7-87A9D177EC72}" type="pres">
      <dgm:prSet presAssocID="{6DB0BEE2-ECAF-4663-85A0-56DBD79073C6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BB92EF-1767-4CEC-A08A-93BB6FAB2671}" type="pres">
      <dgm:prSet presAssocID="{2AFB8997-3DAF-44DA-8894-CD91190C75A0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95BB9-446E-4F6B-A93C-305D7B2368CC}" type="pres">
      <dgm:prSet presAssocID="{9350DF99-D0C5-4C22-9699-7B992F816944}" presName="sp" presStyleCnt="0"/>
      <dgm:spPr/>
    </dgm:pt>
    <dgm:pt modelId="{E78512CD-F99F-45F0-8AE9-5972CFDA2D1C}" type="pres">
      <dgm:prSet presAssocID="{F932820C-E8EC-44AA-8AC8-529DD28D1567}" presName="arrowAndChildren" presStyleCnt="0"/>
      <dgm:spPr/>
    </dgm:pt>
    <dgm:pt modelId="{9A270FE1-1696-4566-9E87-87891E4980BC}" type="pres">
      <dgm:prSet presAssocID="{F932820C-E8EC-44AA-8AC8-529DD28D1567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24D2227A-7454-49A6-85BD-9A3DAD6CE033}" type="pres">
      <dgm:prSet presAssocID="{F932820C-E8EC-44AA-8AC8-529DD28D1567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C9EB5925-C895-4650-BC5C-050FF13775E2}" type="pres">
      <dgm:prSet presAssocID="{F932820C-E8EC-44AA-8AC8-529DD28D1567}" presName="descendantArrow" presStyleCnt="0"/>
      <dgm:spPr/>
    </dgm:pt>
    <dgm:pt modelId="{820FB618-E8CD-47A4-A09D-E2E4FA05AE3F}" type="pres">
      <dgm:prSet presAssocID="{2DE1E66E-24BD-44BA-A6F5-9309C83278E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05A13-386E-449B-99A6-BE2730454204}" type="pres">
      <dgm:prSet presAssocID="{9BFA06B8-4677-4BF7-8FA6-AB2C5FA286B8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111BB0-06BE-4628-943C-5BAC4A2425B7}" type="presOf" srcId="{50A6EEA6-9543-4303-BF7B-25A210C03E2A}" destId="{9837C16F-0550-4E73-B025-0803722673D4}" srcOrd="0" destOrd="0" presId="urn:microsoft.com/office/officeart/2005/8/layout/process4"/>
    <dgm:cxn modelId="{1ACD7B48-BE1A-4949-BAF1-49FBBA7A066E}" type="presOf" srcId="{2DE1E66E-24BD-44BA-A6F5-9309C83278EB}" destId="{820FB618-E8CD-47A4-A09D-E2E4FA05AE3F}" srcOrd="0" destOrd="0" presId="urn:microsoft.com/office/officeart/2005/8/layout/process4"/>
    <dgm:cxn modelId="{124D6ABC-1FEC-4736-BD72-7EBC8CF2AB62}" type="presOf" srcId="{6DB0BEE2-ECAF-4663-85A0-56DBD79073C6}" destId="{82B9BB70-B1A9-4A23-9FA7-87A9D177EC72}" srcOrd="0" destOrd="0" presId="urn:microsoft.com/office/officeart/2005/8/layout/process4"/>
    <dgm:cxn modelId="{EC3F891D-3B87-4E2B-B47A-30161453D60D}" srcId="{B7AD5F8E-AF94-4C0C-AD22-4EBC0F21F04D}" destId="{F932820C-E8EC-44AA-8AC8-529DD28D1567}" srcOrd="0" destOrd="0" parTransId="{774F4A6D-2F7D-4378-8D55-BFAD64978886}" sibTransId="{9350DF99-D0C5-4C22-9699-7B992F816944}"/>
    <dgm:cxn modelId="{FFAA796D-6CFD-4B6A-934E-933C0EB5057E}" srcId="{F932820C-E8EC-44AA-8AC8-529DD28D1567}" destId="{2DE1E66E-24BD-44BA-A6F5-9309C83278EB}" srcOrd="0" destOrd="0" parTransId="{BAA72535-787E-4AC5-A0BE-E954B8728EE8}" sibTransId="{140183A2-A3DB-40BA-B7D6-8ED473AE2586}"/>
    <dgm:cxn modelId="{356D3745-BEC0-4A99-A757-8CC1F57C5EC1}" srcId="{F932820C-E8EC-44AA-8AC8-529DD28D1567}" destId="{9BFA06B8-4677-4BF7-8FA6-AB2C5FA286B8}" srcOrd="1" destOrd="0" parTransId="{5BCBECB8-FF7C-4ADE-9D13-969E9DEF2F97}" sibTransId="{10C0B7FE-3785-455F-940A-578073D0B82F}"/>
    <dgm:cxn modelId="{321C0D9C-8E50-45FF-B439-77E200EBA705}" type="presOf" srcId="{8D542033-63FE-4FF2-88F5-450E75E5578B}" destId="{E1773E4B-56E7-40A2-B1C2-56F5C99A0F58}" srcOrd="0" destOrd="0" presId="urn:microsoft.com/office/officeart/2005/8/layout/process4"/>
    <dgm:cxn modelId="{ACD770EF-43CF-41E5-8E24-E64EA77A187E}" type="presOf" srcId="{98E26239-D72E-4799-8427-6A72C5E3708E}" destId="{8DB12175-D64F-4A1F-AB6A-1FFC11D1D1C7}" srcOrd="0" destOrd="0" presId="urn:microsoft.com/office/officeart/2005/8/layout/process4"/>
    <dgm:cxn modelId="{15805594-412F-4BB6-B22E-934736B2B6AD}" type="presOf" srcId="{2AFB8997-3DAF-44DA-8894-CD91190C75A0}" destId="{37BB92EF-1767-4CEC-A08A-93BB6FAB2671}" srcOrd="0" destOrd="0" presId="urn:microsoft.com/office/officeart/2005/8/layout/process4"/>
    <dgm:cxn modelId="{5E34A801-E7B9-48DA-95CD-DE4912E071CD}" srcId="{98E26239-D72E-4799-8427-6A72C5E3708E}" destId="{8CAC5180-0993-4CCF-AFAA-2D754E832597}" srcOrd="0" destOrd="0" parTransId="{53F71EDC-3186-47B4-AA02-8E175B26B57B}" sibTransId="{EA348DA7-BD39-4142-B828-C8F37950FD61}"/>
    <dgm:cxn modelId="{4D5B2A13-6375-4B64-B68E-C4A5903191B5}" srcId="{50A6EEA6-9543-4303-BF7B-25A210C03E2A}" destId="{2AFB8997-3DAF-44DA-8894-CD91190C75A0}" srcOrd="1" destOrd="0" parTransId="{DDDE7FC4-DA66-4E68-95B3-3530F32758A9}" sibTransId="{025F1E76-1AB8-4BDC-A5E3-3AD34B7703DA}"/>
    <dgm:cxn modelId="{12A8C369-1D37-4A60-A9A5-C8701B423551}" type="presOf" srcId="{9BFA06B8-4677-4BF7-8FA6-AB2C5FA286B8}" destId="{C4605A13-386E-449B-99A6-BE2730454204}" srcOrd="0" destOrd="0" presId="urn:microsoft.com/office/officeart/2005/8/layout/process4"/>
    <dgm:cxn modelId="{828F8C58-345B-4AB1-A795-47669423C926}" type="presOf" srcId="{50A6EEA6-9543-4303-BF7B-25A210C03E2A}" destId="{874CE01B-5422-427D-8E0C-5FCB71118B6E}" srcOrd="1" destOrd="0" presId="urn:microsoft.com/office/officeart/2005/8/layout/process4"/>
    <dgm:cxn modelId="{E1A5C63C-ABE4-48DB-A5AD-C4A557C55429}" type="presOf" srcId="{98E26239-D72E-4799-8427-6A72C5E3708E}" destId="{D98CF3E9-4359-49FC-9723-0451494B1B52}" srcOrd="1" destOrd="0" presId="urn:microsoft.com/office/officeart/2005/8/layout/process4"/>
    <dgm:cxn modelId="{05AE8A7A-6B34-4329-A5C0-7938ECD02CE3}" type="presOf" srcId="{B7AD5F8E-AF94-4C0C-AD22-4EBC0F21F04D}" destId="{AEF08254-C96F-4B3A-9431-A9EBF2A95C17}" srcOrd="0" destOrd="0" presId="urn:microsoft.com/office/officeart/2005/8/layout/process4"/>
    <dgm:cxn modelId="{DCBB38CF-A39F-4A4C-8C69-D9A2DDDA65DF}" srcId="{50A6EEA6-9543-4303-BF7B-25A210C03E2A}" destId="{6DB0BEE2-ECAF-4663-85A0-56DBD79073C6}" srcOrd="0" destOrd="0" parTransId="{4F748B63-BF01-4320-8667-053742999234}" sibTransId="{9CFD63E2-8EBD-4AFC-BC52-A05892F48C9A}"/>
    <dgm:cxn modelId="{71280081-19BC-4954-B949-0FC8A312EE3E}" srcId="{B7AD5F8E-AF94-4C0C-AD22-4EBC0F21F04D}" destId="{50A6EEA6-9543-4303-BF7B-25A210C03E2A}" srcOrd="1" destOrd="0" parTransId="{7338F2DA-9044-424E-86F0-3474AA5405B0}" sibTransId="{985FEA95-BC5F-466D-90A2-5600AB9972B4}"/>
    <dgm:cxn modelId="{0E0E5AE0-91B5-4815-9891-C793F8A6821C}" type="presOf" srcId="{F932820C-E8EC-44AA-8AC8-529DD28D1567}" destId="{9A270FE1-1696-4566-9E87-87891E4980BC}" srcOrd="0" destOrd="0" presId="urn:microsoft.com/office/officeart/2005/8/layout/process4"/>
    <dgm:cxn modelId="{A79802CD-2D85-4997-9FB7-C1CDD45BC234}" srcId="{B7AD5F8E-AF94-4C0C-AD22-4EBC0F21F04D}" destId="{98E26239-D72E-4799-8427-6A72C5E3708E}" srcOrd="2" destOrd="0" parTransId="{71F7DD88-BEAF-4185-BE30-869D391C53C2}" sibTransId="{D3EA0E9A-A900-4364-B72C-F83B8B894D35}"/>
    <dgm:cxn modelId="{BDAC4388-885A-4AB7-BAB0-F9018C711350}" type="presOf" srcId="{F932820C-E8EC-44AA-8AC8-529DD28D1567}" destId="{24D2227A-7454-49A6-85BD-9A3DAD6CE033}" srcOrd="1" destOrd="0" presId="urn:microsoft.com/office/officeart/2005/8/layout/process4"/>
    <dgm:cxn modelId="{EE2ACBCC-1875-46B8-A367-8219F35F109C}" srcId="{98E26239-D72E-4799-8427-6A72C5E3708E}" destId="{8D542033-63FE-4FF2-88F5-450E75E5578B}" srcOrd="1" destOrd="0" parTransId="{F5C0249D-9F95-41BA-8CA4-6C5D6DB8076D}" sibTransId="{43D940CC-78F8-49FC-89E0-F79847C56B28}"/>
    <dgm:cxn modelId="{2FF2555B-93FD-44F0-A118-617861438E3B}" type="presOf" srcId="{8CAC5180-0993-4CCF-AFAA-2D754E832597}" destId="{FE78B1D6-6501-4667-AAF8-716EB17C31E1}" srcOrd="0" destOrd="0" presId="urn:microsoft.com/office/officeart/2005/8/layout/process4"/>
    <dgm:cxn modelId="{44923CD2-A81E-4964-B2CD-45A7B47903BD}" type="presParOf" srcId="{AEF08254-C96F-4B3A-9431-A9EBF2A95C17}" destId="{49E401F3-7381-42C6-9862-88D84DC89462}" srcOrd="0" destOrd="0" presId="urn:microsoft.com/office/officeart/2005/8/layout/process4"/>
    <dgm:cxn modelId="{8926AD53-C5EE-4D5E-A835-AE85BA12A5AD}" type="presParOf" srcId="{49E401F3-7381-42C6-9862-88D84DC89462}" destId="{8DB12175-D64F-4A1F-AB6A-1FFC11D1D1C7}" srcOrd="0" destOrd="0" presId="urn:microsoft.com/office/officeart/2005/8/layout/process4"/>
    <dgm:cxn modelId="{E358389D-1E38-457D-8BA7-C037CF08B290}" type="presParOf" srcId="{49E401F3-7381-42C6-9862-88D84DC89462}" destId="{D98CF3E9-4359-49FC-9723-0451494B1B52}" srcOrd="1" destOrd="0" presId="urn:microsoft.com/office/officeart/2005/8/layout/process4"/>
    <dgm:cxn modelId="{8E80191C-8066-4E0D-A796-9FB33DE26409}" type="presParOf" srcId="{49E401F3-7381-42C6-9862-88D84DC89462}" destId="{E527D4E6-CE44-4EDA-BC83-4185C6E62C4C}" srcOrd="2" destOrd="0" presId="urn:microsoft.com/office/officeart/2005/8/layout/process4"/>
    <dgm:cxn modelId="{075AF479-C06C-4F73-9CEA-F46D9A4ED5C0}" type="presParOf" srcId="{E527D4E6-CE44-4EDA-BC83-4185C6E62C4C}" destId="{FE78B1D6-6501-4667-AAF8-716EB17C31E1}" srcOrd="0" destOrd="0" presId="urn:microsoft.com/office/officeart/2005/8/layout/process4"/>
    <dgm:cxn modelId="{AD35EEFF-9713-4D67-8209-A6D530188ABA}" type="presParOf" srcId="{E527D4E6-CE44-4EDA-BC83-4185C6E62C4C}" destId="{E1773E4B-56E7-40A2-B1C2-56F5C99A0F58}" srcOrd="1" destOrd="0" presId="urn:microsoft.com/office/officeart/2005/8/layout/process4"/>
    <dgm:cxn modelId="{7624DB8D-6742-45EB-BB67-418BC3F0D6B9}" type="presParOf" srcId="{AEF08254-C96F-4B3A-9431-A9EBF2A95C17}" destId="{913C91B3-ECE3-47BF-93D6-57B46B191CA5}" srcOrd="1" destOrd="0" presId="urn:microsoft.com/office/officeart/2005/8/layout/process4"/>
    <dgm:cxn modelId="{1CDE72FA-9A22-4990-9949-4EC070EB3357}" type="presParOf" srcId="{AEF08254-C96F-4B3A-9431-A9EBF2A95C17}" destId="{7A52F8BB-8719-4C86-B57F-45ECE709DFB2}" srcOrd="2" destOrd="0" presId="urn:microsoft.com/office/officeart/2005/8/layout/process4"/>
    <dgm:cxn modelId="{8A27EF11-2ADC-4A6E-9BDD-FF0FA4E5C184}" type="presParOf" srcId="{7A52F8BB-8719-4C86-B57F-45ECE709DFB2}" destId="{9837C16F-0550-4E73-B025-0803722673D4}" srcOrd="0" destOrd="0" presId="urn:microsoft.com/office/officeart/2005/8/layout/process4"/>
    <dgm:cxn modelId="{09E729DC-EDB6-41AF-9548-C57486EAA44E}" type="presParOf" srcId="{7A52F8BB-8719-4C86-B57F-45ECE709DFB2}" destId="{874CE01B-5422-427D-8E0C-5FCB71118B6E}" srcOrd="1" destOrd="0" presId="urn:microsoft.com/office/officeart/2005/8/layout/process4"/>
    <dgm:cxn modelId="{69993395-92B6-4433-82F2-C542609D5B50}" type="presParOf" srcId="{7A52F8BB-8719-4C86-B57F-45ECE709DFB2}" destId="{E6E2B7ED-22C0-4118-94B0-108064E23FFA}" srcOrd="2" destOrd="0" presId="urn:microsoft.com/office/officeart/2005/8/layout/process4"/>
    <dgm:cxn modelId="{A3D0733B-54C8-451C-9229-9D0FCC3C6656}" type="presParOf" srcId="{E6E2B7ED-22C0-4118-94B0-108064E23FFA}" destId="{82B9BB70-B1A9-4A23-9FA7-87A9D177EC72}" srcOrd="0" destOrd="0" presId="urn:microsoft.com/office/officeart/2005/8/layout/process4"/>
    <dgm:cxn modelId="{1087C7AA-0F06-434A-9EBA-21A5906CB28F}" type="presParOf" srcId="{E6E2B7ED-22C0-4118-94B0-108064E23FFA}" destId="{37BB92EF-1767-4CEC-A08A-93BB6FAB2671}" srcOrd="1" destOrd="0" presId="urn:microsoft.com/office/officeart/2005/8/layout/process4"/>
    <dgm:cxn modelId="{F4625920-645F-4FD6-ACE1-F645FA725E78}" type="presParOf" srcId="{AEF08254-C96F-4B3A-9431-A9EBF2A95C17}" destId="{2ED95BB9-446E-4F6B-A93C-305D7B2368CC}" srcOrd="3" destOrd="0" presId="urn:microsoft.com/office/officeart/2005/8/layout/process4"/>
    <dgm:cxn modelId="{A6474FF1-D801-4BFE-BFEC-03269F5FAB42}" type="presParOf" srcId="{AEF08254-C96F-4B3A-9431-A9EBF2A95C17}" destId="{E78512CD-F99F-45F0-8AE9-5972CFDA2D1C}" srcOrd="4" destOrd="0" presId="urn:microsoft.com/office/officeart/2005/8/layout/process4"/>
    <dgm:cxn modelId="{74BFB744-A39E-4A22-A3BC-EF74E08B6100}" type="presParOf" srcId="{E78512CD-F99F-45F0-8AE9-5972CFDA2D1C}" destId="{9A270FE1-1696-4566-9E87-87891E4980BC}" srcOrd="0" destOrd="0" presId="urn:microsoft.com/office/officeart/2005/8/layout/process4"/>
    <dgm:cxn modelId="{508EB656-1236-4F11-96D3-2D1184E45576}" type="presParOf" srcId="{E78512CD-F99F-45F0-8AE9-5972CFDA2D1C}" destId="{24D2227A-7454-49A6-85BD-9A3DAD6CE033}" srcOrd="1" destOrd="0" presId="urn:microsoft.com/office/officeart/2005/8/layout/process4"/>
    <dgm:cxn modelId="{3FE5F53F-0798-4E11-B97D-4A284A542BBB}" type="presParOf" srcId="{E78512CD-F99F-45F0-8AE9-5972CFDA2D1C}" destId="{C9EB5925-C895-4650-BC5C-050FF13775E2}" srcOrd="2" destOrd="0" presId="urn:microsoft.com/office/officeart/2005/8/layout/process4"/>
    <dgm:cxn modelId="{D43AA2B3-5BAE-4696-8F95-42701DE0B12A}" type="presParOf" srcId="{C9EB5925-C895-4650-BC5C-050FF13775E2}" destId="{820FB618-E8CD-47A4-A09D-E2E4FA05AE3F}" srcOrd="0" destOrd="0" presId="urn:microsoft.com/office/officeart/2005/8/layout/process4"/>
    <dgm:cxn modelId="{F4B6EFD5-66CA-4635-9B63-E6431FF0F8F0}" type="presParOf" srcId="{C9EB5925-C895-4650-BC5C-050FF13775E2}" destId="{C4605A13-386E-449B-99A6-BE273045420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51A21F-4542-43E7-8737-051592F2BA9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9CFC66-77AB-4CD8-AD11-B8D5E796A67C}">
      <dgm:prSet phldrT="[文本]"/>
      <dgm:spPr/>
      <dgm:t>
        <a:bodyPr/>
        <a:lstStyle/>
        <a:p>
          <a:r>
            <a:rPr lang="en-US" altLang="zh-CN" dirty="0" smtClean="0"/>
            <a:t>POJO</a:t>
          </a:r>
          <a:r>
            <a:rPr lang="zh-CN" altLang="en-US" dirty="0" smtClean="0"/>
            <a:t> </a:t>
          </a:r>
          <a:r>
            <a:rPr lang="en-US" altLang="zh-CN" dirty="0" smtClean="0"/>
            <a:t>vs Model</a:t>
          </a:r>
          <a:endParaRPr lang="zh-CN" altLang="en-US" dirty="0"/>
        </a:p>
      </dgm:t>
    </dgm:pt>
    <dgm:pt modelId="{615B5079-04C5-4F57-85D7-5B8BA1154CF8}" type="parTrans" cxnId="{EB6E4ED8-9735-4F92-972E-E568BDB5674E}">
      <dgm:prSet/>
      <dgm:spPr/>
      <dgm:t>
        <a:bodyPr/>
        <a:lstStyle/>
        <a:p>
          <a:endParaRPr lang="zh-CN" altLang="en-US"/>
        </a:p>
      </dgm:t>
    </dgm:pt>
    <dgm:pt modelId="{F384CC98-849E-4588-B515-D9801ABF4F62}" type="sibTrans" cxnId="{EB6E4ED8-9735-4F92-972E-E568BDB5674E}">
      <dgm:prSet/>
      <dgm:spPr/>
      <dgm:t>
        <a:bodyPr/>
        <a:lstStyle/>
        <a:p>
          <a:endParaRPr lang="zh-CN" altLang="en-US"/>
        </a:p>
      </dgm:t>
    </dgm:pt>
    <dgm:pt modelId="{99376515-4BA2-4120-B7D8-216E6278896F}">
      <dgm:prSet phldrT="[文本]"/>
      <dgm:spPr/>
      <dgm:t>
        <a:bodyPr/>
        <a:lstStyle/>
        <a:p>
          <a:r>
            <a:rPr lang="zh-CN" altLang="en-US" dirty="0" smtClean="0"/>
            <a:t>被动式</a:t>
          </a:r>
          <a:r>
            <a:rPr lang="en-US" altLang="zh-CN" dirty="0" smtClean="0"/>
            <a:t>View</a:t>
          </a:r>
          <a:r>
            <a:rPr lang="zh-CN" altLang="en-US" dirty="0" smtClean="0"/>
            <a:t> </a:t>
          </a:r>
          <a:r>
            <a:rPr lang="en-US" altLang="zh-CN" dirty="0" smtClean="0"/>
            <a:t>vs </a:t>
          </a:r>
          <a:r>
            <a:rPr lang="zh-CN" altLang="en-US" dirty="0" smtClean="0"/>
            <a:t>主动式</a:t>
          </a:r>
          <a:r>
            <a:rPr lang="en-US" altLang="zh-CN" dirty="0" smtClean="0"/>
            <a:t>View</a:t>
          </a:r>
          <a:endParaRPr lang="zh-CN" altLang="en-US" dirty="0"/>
        </a:p>
      </dgm:t>
    </dgm:pt>
    <dgm:pt modelId="{A251DB0F-69ED-4988-B728-EDE6929EF7D3}" type="parTrans" cxnId="{3FD8EDDA-C5EB-4054-83CD-55BCFD61F1F3}">
      <dgm:prSet/>
      <dgm:spPr/>
      <dgm:t>
        <a:bodyPr/>
        <a:lstStyle/>
        <a:p>
          <a:endParaRPr lang="zh-CN" altLang="en-US"/>
        </a:p>
      </dgm:t>
    </dgm:pt>
    <dgm:pt modelId="{9C33D0E1-2BA8-4DCC-A47E-C42712DAE4D0}" type="sibTrans" cxnId="{3FD8EDDA-C5EB-4054-83CD-55BCFD61F1F3}">
      <dgm:prSet/>
      <dgm:spPr/>
      <dgm:t>
        <a:bodyPr/>
        <a:lstStyle/>
        <a:p>
          <a:endParaRPr lang="zh-CN" altLang="en-US"/>
        </a:p>
      </dgm:t>
    </dgm:pt>
    <dgm:pt modelId="{92D13B7E-593C-4C7E-ABC0-140EF532E72A}">
      <dgm:prSet phldrT="[文本]"/>
      <dgm:spPr/>
      <dgm:t>
        <a:bodyPr/>
        <a:lstStyle/>
        <a:p>
          <a:r>
            <a:rPr lang="zh-CN" altLang="en-US" dirty="0" smtClean="0"/>
            <a:t>从设计之初就考虑了自动化测试</a:t>
          </a:r>
          <a:endParaRPr lang="zh-CN" altLang="en-US" dirty="0"/>
        </a:p>
      </dgm:t>
    </dgm:pt>
    <dgm:pt modelId="{458DCE8D-483F-4BF9-AED1-CCACA55E6EB2}" type="parTrans" cxnId="{860AB734-6E5C-4467-B0D7-575AB3E9C0F1}">
      <dgm:prSet/>
      <dgm:spPr/>
      <dgm:t>
        <a:bodyPr/>
        <a:lstStyle/>
        <a:p>
          <a:endParaRPr lang="zh-CN" altLang="en-US"/>
        </a:p>
      </dgm:t>
    </dgm:pt>
    <dgm:pt modelId="{9B9A9C75-0D8D-4559-83D0-2A21649CEC6D}" type="sibTrans" cxnId="{860AB734-6E5C-4467-B0D7-575AB3E9C0F1}">
      <dgm:prSet/>
      <dgm:spPr/>
      <dgm:t>
        <a:bodyPr/>
        <a:lstStyle/>
        <a:p>
          <a:endParaRPr lang="zh-CN" altLang="en-US"/>
        </a:p>
      </dgm:t>
    </dgm:pt>
    <dgm:pt modelId="{DD50A1DF-9647-4B57-BB42-FD7ADCF18DCD}">
      <dgm:prSet phldrT="[文本]"/>
      <dgm:spPr/>
      <dgm:t>
        <a:bodyPr/>
        <a:lstStyle/>
        <a:p>
          <a:r>
            <a:rPr lang="zh-CN" altLang="en-US" dirty="0" smtClean="0"/>
            <a:t>引入了</a:t>
          </a:r>
          <a:r>
            <a:rPr lang="en-US" altLang="zh-CN" dirty="0" smtClean="0"/>
            <a:t>DI/Service</a:t>
          </a:r>
          <a:r>
            <a:rPr lang="zh-CN" altLang="en-US" dirty="0" smtClean="0"/>
            <a:t>等后端概念</a:t>
          </a:r>
          <a:endParaRPr lang="zh-CN" altLang="en-US" dirty="0"/>
        </a:p>
      </dgm:t>
    </dgm:pt>
    <dgm:pt modelId="{B21BDF53-FD76-4F46-9683-08B338FF2918}" type="parTrans" cxnId="{8DF1BCA4-0B90-4E80-A0E1-CB6429EF314E}">
      <dgm:prSet/>
      <dgm:spPr/>
      <dgm:t>
        <a:bodyPr/>
        <a:lstStyle/>
        <a:p>
          <a:endParaRPr lang="zh-CN" altLang="en-US"/>
        </a:p>
      </dgm:t>
    </dgm:pt>
    <dgm:pt modelId="{9557B71F-4D48-4761-9969-F9EF29E276FE}" type="sibTrans" cxnId="{8DF1BCA4-0B90-4E80-A0E1-CB6429EF314E}">
      <dgm:prSet/>
      <dgm:spPr/>
      <dgm:t>
        <a:bodyPr/>
        <a:lstStyle/>
        <a:p>
          <a:endParaRPr lang="zh-CN" altLang="en-US"/>
        </a:p>
      </dgm:t>
    </dgm:pt>
    <dgm:pt modelId="{3E4A99FE-DFF1-4095-A45F-27A1BD98EA2F}" type="pres">
      <dgm:prSet presAssocID="{F051A21F-4542-43E7-8737-051592F2BA98}" presName="Name0" presStyleCnt="0">
        <dgm:presLayoutVars>
          <dgm:chMax val="7"/>
          <dgm:chPref val="7"/>
          <dgm:dir/>
        </dgm:presLayoutVars>
      </dgm:prSet>
      <dgm:spPr/>
    </dgm:pt>
    <dgm:pt modelId="{DE03D9EC-2B3E-4EC3-93AC-DA9D8134566D}" type="pres">
      <dgm:prSet presAssocID="{F051A21F-4542-43E7-8737-051592F2BA98}" presName="Name1" presStyleCnt="0"/>
      <dgm:spPr/>
    </dgm:pt>
    <dgm:pt modelId="{7E353281-3995-4C19-A787-7DB54B740FE9}" type="pres">
      <dgm:prSet presAssocID="{F051A21F-4542-43E7-8737-051592F2BA98}" presName="cycle" presStyleCnt="0"/>
      <dgm:spPr/>
    </dgm:pt>
    <dgm:pt modelId="{5588627C-57C3-4816-8279-93389AA385C5}" type="pres">
      <dgm:prSet presAssocID="{F051A21F-4542-43E7-8737-051592F2BA98}" presName="srcNode" presStyleLbl="node1" presStyleIdx="0" presStyleCnt="4"/>
      <dgm:spPr/>
    </dgm:pt>
    <dgm:pt modelId="{22975589-72F2-4D23-8CF1-E90D36063345}" type="pres">
      <dgm:prSet presAssocID="{F051A21F-4542-43E7-8737-051592F2BA98}" presName="conn" presStyleLbl="parChTrans1D2" presStyleIdx="0" presStyleCnt="1"/>
      <dgm:spPr/>
    </dgm:pt>
    <dgm:pt modelId="{4249510B-7AED-4E19-A614-E39637C9D874}" type="pres">
      <dgm:prSet presAssocID="{F051A21F-4542-43E7-8737-051592F2BA98}" presName="extraNode" presStyleLbl="node1" presStyleIdx="0" presStyleCnt="4"/>
      <dgm:spPr/>
    </dgm:pt>
    <dgm:pt modelId="{49895742-EDE5-4D48-A4F3-EC77D5703922}" type="pres">
      <dgm:prSet presAssocID="{F051A21F-4542-43E7-8737-051592F2BA98}" presName="dstNode" presStyleLbl="node1" presStyleIdx="0" presStyleCnt="4"/>
      <dgm:spPr/>
    </dgm:pt>
    <dgm:pt modelId="{71F663A1-8AC2-45FC-8896-B51D7C533A47}" type="pres">
      <dgm:prSet presAssocID="{DA9CFC66-77AB-4CD8-AD11-B8D5E796A67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B74B67-5B0E-4AB0-98AB-B27A96BA67C1}" type="pres">
      <dgm:prSet presAssocID="{DA9CFC66-77AB-4CD8-AD11-B8D5E796A67C}" presName="accent_1" presStyleCnt="0"/>
      <dgm:spPr/>
    </dgm:pt>
    <dgm:pt modelId="{DE2C1796-354F-4A3A-BC30-5F14860424BE}" type="pres">
      <dgm:prSet presAssocID="{DA9CFC66-77AB-4CD8-AD11-B8D5E796A67C}" presName="accentRepeatNode" presStyleLbl="solidFgAcc1" presStyleIdx="0" presStyleCnt="4"/>
      <dgm:spPr/>
    </dgm:pt>
    <dgm:pt modelId="{54EBC7D5-B7F6-4259-A3C4-93E7A1DA757A}" type="pres">
      <dgm:prSet presAssocID="{99376515-4BA2-4120-B7D8-216E6278896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16A42A-9EE8-41CD-A42C-A1D2EABFAC99}" type="pres">
      <dgm:prSet presAssocID="{99376515-4BA2-4120-B7D8-216E6278896F}" presName="accent_2" presStyleCnt="0"/>
      <dgm:spPr/>
    </dgm:pt>
    <dgm:pt modelId="{ECCA53ED-9BE0-4FB9-9F60-3581626249A1}" type="pres">
      <dgm:prSet presAssocID="{99376515-4BA2-4120-B7D8-216E6278896F}" presName="accentRepeatNode" presStyleLbl="solidFgAcc1" presStyleIdx="1" presStyleCnt="4"/>
      <dgm:spPr/>
    </dgm:pt>
    <dgm:pt modelId="{9667368A-52C4-4637-B8AB-401C197F0E8D}" type="pres">
      <dgm:prSet presAssocID="{92D13B7E-593C-4C7E-ABC0-140EF532E72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7863D-0B37-4BFD-A977-E9233AFC55D2}" type="pres">
      <dgm:prSet presAssocID="{92D13B7E-593C-4C7E-ABC0-140EF532E72A}" presName="accent_3" presStyleCnt="0"/>
      <dgm:spPr/>
    </dgm:pt>
    <dgm:pt modelId="{CBB7B2B5-DA51-47FB-BF96-7D2E0C0548A5}" type="pres">
      <dgm:prSet presAssocID="{92D13B7E-593C-4C7E-ABC0-140EF532E72A}" presName="accentRepeatNode" presStyleLbl="solidFgAcc1" presStyleIdx="2" presStyleCnt="4"/>
      <dgm:spPr/>
    </dgm:pt>
    <dgm:pt modelId="{38C0A849-0251-4A5F-9D00-0F082688888A}" type="pres">
      <dgm:prSet presAssocID="{DD50A1DF-9647-4B57-BB42-FD7ADCF18DC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4121E9-4BC9-473D-AF51-6FB6DCF5AB77}" type="pres">
      <dgm:prSet presAssocID="{DD50A1DF-9647-4B57-BB42-FD7ADCF18DCD}" presName="accent_4" presStyleCnt="0"/>
      <dgm:spPr/>
    </dgm:pt>
    <dgm:pt modelId="{2FAF3C4A-6B89-4EFA-9762-41C52F13C489}" type="pres">
      <dgm:prSet presAssocID="{DD50A1DF-9647-4B57-BB42-FD7ADCF18DCD}" presName="accentRepeatNode" presStyleLbl="solidFgAcc1" presStyleIdx="3" presStyleCnt="4"/>
      <dgm:spPr/>
    </dgm:pt>
  </dgm:ptLst>
  <dgm:cxnLst>
    <dgm:cxn modelId="{649D6C84-1180-4B12-B129-8F98DC2D3829}" type="presOf" srcId="{92D13B7E-593C-4C7E-ABC0-140EF532E72A}" destId="{9667368A-52C4-4637-B8AB-401C197F0E8D}" srcOrd="0" destOrd="0" presId="urn:microsoft.com/office/officeart/2008/layout/VerticalCurvedList"/>
    <dgm:cxn modelId="{8DF1BCA4-0B90-4E80-A0E1-CB6429EF314E}" srcId="{F051A21F-4542-43E7-8737-051592F2BA98}" destId="{DD50A1DF-9647-4B57-BB42-FD7ADCF18DCD}" srcOrd="3" destOrd="0" parTransId="{B21BDF53-FD76-4F46-9683-08B338FF2918}" sibTransId="{9557B71F-4D48-4761-9969-F9EF29E276FE}"/>
    <dgm:cxn modelId="{CA3C0E55-CBF9-437D-8025-B16E5AA51751}" type="presOf" srcId="{DA9CFC66-77AB-4CD8-AD11-B8D5E796A67C}" destId="{71F663A1-8AC2-45FC-8896-B51D7C533A47}" srcOrd="0" destOrd="0" presId="urn:microsoft.com/office/officeart/2008/layout/VerticalCurvedList"/>
    <dgm:cxn modelId="{3FD8EDDA-C5EB-4054-83CD-55BCFD61F1F3}" srcId="{F051A21F-4542-43E7-8737-051592F2BA98}" destId="{99376515-4BA2-4120-B7D8-216E6278896F}" srcOrd="1" destOrd="0" parTransId="{A251DB0F-69ED-4988-B728-EDE6929EF7D3}" sibTransId="{9C33D0E1-2BA8-4DCC-A47E-C42712DAE4D0}"/>
    <dgm:cxn modelId="{21C3B8B4-250D-4ABC-A67B-696E05EBF7DE}" type="presOf" srcId="{F051A21F-4542-43E7-8737-051592F2BA98}" destId="{3E4A99FE-DFF1-4095-A45F-27A1BD98EA2F}" srcOrd="0" destOrd="0" presId="urn:microsoft.com/office/officeart/2008/layout/VerticalCurvedList"/>
    <dgm:cxn modelId="{283087FF-F962-41AF-922E-BE3540D6D299}" type="presOf" srcId="{F384CC98-849E-4588-B515-D9801ABF4F62}" destId="{22975589-72F2-4D23-8CF1-E90D36063345}" srcOrd="0" destOrd="0" presId="urn:microsoft.com/office/officeart/2008/layout/VerticalCurvedList"/>
    <dgm:cxn modelId="{860AB734-6E5C-4467-B0D7-575AB3E9C0F1}" srcId="{F051A21F-4542-43E7-8737-051592F2BA98}" destId="{92D13B7E-593C-4C7E-ABC0-140EF532E72A}" srcOrd="2" destOrd="0" parTransId="{458DCE8D-483F-4BF9-AED1-CCACA55E6EB2}" sibTransId="{9B9A9C75-0D8D-4559-83D0-2A21649CEC6D}"/>
    <dgm:cxn modelId="{552DD082-EB5F-4E2D-9A9A-35B7732B6D82}" type="presOf" srcId="{DD50A1DF-9647-4B57-BB42-FD7ADCF18DCD}" destId="{38C0A849-0251-4A5F-9D00-0F082688888A}" srcOrd="0" destOrd="0" presId="urn:microsoft.com/office/officeart/2008/layout/VerticalCurvedList"/>
    <dgm:cxn modelId="{EB6E4ED8-9735-4F92-972E-E568BDB5674E}" srcId="{F051A21F-4542-43E7-8737-051592F2BA98}" destId="{DA9CFC66-77AB-4CD8-AD11-B8D5E796A67C}" srcOrd="0" destOrd="0" parTransId="{615B5079-04C5-4F57-85D7-5B8BA1154CF8}" sibTransId="{F384CC98-849E-4588-B515-D9801ABF4F62}"/>
    <dgm:cxn modelId="{A21CA70C-E235-466E-8B82-5F9F3FC14E77}" type="presOf" srcId="{99376515-4BA2-4120-B7D8-216E6278896F}" destId="{54EBC7D5-B7F6-4259-A3C4-93E7A1DA757A}" srcOrd="0" destOrd="0" presId="urn:microsoft.com/office/officeart/2008/layout/VerticalCurvedList"/>
    <dgm:cxn modelId="{A4561259-551E-4ABC-B8C5-D6F267F16DF9}" type="presParOf" srcId="{3E4A99FE-DFF1-4095-A45F-27A1BD98EA2F}" destId="{DE03D9EC-2B3E-4EC3-93AC-DA9D8134566D}" srcOrd="0" destOrd="0" presId="urn:microsoft.com/office/officeart/2008/layout/VerticalCurvedList"/>
    <dgm:cxn modelId="{CD53029D-3BF7-4308-B989-0054C957CB8F}" type="presParOf" srcId="{DE03D9EC-2B3E-4EC3-93AC-DA9D8134566D}" destId="{7E353281-3995-4C19-A787-7DB54B740FE9}" srcOrd="0" destOrd="0" presId="urn:microsoft.com/office/officeart/2008/layout/VerticalCurvedList"/>
    <dgm:cxn modelId="{729C4C35-0375-4D74-802A-A2E177E37909}" type="presParOf" srcId="{7E353281-3995-4C19-A787-7DB54B740FE9}" destId="{5588627C-57C3-4816-8279-93389AA385C5}" srcOrd="0" destOrd="0" presId="urn:microsoft.com/office/officeart/2008/layout/VerticalCurvedList"/>
    <dgm:cxn modelId="{354E8D55-65EA-4F6F-B98E-C0B9524C1408}" type="presParOf" srcId="{7E353281-3995-4C19-A787-7DB54B740FE9}" destId="{22975589-72F2-4D23-8CF1-E90D36063345}" srcOrd="1" destOrd="0" presId="urn:microsoft.com/office/officeart/2008/layout/VerticalCurvedList"/>
    <dgm:cxn modelId="{479C6EF3-17B3-445E-9F10-2FE336177B3B}" type="presParOf" srcId="{7E353281-3995-4C19-A787-7DB54B740FE9}" destId="{4249510B-7AED-4E19-A614-E39637C9D874}" srcOrd="2" destOrd="0" presId="urn:microsoft.com/office/officeart/2008/layout/VerticalCurvedList"/>
    <dgm:cxn modelId="{6C4FB6F3-AD05-4D25-9678-F340AE252F31}" type="presParOf" srcId="{7E353281-3995-4C19-A787-7DB54B740FE9}" destId="{49895742-EDE5-4D48-A4F3-EC77D5703922}" srcOrd="3" destOrd="0" presId="urn:microsoft.com/office/officeart/2008/layout/VerticalCurvedList"/>
    <dgm:cxn modelId="{EB5D18CF-B156-44DF-B579-6BD70CD15541}" type="presParOf" srcId="{DE03D9EC-2B3E-4EC3-93AC-DA9D8134566D}" destId="{71F663A1-8AC2-45FC-8896-B51D7C533A47}" srcOrd="1" destOrd="0" presId="urn:microsoft.com/office/officeart/2008/layout/VerticalCurvedList"/>
    <dgm:cxn modelId="{62E1FFE0-B276-4307-AD8C-E447E16715A2}" type="presParOf" srcId="{DE03D9EC-2B3E-4EC3-93AC-DA9D8134566D}" destId="{63B74B67-5B0E-4AB0-98AB-B27A96BA67C1}" srcOrd="2" destOrd="0" presId="urn:microsoft.com/office/officeart/2008/layout/VerticalCurvedList"/>
    <dgm:cxn modelId="{CE5527E5-5012-4384-91A3-B1D007340253}" type="presParOf" srcId="{63B74B67-5B0E-4AB0-98AB-B27A96BA67C1}" destId="{DE2C1796-354F-4A3A-BC30-5F14860424BE}" srcOrd="0" destOrd="0" presId="urn:microsoft.com/office/officeart/2008/layout/VerticalCurvedList"/>
    <dgm:cxn modelId="{E00D4A67-6B9D-45CE-A6CF-E555DBB66E8E}" type="presParOf" srcId="{DE03D9EC-2B3E-4EC3-93AC-DA9D8134566D}" destId="{54EBC7D5-B7F6-4259-A3C4-93E7A1DA757A}" srcOrd="3" destOrd="0" presId="urn:microsoft.com/office/officeart/2008/layout/VerticalCurvedList"/>
    <dgm:cxn modelId="{6136BB6A-A037-46BA-B5EA-384B76BE6BCC}" type="presParOf" srcId="{DE03D9EC-2B3E-4EC3-93AC-DA9D8134566D}" destId="{F616A42A-9EE8-41CD-A42C-A1D2EABFAC99}" srcOrd="4" destOrd="0" presId="urn:microsoft.com/office/officeart/2008/layout/VerticalCurvedList"/>
    <dgm:cxn modelId="{19CC6A24-D80D-4969-BE95-24D6B1D36AA5}" type="presParOf" srcId="{F616A42A-9EE8-41CD-A42C-A1D2EABFAC99}" destId="{ECCA53ED-9BE0-4FB9-9F60-3581626249A1}" srcOrd="0" destOrd="0" presId="urn:microsoft.com/office/officeart/2008/layout/VerticalCurvedList"/>
    <dgm:cxn modelId="{F77E6626-94E5-4B47-A5E1-CE6B9AB99A9A}" type="presParOf" srcId="{DE03D9EC-2B3E-4EC3-93AC-DA9D8134566D}" destId="{9667368A-52C4-4637-B8AB-401C197F0E8D}" srcOrd="5" destOrd="0" presId="urn:microsoft.com/office/officeart/2008/layout/VerticalCurvedList"/>
    <dgm:cxn modelId="{3C2FC5BE-D573-4DDB-841C-56B38CC42DFC}" type="presParOf" srcId="{DE03D9EC-2B3E-4EC3-93AC-DA9D8134566D}" destId="{4857863D-0B37-4BFD-A977-E9233AFC55D2}" srcOrd="6" destOrd="0" presId="urn:microsoft.com/office/officeart/2008/layout/VerticalCurvedList"/>
    <dgm:cxn modelId="{94F87575-C50E-4C23-852A-D8386347ABD7}" type="presParOf" srcId="{4857863D-0B37-4BFD-A977-E9233AFC55D2}" destId="{CBB7B2B5-DA51-47FB-BF96-7D2E0C0548A5}" srcOrd="0" destOrd="0" presId="urn:microsoft.com/office/officeart/2008/layout/VerticalCurvedList"/>
    <dgm:cxn modelId="{8DFC9C2E-28D0-4E02-8003-1A6A6997E96F}" type="presParOf" srcId="{DE03D9EC-2B3E-4EC3-93AC-DA9D8134566D}" destId="{38C0A849-0251-4A5F-9D00-0F082688888A}" srcOrd="7" destOrd="0" presId="urn:microsoft.com/office/officeart/2008/layout/VerticalCurvedList"/>
    <dgm:cxn modelId="{B899639E-F4CA-480E-8110-D284093C916A}" type="presParOf" srcId="{DE03D9EC-2B3E-4EC3-93AC-DA9D8134566D}" destId="{9B4121E9-4BC9-473D-AF51-6FB6DCF5AB77}" srcOrd="8" destOrd="0" presId="urn:microsoft.com/office/officeart/2008/layout/VerticalCurvedList"/>
    <dgm:cxn modelId="{41C7DE99-6FAA-4E59-BB72-B1016709BFC8}" type="presParOf" srcId="{9B4121E9-4BC9-473D-AF51-6FB6DCF5AB77}" destId="{2FAF3C4A-6B89-4EFA-9762-41C52F13C4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06BE7F-2315-4A2F-98AD-0884F14723C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E3B462-BF7A-444F-A5AA-CC884E17417D}">
      <dgm:prSet phldrT="[文本]"/>
      <dgm:spPr/>
      <dgm:t>
        <a:bodyPr/>
        <a:lstStyle/>
        <a:p>
          <a:r>
            <a:rPr lang="en-US" altLang="zh-CN" dirty="0" smtClean="0"/>
            <a:t>Digest</a:t>
          </a:r>
          <a:r>
            <a:rPr lang="zh-CN" altLang="en-US" dirty="0" smtClean="0"/>
            <a:t> </a:t>
          </a:r>
          <a:r>
            <a:rPr lang="en-US" altLang="zh-CN" dirty="0" smtClean="0"/>
            <a:t>Cycle</a:t>
          </a:r>
          <a:endParaRPr lang="zh-CN" altLang="en-US" dirty="0"/>
        </a:p>
      </dgm:t>
    </dgm:pt>
    <dgm:pt modelId="{2344458A-2CC7-4F4B-A6DD-137F73FE951C}" type="parTrans" cxnId="{BD4C7CA0-DE3C-4C48-BDAC-F0432F160681}">
      <dgm:prSet/>
      <dgm:spPr/>
      <dgm:t>
        <a:bodyPr/>
        <a:lstStyle/>
        <a:p>
          <a:endParaRPr lang="zh-CN" altLang="en-US"/>
        </a:p>
      </dgm:t>
    </dgm:pt>
    <dgm:pt modelId="{AE254CE5-536B-42F5-B186-66A1274EE167}" type="sibTrans" cxnId="{BD4C7CA0-DE3C-4C48-BDAC-F0432F160681}">
      <dgm:prSet/>
      <dgm:spPr/>
      <dgm:t>
        <a:bodyPr/>
        <a:lstStyle/>
        <a:p>
          <a:endParaRPr lang="zh-CN" altLang="en-US"/>
        </a:p>
      </dgm:t>
    </dgm:pt>
    <dgm:pt modelId="{AF601397-798D-43C0-AF9E-04C630274920}">
      <dgm:prSet phldrT="[文本]"/>
      <dgm:spPr/>
      <dgm:t>
        <a:bodyPr/>
        <a:lstStyle/>
        <a:p>
          <a:r>
            <a:rPr lang="en-US" altLang="zh-CN" dirty="0" smtClean="0"/>
            <a:t>$watch</a:t>
          </a:r>
          <a:endParaRPr lang="zh-CN" altLang="en-US" dirty="0"/>
        </a:p>
      </dgm:t>
    </dgm:pt>
    <dgm:pt modelId="{E94AA3ED-16B0-4272-8DF2-F64623CEA666}" type="parTrans" cxnId="{B862DF4D-D3C8-442C-9CDE-5D43E6E5840C}">
      <dgm:prSet/>
      <dgm:spPr/>
      <dgm:t>
        <a:bodyPr/>
        <a:lstStyle/>
        <a:p>
          <a:endParaRPr lang="zh-CN" altLang="en-US"/>
        </a:p>
      </dgm:t>
    </dgm:pt>
    <dgm:pt modelId="{4A2CCE6E-6F71-4D9E-BEA0-E64541EA19E4}" type="sibTrans" cxnId="{B862DF4D-D3C8-442C-9CDE-5D43E6E5840C}">
      <dgm:prSet/>
      <dgm:spPr/>
      <dgm:t>
        <a:bodyPr/>
        <a:lstStyle/>
        <a:p>
          <a:endParaRPr lang="zh-CN" altLang="en-US"/>
        </a:p>
      </dgm:t>
    </dgm:pt>
    <dgm:pt modelId="{516135D3-26D7-4629-953E-CF6C394DCF6A}">
      <dgm:prSet phldrT="[文本]"/>
      <dgm:spPr/>
      <dgm:t>
        <a:bodyPr/>
        <a:lstStyle/>
        <a:p>
          <a:r>
            <a:rPr lang="zh-CN" altLang="en-US" dirty="0" smtClean="0"/>
            <a:t>需要顾忌效率问题吗？（优化三定律）</a:t>
          </a:r>
          <a:endParaRPr lang="zh-CN" altLang="en-US" dirty="0"/>
        </a:p>
      </dgm:t>
    </dgm:pt>
    <dgm:pt modelId="{CDA27F78-B457-4E49-A0FB-52B85DFBCBFA}" type="parTrans" cxnId="{A40E7CB2-7864-4CBF-8765-3C026354ADAC}">
      <dgm:prSet/>
      <dgm:spPr/>
      <dgm:t>
        <a:bodyPr/>
        <a:lstStyle/>
        <a:p>
          <a:endParaRPr lang="zh-CN" altLang="en-US"/>
        </a:p>
      </dgm:t>
    </dgm:pt>
    <dgm:pt modelId="{D5B8D5D1-12F2-4F8A-8DF7-D81C7C2A2145}" type="sibTrans" cxnId="{A40E7CB2-7864-4CBF-8765-3C026354ADAC}">
      <dgm:prSet/>
      <dgm:spPr/>
      <dgm:t>
        <a:bodyPr/>
        <a:lstStyle/>
        <a:p>
          <a:endParaRPr lang="zh-CN" altLang="en-US"/>
        </a:p>
      </dgm:t>
    </dgm:pt>
    <dgm:pt modelId="{7CCF0904-A329-431E-9F1B-EBD9010F3D0A}" type="pres">
      <dgm:prSet presAssocID="{C206BE7F-2315-4A2F-98AD-0884F14723C2}" presName="Name0" presStyleCnt="0">
        <dgm:presLayoutVars>
          <dgm:chMax val="7"/>
          <dgm:chPref val="7"/>
          <dgm:dir/>
        </dgm:presLayoutVars>
      </dgm:prSet>
      <dgm:spPr/>
    </dgm:pt>
    <dgm:pt modelId="{04327179-5A31-4D74-8C41-D52B27E9E976}" type="pres">
      <dgm:prSet presAssocID="{C206BE7F-2315-4A2F-98AD-0884F14723C2}" presName="Name1" presStyleCnt="0"/>
      <dgm:spPr/>
    </dgm:pt>
    <dgm:pt modelId="{E9F3BABD-80EE-4CC8-86AD-470AC66705BB}" type="pres">
      <dgm:prSet presAssocID="{C206BE7F-2315-4A2F-98AD-0884F14723C2}" presName="cycle" presStyleCnt="0"/>
      <dgm:spPr/>
    </dgm:pt>
    <dgm:pt modelId="{08995DF3-6BCA-477B-B5FC-25CCDC2EEBF3}" type="pres">
      <dgm:prSet presAssocID="{C206BE7F-2315-4A2F-98AD-0884F14723C2}" presName="srcNode" presStyleLbl="node1" presStyleIdx="0" presStyleCnt="3"/>
      <dgm:spPr/>
    </dgm:pt>
    <dgm:pt modelId="{4739BB24-6EAA-4064-A399-111D366BB0C0}" type="pres">
      <dgm:prSet presAssocID="{C206BE7F-2315-4A2F-98AD-0884F14723C2}" presName="conn" presStyleLbl="parChTrans1D2" presStyleIdx="0" presStyleCnt="1"/>
      <dgm:spPr/>
    </dgm:pt>
    <dgm:pt modelId="{92E4982F-E350-44C3-B996-36B376F007B3}" type="pres">
      <dgm:prSet presAssocID="{C206BE7F-2315-4A2F-98AD-0884F14723C2}" presName="extraNode" presStyleLbl="node1" presStyleIdx="0" presStyleCnt="3"/>
      <dgm:spPr/>
    </dgm:pt>
    <dgm:pt modelId="{C366C080-D0F7-4699-8E7F-88BB64F2930F}" type="pres">
      <dgm:prSet presAssocID="{C206BE7F-2315-4A2F-98AD-0884F14723C2}" presName="dstNode" presStyleLbl="node1" presStyleIdx="0" presStyleCnt="3"/>
      <dgm:spPr/>
    </dgm:pt>
    <dgm:pt modelId="{9D580E38-42E3-42D8-AA64-7D228C48A8BF}" type="pres">
      <dgm:prSet presAssocID="{A7E3B462-BF7A-444F-A5AA-CC884E17417D}" presName="text_1" presStyleLbl="node1" presStyleIdx="0" presStyleCnt="3">
        <dgm:presLayoutVars>
          <dgm:bulletEnabled val="1"/>
        </dgm:presLayoutVars>
      </dgm:prSet>
      <dgm:spPr/>
    </dgm:pt>
    <dgm:pt modelId="{C3B27345-20F1-48BC-AF0E-841E328848D3}" type="pres">
      <dgm:prSet presAssocID="{A7E3B462-BF7A-444F-A5AA-CC884E17417D}" presName="accent_1" presStyleCnt="0"/>
      <dgm:spPr/>
    </dgm:pt>
    <dgm:pt modelId="{F056CC33-2A2F-4DBA-8DC1-F66A46ECCB88}" type="pres">
      <dgm:prSet presAssocID="{A7E3B462-BF7A-444F-A5AA-CC884E17417D}" presName="accentRepeatNode" presStyleLbl="solidFgAcc1" presStyleIdx="0" presStyleCnt="3"/>
      <dgm:spPr/>
    </dgm:pt>
    <dgm:pt modelId="{7578E3F6-4521-49FD-BDD1-680A93B1A0A6}" type="pres">
      <dgm:prSet presAssocID="{AF601397-798D-43C0-AF9E-04C63027492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DC996-DF49-4F23-9DE9-98A9AB2E70FE}" type="pres">
      <dgm:prSet presAssocID="{AF601397-798D-43C0-AF9E-04C630274920}" presName="accent_2" presStyleCnt="0"/>
      <dgm:spPr/>
    </dgm:pt>
    <dgm:pt modelId="{161BF23F-DA3A-49D4-879B-BC850178F608}" type="pres">
      <dgm:prSet presAssocID="{AF601397-798D-43C0-AF9E-04C630274920}" presName="accentRepeatNode" presStyleLbl="solidFgAcc1" presStyleIdx="1" presStyleCnt="3"/>
      <dgm:spPr/>
    </dgm:pt>
    <dgm:pt modelId="{F25FEFEF-51CB-4ECB-B199-317A852F94DE}" type="pres">
      <dgm:prSet presAssocID="{516135D3-26D7-4629-953E-CF6C394DCF6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8F826-78CF-45D9-9AC3-960BF6FA6399}" type="pres">
      <dgm:prSet presAssocID="{516135D3-26D7-4629-953E-CF6C394DCF6A}" presName="accent_3" presStyleCnt="0"/>
      <dgm:spPr/>
    </dgm:pt>
    <dgm:pt modelId="{808FD9C1-4631-4A0C-B66E-DC76AEB10B80}" type="pres">
      <dgm:prSet presAssocID="{516135D3-26D7-4629-953E-CF6C394DCF6A}" presName="accentRepeatNode" presStyleLbl="solidFgAcc1" presStyleIdx="2" presStyleCnt="3"/>
      <dgm:spPr/>
    </dgm:pt>
  </dgm:ptLst>
  <dgm:cxnLst>
    <dgm:cxn modelId="{A76D4AEC-A5A5-44E6-A5F3-790A87A1247B}" type="presOf" srcId="{AE254CE5-536B-42F5-B186-66A1274EE167}" destId="{4739BB24-6EAA-4064-A399-111D366BB0C0}" srcOrd="0" destOrd="0" presId="urn:microsoft.com/office/officeart/2008/layout/VerticalCurvedList"/>
    <dgm:cxn modelId="{A40E7CB2-7864-4CBF-8765-3C026354ADAC}" srcId="{C206BE7F-2315-4A2F-98AD-0884F14723C2}" destId="{516135D3-26D7-4629-953E-CF6C394DCF6A}" srcOrd="2" destOrd="0" parTransId="{CDA27F78-B457-4E49-A0FB-52B85DFBCBFA}" sibTransId="{D5B8D5D1-12F2-4F8A-8DF7-D81C7C2A2145}"/>
    <dgm:cxn modelId="{B862DF4D-D3C8-442C-9CDE-5D43E6E5840C}" srcId="{C206BE7F-2315-4A2F-98AD-0884F14723C2}" destId="{AF601397-798D-43C0-AF9E-04C630274920}" srcOrd="1" destOrd="0" parTransId="{E94AA3ED-16B0-4272-8DF2-F64623CEA666}" sibTransId="{4A2CCE6E-6F71-4D9E-BEA0-E64541EA19E4}"/>
    <dgm:cxn modelId="{F2EDC773-802A-4CE4-8745-C6A23153C6B9}" type="presOf" srcId="{C206BE7F-2315-4A2F-98AD-0884F14723C2}" destId="{7CCF0904-A329-431E-9F1B-EBD9010F3D0A}" srcOrd="0" destOrd="0" presId="urn:microsoft.com/office/officeart/2008/layout/VerticalCurvedList"/>
    <dgm:cxn modelId="{0AE95D02-901C-4D96-B8C7-1C1C2F054259}" type="presOf" srcId="{516135D3-26D7-4629-953E-CF6C394DCF6A}" destId="{F25FEFEF-51CB-4ECB-B199-317A852F94DE}" srcOrd="0" destOrd="0" presId="urn:microsoft.com/office/officeart/2008/layout/VerticalCurvedList"/>
    <dgm:cxn modelId="{B09A82AC-A183-4B16-9F9D-909C0D9F5BEE}" type="presOf" srcId="{A7E3B462-BF7A-444F-A5AA-CC884E17417D}" destId="{9D580E38-42E3-42D8-AA64-7D228C48A8BF}" srcOrd="0" destOrd="0" presId="urn:microsoft.com/office/officeart/2008/layout/VerticalCurvedList"/>
    <dgm:cxn modelId="{64A3C762-E0A1-4929-9712-4EC47CF7BFFB}" type="presOf" srcId="{AF601397-798D-43C0-AF9E-04C630274920}" destId="{7578E3F6-4521-49FD-BDD1-680A93B1A0A6}" srcOrd="0" destOrd="0" presId="urn:microsoft.com/office/officeart/2008/layout/VerticalCurvedList"/>
    <dgm:cxn modelId="{BD4C7CA0-DE3C-4C48-BDAC-F0432F160681}" srcId="{C206BE7F-2315-4A2F-98AD-0884F14723C2}" destId="{A7E3B462-BF7A-444F-A5AA-CC884E17417D}" srcOrd="0" destOrd="0" parTransId="{2344458A-2CC7-4F4B-A6DD-137F73FE951C}" sibTransId="{AE254CE5-536B-42F5-B186-66A1274EE167}"/>
    <dgm:cxn modelId="{7A634B59-5A5C-47DD-969C-A56829E602E5}" type="presParOf" srcId="{7CCF0904-A329-431E-9F1B-EBD9010F3D0A}" destId="{04327179-5A31-4D74-8C41-D52B27E9E976}" srcOrd="0" destOrd="0" presId="urn:microsoft.com/office/officeart/2008/layout/VerticalCurvedList"/>
    <dgm:cxn modelId="{76057035-B2C5-4FCC-9777-966C573FE633}" type="presParOf" srcId="{04327179-5A31-4D74-8C41-D52B27E9E976}" destId="{E9F3BABD-80EE-4CC8-86AD-470AC66705BB}" srcOrd="0" destOrd="0" presId="urn:microsoft.com/office/officeart/2008/layout/VerticalCurvedList"/>
    <dgm:cxn modelId="{9DDBEDAE-7895-4537-9440-7AE5BEB56589}" type="presParOf" srcId="{E9F3BABD-80EE-4CC8-86AD-470AC66705BB}" destId="{08995DF3-6BCA-477B-B5FC-25CCDC2EEBF3}" srcOrd="0" destOrd="0" presId="urn:microsoft.com/office/officeart/2008/layout/VerticalCurvedList"/>
    <dgm:cxn modelId="{24E21E4B-DF1F-4DD4-94FD-9DF32F3F6F67}" type="presParOf" srcId="{E9F3BABD-80EE-4CC8-86AD-470AC66705BB}" destId="{4739BB24-6EAA-4064-A399-111D366BB0C0}" srcOrd="1" destOrd="0" presId="urn:microsoft.com/office/officeart/2008/layout/VerticalCurvedList"/>
    <dgm:cxn modelId="{EBC1461B-FFD3-457E-A3B2-C91600DAD5CF}" type="presParOf" srcId="{E9F3BABD-80EE-4CC8-86AD-470AC66705BB}" destId="{92E4982F-E350-44C3-B996-36B376F007B3}" srcOrd="2" destOrd="0" presId="urn:microsoft.com/office/officeart/2008/layout/VerticalCurvedList"/>
    <dgm:cxn modelId="{76AC716A-5718-4784-BBE4-9C227739657E}" type="presParOf" srcId="{E9F3BABD-80EE-4CC8-86AD-470AC66705BB}" destId="{C366C080-D0F7-4699-8E7F-88BB64F2930F}" srcOrd="3" destOrd="0" presId="urn:microsoft.com/office/officeart/2008/layout/VerticalCurvedList"/>
    <dgm:cxn modelId="{2507EE96-F64D-47C8-B60F-A2143B2CD32B}" type="presParOf" srcId="{04327179-5A31-4D74-8C41-D52B27E9E976}" destId="{9D580E38-42E3-42D8-AA64-7D228C48A8BF}" srcOrd="1" destOrd="0" presId="urn:microsoft.com/office/officeart/2008/layout/VerticalCurvedList"/>
    <dgm:cxn modelId="{F3A7F048-9AC3-4E59-ACCF-B5C6FCBA7974}" type="presParOf" srcId="{04327179-5A31-4D74-8C41-D52B27E9E976}" destId="{C3B27345-20F1-48BC-AF0E-841E328848D3}" srcOrd="2" destOrd="0" presId="urn:microsoft.com/office/officeart/2008/layout/VerticalCurvedList"/>
    <dgm:cxn modelId="{2A28F02F-9B9F-465F-A31F-BB1AD090C1EA}" type="presParOf" srcId="{C3B27345-20F1-48BC-AF0E-841E328848D3}" destId="{F056CC33-2A2F-4DBA-8DC1-F66A46ECCB88}" srcOrd="0" destOrd="0" presId="urn:microsoft.com/office/officeart/2008/layout/VerticalCurvedList"/>
    <dgm:cxn modelId="{069A57B9-690F-45A7-948E-D83F62014D1E}" type="presParOf" srcId="{04327179-5A31-4D74-8C41-D52B27E9E976}" destId="{7578E3F6-4521-49FD-BDD1-680A93B1A0A6}" srcOrd="3" destOrd="0" presId="urn:microsoft.com/office/officeart/2008/layout/VerticalCurvedList"/>
    <dgm:cxn modelId="{871DC5BF-F9B7-4E61-8845-1A9B5EBF6B77}" type="presParOf" srcId="{04327179-5A31-4D74-8C41-D52B27E9E976}" destId="{177DC996-DF49-4F23-9DE9-98A9AB2E70FE}" srcOrd="4" destOrd="0" presId="urn:microsoft.com/office/officeart/2008/layout/VerticalCurvedList"/>
    <dgm:cxn modelId="{6E5B0DB0-1927-4B0A-B476-66BEE106FE7D}" type="presParOf" srcId="{177DC996-DF49-4F23-9DE9-98A9AB2E70FE}" destId="{161BF23F-DA3A-49D4-879B-BC850178F608}" srcOrd="0" destOrd="0" presId="urn:microsoft.com/office/officeart/2008/layout/VerticalCurvedList"/>
    <dgm:cxn modelId="{25B95F19-5F1D-4E40-9F6D-8239D6114B2B}" type="presParOf" srcId="{04327179-5A31-4D74-8C41-D52B27E9E976}" destId="{F25FEFEF-51CB-4ECB-B199-317A852F94DE}" srcOrd="5" destOrd="0" presId="urn:microsoft.com/office/officeart/2008/layout/VerticalCurvedList"/>
    <dgm:cxn modelId="{4E90E5A5-F392-4ED9-83B4-C00C5310844B}" type="presParOf" srcId="{04327179-5A31-4D74-8C41-D52B27E9E976}" destId="{82B8F826-78CF-45D9-9AC3-960BF6FA6399}" srcOrd="6" destOrd="0" presId="urn:microsoft.com/office/officeart/2008/layout/VerticalCurvedList"/>
    <dgm:cxn modelId="{A940341E-E98F-4FC0-8849-4715B1EB61A9}" type="presParOf" srcId="{82B8F826-78CF-45D9-9AC3-960BF6FA6399}" destId="{808FD9C1-4631-4A0C-B66E-DC76AEB10B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E97749-AEDA-42CA-9D98-F53B49DF5E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7FDE71-3C0A-48BC-BF4A-52F5B0C1903C}">
      <dgm:prSet phldrT="[文本]"/>
      <dgm:spPr/>
      <dgm:t>
        <a:bodyPr/>
        <a:lstStyle/>
        <a:p>
          <a:r>
            <a:rPr lang="zh-CN" altLang="en-US" dirty="0" smtClean="0"/>
            <a:t>视图对测试的影响</a:t>
          </a:r>
          <a:endParaRPr lang="zh-CN" altLang="en-US" dirty="0"/>
        </a:p>
      </dgm:t>
    </dgm:pt>
    <dgm:pt modelId="{EE079D92-36A2-46EF-A917-DEE9881F73B8}" type="parTrans" cxnId="{43C36787-149D-4E66-84FF-690991F6E8F6}">
      <dgm:prSet/>
      <dgm:spPr/>
      <dgm:t>
        <a:bodyPr/>
        <a:lstStyle/>
        <a:p>
          <a:endParaRPr lang="zh-CN" altLang="en-US"/>
        </a:p>
      </dgm:t>
    </dgm:pt>
    <dgm:pt modelId="{B8D40B7E-6D79-4975-B0E7-D62F1EA826E9}" type="sibTrans" cxnId="{43C36787-149D-4E66-84FF-690991F6E8F6}">
      <dgm:prSet/>
      <dgm:spPr/>
      <dgm:t>
        <a:bodyPr/>
        <a:lstStyle/>
        <a:p>
          <a:endParaRPr lang="zh-CN" altLang="en-US"/>
        </a:p>
      </dgm:t>
    </dgm:pt>
    <dgm:pt modelId="{B58CDBB9-3337-45B6-8AC9-4657B72CB96B}">
      <dgm:prSet phldrT="[文本]"/>
      <dgm:spPr/>
      <dgm:t>
        <a:bodyPr/>
        <a:lstStyle/>
        <a:p>
          <a:r>
            <a:rPr lang="zh-CN" altLang="en-US" dirty="0" smtClean="0"/>
            <a:t>视图的需求稳定性相对较差</a:t>
          </a:r>
          <a:endParaRPr lang="zh-CN" altLang="en-US" dirty="0"/>
        </a:p>
      </dgm:t>
    </dgm:pt>
    <dgm:pt modelId="{B324CD76-356C-4745-9AC2-2380CA1A0BE6}" type="parTrans" cxnId="{656567B0-6326-4B77-A1DB-DA39F5E1326D}">
      <dgm:prSet/>
      <dgm:spPr/>
      <dgm:t>
        <a:bodyPr/>
        <a:lstStyle/>
        <a:p>
          <a:endParaRPr lang="zh-CN" altLang="en-US"/>
        </a:p>
      </dgm:t>
    </dgm:pt>
    <dgm:pt modelId="{DDA40AA1-B689-4D5E-939A-49D428E23E2C}" type="sibTrans" cxnId="{656567B0-6326-4B77-A1DB-DA39F5E1326D}">
      <dgm:prSet/>
      <dgm:spPr/>
      <dgm:t>
        <a:bodyPr/>
        <a:lstStyle/>
        <a:p>
          <a:endParaRPr lang="zh-CN" altLang="en-US"/>
        </a:p>
      </dgm:t>
    </dgm:pt>
    <dgm:pt modelId="{C29D1F11-DC7D-492C-AA02-6E06295E82B4}">
      <dgm:prSet phldrT="[文本]"/>
      <dgm:spPr/>
      <dgm:t>
        <a:bodyPr/>
        <a:lstStyle/>
        <a:p>
          <a:r>
            <a:rPr lang="zh-CN" altLang="en-US" dirty="0" smtClean="0"/>
            <a:t>所以</a:t>
          </a:r>
          <a:r>
            <a:rPr lang="en-US" altLang="zh-CN" dirty="0" smtClean="0"/>
            <a:t>……</a:t>
          </a:r>
          <a:endParaRPr lang="zh-CN" altLang="en-US" dirty="0"/>
        </a:p>
      </dgm:t>
    </dgm:pt>
    <dgm:pt modelId="{58531CB2-3360-4672-969C-CD04DD30152A}" type="parTrans" cxnId="{FA28A6E4-3452-46B8-BF7A-2880123C6661}">
      <dgm:prSet/>
      <dgm:spPr/>
      <dgm:t>
        <a:bodyPr/>
        <a:lstStyle/>
        <a:p>
          <a:endParaRPr lang="zh-CN" altLang="en-US"/>
        </a:p>
      </dgm:t>
    </dgm:pt>
    <dgm:pt modelId="{588B2E5A-78EB-4085-BB6D-E3936ECBE35C}" type="sibTrans" cxnId="{FA28A6E4-3452-46B8-BF7A-2880123C6661}">
      <dgm:prSet/>
      <dgm:spPr/>
      <dgm:t>
        <a:bodyPr/>
        <a:lstStyle/>
        <a:p>
          <a:endParaRPr lang="zh-CN" altLang="en-US"/>
        </a:p>
      </dgm:t>
    </dgm:pt>
    <dgm:pt modelId="{5528FF09-DD4B-464A-9C08-4E907A95FBBF}">
      <dgm:prSet phldrT="[文本]"/>
      <dgm:spPr/>
      <dgm:t>
        <a:bodyPr/>
        <a:lstStyle/>
        <a:p>
          <a:r>
            <a:rPr lang="zh-CN" altLang="en-US" dirty="0" smtClean="0"/>
            <a:t>只有“瘦”视图才是最适合测试的</a:t>
          </a:r>
          <a:endParaRPr lang="zh-CN" altLang="en-US" dirty="0"/>
        </a:p>
      </dgm:t>
    </dgm:pt>
    <dgm:pt modelId="{663D742C-6BF1-424B-B997-0A0BC85B1E2D}" type="parTrans" cxnId="{A0CA09CA-A97F-4EC0-BA78-98F5CD4E877B}">
      <dgm:prSet/>
      <dgm:spPr/>
      <dgm:t>
        <a:bodyPr/>
        <a:lstStyle/>
        <a:p>
          <a:endParaRPr lang="zh-CN" altLang="en-US"/>
        </a:p>
      </dgm:t>
    </dgm:pt>
    <dgm:pt modelId="{E74DD1C2-3A65-4D26-9389-0CCE340575EF}" type="sibTrans" cxnId="{A0CA09CA-A97F-4EC0-BA78-98F5CD4E877B}">
      <dgm:prSet/>
      <dgm:spPr/>
      <dgm:t>
        <a:bodyPr/>
        <a:lstStyle/>
        <a:p>
          <a:endParaRPr lang="zh-CN" altLang="en-US"/>
        </a:p>
      </dgm:t>
    </dgm:pt>
    <dgm:pt modelId="{5FBE8B95-CEC8-438B-B889-247E288410E2}">
      <dgm:prSet phldrT="[文本]"/>
      <dgm:spPr/>
      <dgm:t>
        <a:bodyPr/>
        <a:lstStyle/>
        <a:p>
          <a:r>
            <a:rPr lang="zh-CN" altLang="en-US" dirty="0" smtClean="0"/>
            <a:t>对视图的测试写粗了没啥用，写细了老得改</a:t>
          </a:r>
          <a:endParaRPr lang="zh-CN" altLang="en-US" dirty="0"/>
        </a:p>
      </dgm:t>
    </dgm:pt>
    <dgm:pt modelId="{C8A0B852-07A3-42B8-B0AF-C92A82419284}" type="parTrans" cxnId="{F21E8037-72B6-41B0-93E0-E95C445A77C5}">
      <dgm:prSet/>
      <dgm:spPr/>
      <dgm:t>
        <a:bodyPr/>
        <a:lstStyle/>
        <a:p>
          <a:endParaRPr lang="zh-CN" altLang="en-US"/>
        </a:p>
      </dgm:t>
    </dgm:pt>
    <dgm:pt modelId="{FB819DEE-D0C1-498C-AF9C-8C4D98317FA2}" type="sibTrans" cxnId="{F21E8037-72B6-41B0-93E0-E95C445A77C5}">
      <dgm:prSet/>
      <dgm:spPr/>
      <dgm:t>
        <a:bodyPr/>
        <a:lstStyle/>
        <a:p>
          <a:endParaRPr lang="zh-CN" altLang="en-US"/>
        </a:p>
      </dgm:t>
    </dgm:pt>
    <dgm:pt modelId="{50C8AFC6-78D7-4CB0-AEE0-950F5D24A33E}">
      <dgm:prSet phldrT="[文本]"/>
      <dgm:spPr/>
      <dgm:t>
        <a:bodyPr/>
        <a:lstStyle/>
        <a:p>
          <a:r>
            <a:rPr lang="zh-CN" altLang="en-US" dirty="0" smtClean="0"/>
            <a:t>测试视图需要启动浏览器引擎，</a:t>
          </a:r>
          <a:r>
            <a:rPr lang="en-US" altLang="zh-CN" dirty="0" smtClean="0"/>
            <a:t>DOM</a:t>
          </a:r>
          <a:r>
            <a:rPr lang="zh-CN" altLang="en-US" dirty="0" smtClean="0"/>
            <a:t>操作会很慢</a:t>
          </a:r>
          <a:endParaRPr lang="zh-CN" altLang="en-US" dirty="0"/>
        </a:p>
      </dgm:t>
    </dgm:pt>
    <dgm:pt modelId="{3390EB45-9B22-4D87-84DD-F642F4B41A45}" type="parTrans" cxnId="{9E9EEB5C-1C33-49DA-BF47-3434D6B81315}">
      <dgm:prSet/>
      <dgm:spPr/>
      <dgm:t>
        <a:bodyPr/>
        <a:lstStyle/>
        <a:p>
          <a:endParaRPr lang="zh-CN" altLang="en-US"/>
        </a:p>
      </dgm:t>
    </dgm:pt>
    <dgm:pt modelId="{79EE2688-DF08-4260-924E-FA5C2EA029A4}" type="sibTrans" cxnId="{9E9EEB5C-1C33-49DA-BF47-3434D6B81315}">
      <dgm:prSet/>
      <dgm:spPr/>
      <dgm:t>
        <a:bodyPr/>
        <a:lstStyle/>
        <a:p>
          <a:endParaRPr lang="zh-CN" altLang="en-US"/>
        </a:p>
      </dgm:t>
    </dgm:pt>
    <dgm:pt modelId="{5E59A5D8-4456-4FBF-BCFB-E62B0B305A07}">
      <dgm:prSet phldrT="[文本]"/>
      <dgm:spPr/>
      <dgm:t>
        <a:bodyPr/>
        <a:lstStyle/>
        <a:p>
          <a:r>
            <a:rPr lang="zh-CN" altLang="en-US" dirty="0" smtClean="0"/>
            <a:t>视图中尽量不要放逻辑</a:t>
          </a:r>
          <a:endParaRPr lang="zh-CN" altLang="en-US" dirty="0"/>
        </a:p>
      </dgm:t>
    </dgm:pt>
    <dgm:pt modelId="{8E207B46-680F-4193-9D83-A47622E47348}" type="parTrans" cxnId="{EDF35F96-B75B-476F-846F-EB77D841E4D7}">
      <dgm:prSet/>
      <dgm:spPr/>
      <dgm:t>
        <a:bodyPr/>
        <a:lstStyle/>
        <a:p>
          <a:endParaRPr lang="zh-CN" altLang="en-US"/>
        </a:p>
      </dgm:t>
    </dgm:pt>
    <dgm:pt modelId="{684AF609-DEB4-4346-B550-94ADA2F65672}" type="sibTrans" cxnId="{EDF35F96-B75B-476F-846F-EB77D841E4D7}">
      <dgm:prSet/>
      <dgm:spPr/>
      <dgm:t>
        <a:bodyPr/>
        <a:lstStyle/>
        <a:p>
          <a:endParaRPr lang="zh-CN" altLang="en-US"/>
        </a:p>
      </dgm:t>
    </dgm:pt>
    <dgm:pt modelId="{D5913D4B-81C4-4F63-8E37-26E51DC4AF25}">
      <dgm:prSet phldrT="[文本]"/>
      <dgm:spPr/>
      <dgm:t>
        <a:bodyPr/>
        <a:lstStyle/>
        <a:p>
          <a:r>
            <a:rPr lang="zh-CN" altLang="en-US" dirty="0" smtClean="0"/>
            <a:t>视图不再需要单元测试</a:t>
          </a:r>
          <a:endParaRPr lang="zh-CN" altLang="en-US" dirty="0"/>
        </a:p>
      </dgm:t>
    </dgm:pt>
    <dgm:pt modelId="{90306F5E-C47D-4F33-99C0-787F4758C644}" type="parTrans" cxnId="{03B7E002-A4DE-4CB7-BE78-678AD6A8B88D}">
      <dgm:prSet/>
      <dgm:spPr/>
      <dgm:t>
        <a:bodyPr/>
        <a:lstStyle/>
        <a:p>
          <a:endParaRPr lang="zh-CN" altLang="en-US"/>
        </a:p>
      </dgm:t>
    </dgm:pt>
    <dgm:pt modelId="{E02F23D7-D72D-49A7-A3C0-B8BC2AF73307}" type="sibTrans" cxnId="{03B7E002-A4DE-4CB7-BE78-678AD6A8B88D}">
      <dgm:prSet/>
      <dgm:spPr/>
      <dgm:t>
        <a:bodyPr/>
        <a:lstStyle/>
        <a:p>
          <a:endParaRPr lang="zh-CN" altLang="en-US"/>
        </a:p>
      </dgm:t>
    </dgm:pt>
    <dgm:pt modelId="{8518A379-5C78-46FE-9DA2-1B33DF4D6134}" type="pres">
      <dgm:prSet presAssocID="{F7E97749-AEDA-42CA-9D98-F53B49DF5ED3}" presName="linear" presStyleCnt="0">
        <dgm:presLayoutVars>
          <dgm:animLvl val="lvl"/>
          <dgm:resizeHandles val="exact"/>
        </dgm:presLayoutVars>
      </dgm:prSet>
      <dgm:spPr/>
    </dgm:pt>
    <dgm:pt modelId="{40B893B7-9312-4004-A3EA-9E8D9B01CB11}" type="pres">
      <dgm:prSet presAssocID="{597FDE71-3C0A-48BC-BF4A-52F5B0C1903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5F4163-14BF-4495-9235-EEB51AC179C5}" type="pres">
      <dgm:prSet presAssocID="{597FDE71-3C0A-48BC-BF4A-52F5B0C1903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A07F4-0960-4B8A-94A4-F8C9EF490600}" type="pres">
      <dgm:prSet presAssocID="{C29D1F11-DC7D-492C-AA02-6E06295E82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E85F38-41CC-4BDA-90F6-49A4AE6B2915}" type="pres">
      <dgm:prSet presAssocID="{C29D1F11-DC7D-492C-AA02-6E06295E82B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BCCCF7-A946-4A59-A144-E603BCDA74D9}" type="presOf" srcId="{5FBE8B95-CEC8-438B-B889-247E288410E2}" destId="{DD5F4163-14BF-4495-9235-EEB51AC179C5}" srcOrd="0" destOrd="1" presId="urn:microsoft.com/office/officeart/2005/8/layout/vList2"/>
    <dgm:cxn modelId="{43C36787-149D-4E66-84FF-690991F6E8F6}" srcId="{F7E97749-AEDA-42CA-9D98-F53B49DF5ED3}" destId="{597FDE71-3C0A-48BC-BF4A-52F5B0C1903C}" srcOrd="0" destOrd="0" parTransId="{EE079D92-36A2-46EF-A917-DEE9881F73B8}" sibTransId="{B8D40B7E-6D79-4975-B0E7-D62F1EA826E9}"/>
    <dgm:cxn modelId="{F21E8037-72B6-41B0-93E0-E95C445A77C5}" srcId="{597FDE71-3C0A-48BC-BF4A-52F5B0C1903C}" destId="{5FBE8B95-CEC8-438B-B889-247E288410E2}" srcOrd="1" destOrd="0" parTransId="{C8A0B852-07A3-42B8-B0AF-C92A82419284}" sibTransId="{FB819DEE-D0C1-498C-AF9C-8C4D98317FA2}"/>
    <dgm:cxn modelId="{03B7E002-A4DE-4CB7-BE78-678AD6A8B88D}" srcId="{C29D1F11-DC7D-492C-AA02-6E06295E82B4}" destId="{D5913D4B-81C4-4F63-8E37-26E51DC4AF25}" srcOrd="2" destOrd="0" parTransId="{90306F5E-C47D-4F33-99C0-787F4758C644}" sibTransId="{E02F23D7-D72D-49A7-A3C0-B8BC2AF73307}"/>
    <dgm:cxn modelId="{877BC786-53AC-4449-B1ED-C1DE20414278}" type="presOf" srcId="{B58CDBB9-3337-45B6-8AC9-4657B72CB96B}" destId="{DD5F4163-14BF-4495-9235-EEB51AC179C5}" srcOrd="0" destOrd="0" presId="urn:microsoft.com/office/officeart/2005/8/layout/vList2"/>
    <dgm:cxn modelId="{A0CA09CA-A97F-4EC0-BA78-98F5CD4E877B}" srcId="{C29D1F11-DC7D-492C-AA02-6E06295E82B4}" destId="{5528FF09-DD4B-464A-9C08-4E907A95FBBF}" srcOrd="0" destOrd="0" parTransId="{663D742C-6BF1-424B-B997-0A0BC85B1E2D}" sibTransId="{E74DD1C2-3A65-4D26-9389-0CCE340575EF}"/>
    <dgm:cxn modelId="{952602CA-D54F-4876-9F08-9C1F7866D4CC}" type="presOf" srcId="{C29D1F11-DC7D-492C-AA02-6E06295E82B4}" destId="{B79A07F4-0960-4B8A-94A4-F8C9EF490600}" srcOrd="0" destOrd="0" presId="urn:microsoft.com/office/officeart/2005/8/layout/vList2"/>
    <dgm:cxn modelId="{9E9EEB5C-1C33-49DA-BF47-3434D6B81315}" srcId="{597FDE71-3C0A-48BC-BF4A-52F5B0C1903C}" destId="{50C8AFC6-78D7-4CB0-AEE0-950F5D24A33E}" srcOrd="2" destOrd="0" parTransId="{3390EB45-9B22-4D87-84DD-F642F4B41A45}" sibTransId="{79EE2688-DF08-4260-924E-FA5C2EA029A4}"/>
    <dgm:cxn modelId="{E8C16E50-4695-47E0-8C2B-460B9F6041BD}" type="presOf" srcId="{5E59A5D8-4456-4FBF-BCFB-E62B0B305A07}" destId="{1EE85F38-41CC-4BDA-90F6-49A4AE6B2915}" srcOrd="0" destOrd="1" presId="urn:microsoft.com/office/officeart/2005/8/layout/vList2"/>
    <dgm:cxn modelId="{EDF35F96-B75B-476F-846F-EB77D841E4D7}" srcId="{C29D1F11-DC7D-492C-AA02-6E06295E82B4}" destId="{5E59A5D8-4456-4FBF-BCFB-E62B0B305A07}" srcOrd="1" destOrd="0" parTransId="{8E207B46-680F-4193-9D83-A47622E47348}" sibTransId="{684AF609-DEB4-4346-B550-94ADA2F65672}"/>
    <dgm:cxn modelId="{FA28A6E4-3452-46B8-BF7A-2880123C6661}" srcId="{F7E97749-AEDA-42CA-9D98-F53B49DF5ED3}" destId="{C29D1F11-DC7D-492C-AA02-6E06295E82B4}" srcOrd="1" destOrd="0" parTransId="{58531CB2-3360-4672-969C-CD04DD30152A}" sibTransId="{588B2E5A-78EB-4085-BB6D-E3936ECBE35C}"/>
    <dgm:cxn modelId="{F813BB7D-D5E8-425B-8709-49B50CBF7C73}" type="presOf" srcId="{F7E97749-AEDA-42CA-9D98-F53B49DF5ED3}" destId="{8518A379-5C78-46FE-9DA2-1B33DF4D6134}" srcOrd="0" destOrd="0" presId="urn:microsoft.com/office/officeart/2005/8/layout/vList2"/>
    <dgm:cxn modelId="{09EC1C51-DBD1-427A-B765-106B05FEA954}" type="presOf" srcId="{5528FF09-DD4B-464A-9C08-4E907A95FBBF}" destId="{1EE85F38-41CC-4BDA-90F6-49A4AE6B2915}" srcOrd="0" destOrd="0" presId="urn:microsoft.com/office/officeart/2005/8/layout/vList2"/>
    <dgm:cxn modelId="{F2DFB2BF-6611-4BEC-BB8B-0B3B1901646F}" type="presOf" srcId="{50C8AFC6-78D7-4CB0-AEE0-950F5D24A33E}" destId="{DD5F4163-14BF-4495-9235-EEB51AC179C5}" srcOrd="0" destOrd="2" presId="urn:microsoft.com/office/officeart/2005/8/layout/vList2"/>
    <dgm:cxn modelId="{656567B0-6326-4B77-A1DB-DA39F5E1326D}" srcId="{597FDE71-3C0A-48BC-BF4A-52F5B0C1903C}" destId="{B58CDBB9-3337-45B6-8AC9-4657B72CB96B}" srcOrd="0" destOrd="0" parTransId="{B324CD76-356C-4745-9AC2-2380CA1A0BE6}" sibTransId="{DDA40AA1-B689-4D5E-939A-49D428E23E2C}"/>
    <dgm:cxn modelId="{3B2466E4-4A7E-43CE-AC7C-D1F09A5EE875}" type="presOf" srcId="{D5913D4B-81C4-4F63-8E37-26E51DC4AF25}" destId="{1EE85F38-41CC-4BDA-90F6-49A4AE6B2915}" srcOrd="0" destOrd="2" presId="urn:microsoft.com/office/officeart/2005/8/layout/vList2"/>
    <dgm:cxn modelId="{897403A4-A879-421A-81AC-2F22BE437DDA}" type="presOf" srcId="{597FDE71-3C0A-48BC-BF4A-52F5B0C1903C}" destId="{40B893B7-9312-4004-A3EA-9E8D9B01CB11}" srcOrd="0" destOrd="0" presId="urn:microsoft.com/office/officeart/2005/8/layout/vList2"/>
    <dgm:cxn modelId="{2680BE7B-D5C6-4622-B418-3413E0D54EFE}" type="presParOf" srcId="{8518A379-5C78-46FE-9DA2-1B33DF4D6134}" destId="{40B893B7-9312-4004-A3EA-9E8D9B01CB11}" srcOrd="0" destOrd="0" presId="urn:microsoft.com/office/officeart/2005/8/layout/vList2"/>
    <dgm:cxn modelId="{0421B39D-7915-4FFD-8809-93C097C7993B}" type="presParOf" srcId="{8518A379-5C78-46FE-9DA2-1B33DF4D6134}" destId="{DD5F4163-14BF-4495-9235-EEB51AC179C5}" srcOrd="1" destOrd="0" presId="urn:microsoft.com/office/officeart/2005/8/layout/vList2"/>
    <dgm:cxn modelId="{9E250E7C-2939-4E8E-9BF9-3FEF107BA068}" type="presParOf" srcId="{8518A379-5C78-46FE-9DA2-1B33DF4D6134}" destId="{B79A07F4-0960-4B8A-94A4-F8C9EF490600}" srcOrd="2" destOrd="0" presId="urn:microsoft.com/office/officeart/2005/8/layout/vList2"/>
    <dgm:cxn modelId="{8578ABA5-43D7-4EFC-AB69-17CCC82C6DB4}" type="presParOf" srcId="{8518A379-5C78-46FE-9DA2-1B33DF4D6134}" destId="{1EE85F38-41CC-4BDA-90F6-49A4AE6B291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F2785C-BF23-484A-BF28-B3737CBA8B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1C2A53-0910-4F3B-A2E4-C1D4F1137E39}">
      <dgm:prSet phldrT="[文本]"/>
      <dgm:spPr/>
      <dgm:t>
        <a:bodyPr/>
        <a:lstStyle/>
        <a:p>
          <a:r>
            <a:rPr lang="zh-CN" altLang="en-US" dirty="0" smtClean="0"/>
            <a:t>写法简单，概念普适</a:t>
          </a:r>
          <a:endParaRPr lang="zh-CN" altLang="en-US" dirty="0"/>
        </a:p>
      </dgm:t>
    </dgm:pt>
    <dgm:pt modelId="{62B012AE-9580-47FA-BA08-FBBFB2FD1527}" type="parTrans" cxnId="{ACCD34A1-9227-47DF-8946-216C7DA38A53}">
      <dgm:prSet/>
      <dgm:spPr/>
      <dgm:t>
        <a:bodyPr/>
        <a:lstStyle/>
        <a:p>
          <a:endParaRPr lang="zh-CN" altLang="en-US"/>
        </a:p>
      </dgm:t>
    </dgm:pt>
    <dgm:pt modelId="{64A213C0-1224-484B-9E98-BF05DD3BFD59}" type="sibTrans" cxnId="{ACCD34A1-9227-47DF-8946-216C7DA38A53}">
      <dgm:prSet/>
      <dgm:spPr/>
      <dgm:t>
        <a:bodyPr/>
        <a:lstStyle/>
        <a:p>
          <a:endParaRPr lang="zh-CN" altLang="en-US"/>
        </a:p>
      </dgm:t>
    </dgm:pt>
    <dgm:pt modelId="{119327B9-BB45-4F80-B34F-DE159DF1BEE5}">
      <dgm:prSet phldrT="[文本]"/>
      <dgm:spPr/>
      <dgm:t>
        <a:bodyPr/>
        <a:lstStyle/>
        <a:p>
          <a:r>
            <a:rPr lang="zh-CN" altLang="en-US" dirty="0" smtClean="0"/>
            <a:t>内置集成的注入环境</a:t>
          </a:r>
          <a:endParaRPr lang="zh-CN" altLang="en-US" dirty="0"/>
        </a:p>
      </dgm:t>
    </dgm:pt>
    <dgm:pt modelId="{1A48E958-8962-4398-BC9B-53768B1B6311}" type="parTrans" cxnId="{C3AB5A8A-0A12-435C-A69A-48B608594348}">
      <dgm:prSet/>
      <dgm:spPr/>
      <dgm:t>
        <a:bodyPr/>
        <a:lstStyle/>
        <a:p>
          <a:endParaRPr lang="zh-CN" altLang="en-US"/>
        </a:p>
      </dgm:t>
    </dgm:pt>
    <dgm:pt modelId="{CDAB2070-7D39-45A9-8669-2B187819A9C4}" type="sibTrans" cxnId="{C3AB5A8A-0A12-435C-A69A-48B608594348}">
      <dgm:prSet/>
      <dgm:spPr/>
      <dgm:t>
        <a:bodyPr/>
        <a:lstStyle/>
        <a:p>
          <a:endParaRPr lang="zh-CN" altLang="en-US"/>
        </a:p>
      </dgm:t>
    </dgm:pt>
    <dgm:pt modelId="{9D9A408C-D9BD-4ABF-ACB6-6251ABF056F3}">
      <dgm:prSet phldrT="[文本]"/>
      <dgm:spPr/>
      <dgm:t>
        <a:bodyPr/>
        <a:lstStyle/>
        <a:p>
          <a:r>
            <a:rPr lang="en-US" altLang="zh-CN" dirty="0" smtClean="0"/>
            <a:t>JavaScript</a:t>
          </a:r>
          <a:r>
            <a:rPr lang="zh-CN" altLang="en-US" dirty="0" smtClean="0"/>
            <a:t>依赖注入的原理</a:t>
          </a:r>
          <a:endParaRPr lang="zh-CN" altLang="en-US" dirty="0"/>
        </a:p>
      </dgm:t>
    </dgm:pt>
    <dgm:pt modelId="{B53E5F65-81C4-40E1-902E-8C1AAA5E9007}" type="parTrans" cxnId="{CEC8F368-0A60-4BFB-B57B-6BAC8F2597CD}">
      <dgm:prSet/>
      <dgm:spPr/>
      <dgm:t>
        <a:bodyPr/>
        <a:lstStyle/>
        <a:p>
          <a:endParaRPr lang="zh-CN" altLang="en-US"/>
        </a:p>
      </dgm:t>
    </dgm:pt>
    <dgm:pt modelId="{FD1A1085-7DA7-4C22-B191-13FABB628093}" type="sibTrans" cxnId="{CEC8F368-0A60-4BFB-B57B-6BAC8F2597CD}">
      <dgm:prSet/>
      <dgm:spPr/>
      <dgm:t>
        <a:bodyPr/>
        <a:lstStyle/>
        <a:p>
          <a:endParaRPr lang="zh-CN" altLang="en-US"/>
        </a:p>
      </dgm:t>
    </dgm:pt>
    <dgm:pt modelId="{7ACBFED3-4527-4E85-B438-C5694F2AAC48}">
      <dgm:prSet phldrT="[文本]"/>
      <dgm:spPr/>
      <dgm:t>
        <a:bodyPr/>
        <a:lstStyle/>
        <a:p>
          <a:r>
            <a:rPr lang="en-US" altLang="zh-CN" dirty="0" smtClean="0"/>
            <a:t>Module</a:t>
          </a:r>
          <a:r>
            <a:rPr lang="zh-CN" altLang="en-US" dirty="0" smtClean="0"/>
            <a:t>是什么？</a:t>
          </a:r>
          <a:endParaRPr lang="zh-CN" altLang="en-US" dirty="0"/>
        </a:p>
      </dgm:t>
    </dgm:pt>
    <dgm:pt modelId="{EF7E0C12-A4CB-4629-A02A-7FD886618A6B}" type="parTrans" cxnId="{38C44B19-5DBF-4652-84F7-130E9B649B2A}">
      <dgm:prSet/>
      <dgm:spPr/>
      <dgm:t>
        <a:bodyPr/>
        <a:lstStyle/>
        <a:p>
          <a:endParaRPr lang="zh-CN" altLang="en-US"/>
        </a:p>
      </dgm:t>
    </dgm:pt>
    <dgm:pt modelId="{E9407C3F-090A-469A-8309-174979313ABF}" type="sibTrans" cxnId="{38C44B19-5DBF-4652-84F7-130E9B649B2A}">
      <dgm:prSet/>
      <dgm:spPr/>
      <dgm:t>
        <a:bodyPr/>
        <a:lstStyle/>
        <a:p>
          <a:endParaRPr lang="zh-CN" altLang="en-US"/>
        </a:p>
      </dgm:t>
    </dgm:pt>
    <dgm:pt modelId="{B735E1E3-57BC-4F70-A55F-0A504780F95D}" type="pres">
      <dgm:prSet presAssocID="{04F2785C-BF23-484A-BF28-B3737CBA8BA2}" presName="Name0" presStyleCnt="0">
        <dgm:presLayoutVars>
          <dgm:chMax val="7"/>
          <dgm:chPref val="7"/>
          <dgm:dir/>
        </dgm:presLayoutVars>
      </dgm:prSet>
      <dgm:spPr/>
    </dgm:pt>
    <dgm:pt modelId="{797611A4-48EF-4077-A453-56D41FABB2C6}" type="pres">
      <dgm:prSet presAssocID="{04F2785C-BF23-484A-BF28-B3737CBA8BA2}" presName="Name1" presStyleCnt="0"/>
      <dgm:spPr/>
    </dgm:pt>
    <dgm:pt modelId="{3A00E666-1B4E-4E06-AD6C-F4B331CD7491}" type="pres">
      <dgm:prSet presAssocID="{04F2785C-BF23-484A-BF28-B3737CBA8BA2}" presName="cycle" presStyleCnt="0"/>
      <dgm:spPr/>
    </dgm:pt>
    <dgm:pt modelId="{D9997A71-2B87-4538-B7B5-FAF992D1BF43}" type="pres">
      <dgm:prSet presAssocID="{04F2785C-BF23-484A-BF28-B3737CBA8BA2}" presName="srcNode" presStyleLbl="node1" presStyleIdx="0" presStyleCnt="4"/>
      <dgm:spPr/>
    </dgm:pt>
    <dgm:pt modelId="{10323C13-7EA8-41A8-A022-8228D7EE99A2}" type="pres">
      <dgm:prSet presAssocID="{04F2785C-BF23-484A-BF28-B3737CBA8BA2}" presName="conn" presStyleLbl="parChTrans1D2" presStyleIdx="0" presStyleCnt="1"/>
      <dgm:spPr/>
    </dgm:pt>
    <dgm:pt modelId="{6BBD3D24-27A7-47E7-9E2E-B1B2060A6AAF}" type="pres">
      <dgm:prSet presAssocID="{04F2785C-BF23-484A-BF28-B3737CBA8BA2}" presName="extraNode" presStyleLbl="node1" presStyleIdx="0" presStyleCnt="4"/>
      <dgm:spPr/>
    </dgm:pt>
    <dgm:pt modelId="{C71521DD-138C-4D2F-9231-AC5954429F44}" type="pres">
      <dgm:prSet presAssocID="{04F2785C-BF23-484A-BF28-B3737CBA8BA2}" presName="dstNode" presStyleLbl="node1" presStyleIdx="0" presStyleCnt="4"/>
      <dgm:spPr/>
    </dgm:pt>
    <dgm:pt modelId="{3E848F6E-D8E1-425D-BF57-91F16527F447}" type="pres">
      <dgm:prSet presAssocID="{FB1C2A53-0910-4F3B-A2E4-C1D4F1137E39}" presName="text_1" presStyleLbl="node1" presStyleIdx="0" presStyleCnt="4">
        <dgm:presLayoutVars>
          <dgm:bulletEnabled val="1"/>
        </dgm:presLayoutVars>
      </dgm:prSet>
      <dgm:spPr/>
    </dgm:pt>
    <dgm:pt modelId="{61C7A0CF-74A5-416C-9A79-6FE5FD8BC416}" type="pres">
      <dgm:prSet presAssocID="{FB1C2A53-0910-4F3B-A2E4-C1D4F1137E39}" presName="accent_1" presStyleCnt="0"/>
      <dgm:spPr/>
    </dgm:pt>
    <dgm:pt modelId="{5B47440D-B6E3-4A1B-843F-0AB5FB4780A1}" type="pres">
      <dgm:prSet presAssocID="{FB1C2A53-0910-4F3B-A2E4-C1D4F1137E39}" presName="accentRepeatNode" presStyleLbl="solidFgAcc1" presStyleIdx="0" presStyleCnt="4"/>
      <dgm:spPr/>
    </dgm:pt>
    <dgm:pt modelId="{E4EB64CF-A2FB-4BE9-B13F-1D360F495044}" type="pres">
      <dgm:prSet presAssocID="{119327B9-BB45-4F80-B34F-DE159DF1BEE5}" presName="text_2" presStyleLbl="node1" presStyleIdx="1" presStyleCnt="4">
        <dgm:presLayoutVars>
          <dgm:bulletEnabled val="1"/>
        </dgm:presLayoutVars>
      </dgm:prSet>
      <dgm:spPr/>
    </dgm:pt>
    <dgm:pt modelId="{5AAEA91F-86DD-40C3-A4EB-F658A213DABA}" type="pres">
      <dgm:prSet presAssocID="{119327B9-BB45-4F80-B34F-DE159DF1BEE5}" presName="accent_2" presStyleCnt="0"/>
      <dgm:spPr/>
    </dgm:pt>
    <dgm:pt modelId="{2A82C70E-8A6A-4502-954D-E2D3735C3765}" type="pres">
      <dgm:prSet presAssocID="{119327B9-BB45-4F80-B34F-DE159DF1BEE5}" presName="accentRepeatNode" presStyleLbl="solidFgAcc1" presStyleIdx="1" presStyleCnt="4"/>
      <dgm:spPr/>
    </dgm:pt>
    <dgm:pt modelId="{F71E30FB-D4A9-4782-9B31-075E0A381CE2}" type="pres">
      <dgm:prSet presAssocID="{9D9A408C-D9BD-4ABF-ACB6-6251ABF056F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E7D71-5BD6-41E5-8AEA-39E554EB23F5}" type="pres">
      <dgm:prSet presAssocID="{9D9A408C-D9BD-4ABF-ACB6-6251ABF056F3}" presName="accent_3" presStyleCnt="0"/>
      <dgm:spPr/>
    </dgm:pt>
    <dgm:pt modelId="{B48DBB20-FD48-40B9-B4DE-EF2EB1AE0719}" type="pres">
      <dgm:prSet presAssocID="{9D9A408C-D9BD-4ABF-ACB6-6251ABF056F3}" presName="accentRepeatNode" presStyleLbl="solidFgAcc1" presStyleIdx="2" presStyleCnt="4"/>
      <dgm:spPr/>
    </dgm:pt>
    <dgm:pt modelId="{81877A40-04EC-4037-9548-8FDB005E5115}" type="pres">
      <dgm:prSet presAssocID="{7ACBFED3-4527-4E85-B438-C5694F2AAC4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68949-5425-476A-A4F6-9FA31EC21FA6}" type="pres">
      <dgm:prSet presAssocID="{7ACBFED3-4527-4E85-B438-C5694F2AAC48}" presName="accent_4" presStyleCnt="0"/>
      <dgm:spPr/>
    </dgm:pt>
    <dgm:pt modelId="{7DA304A7-89EA-441E-B129-96AE7057FC7F}" type="pres">
      <dgm:prSet presAssocID="{7ACBFED3-4527-4E85-B438-C5694F2AAC48}" presName="accentRepeatNode" presStyleLbl="solidFgAcc1" presStyleIdx="3" presStyleCnt="4"/>
      <dgm:spPr/>
    </dgm:pt>
  </dgm:ptLst>
  <dgm:cxnLst>
    <dgm:cxn modelId="{7B120845-F6BC-4E36-B21F-52C13F68A48C}" type="presOf" srcId="{7ACBFED3-4527-4E85-B438-C5694F2AAC48}" destId="{81877A40-04EC-4037-9548-8FDB005E5115}" srcOrd="0" destOrd="0" presId="urn:microsoft.com/office/officeart/2008/layout/VerticalCurvedList"/>
    <dgm:cxn modelId="{FE0DDF4B-6498-4550-BC72-7A60474A3267}" type="presOf" srcId="{FB1C2A53-0910-4F3B-A2E4-C1D4F1137E39}" destId="{3E848F6E-D8E1-425D-BF57-91F16527F447}" srcOrd="0" destOrd="0" presId="urn:microsoft.com/office/officeart/2008/layout/VerticalCurvedList"/>
    <dgm:cxn modelId="{CEC8F368-0A60-4BFB-B57B-6BAC8F2597CD}" srcId="{04F2785C-BF23-484A-BF28-B3737CBA8BA2}" destId="{9D9A408C-D9BD-4ABF-ACB6-6251ABF056F3}" srcOrd="2" destOrd="0" parTransId="{B53E5F65-81C4-40E1-902E-8C1AAA5E9007}" sibTransId="{FD1A1085-7DA7-4C22-B191-13FABB628093}"/>
    <dgm:cxn modelId="{ACCD34A1-9227-47DF-8946-216C7DA38A53}" srcId="{04F2785C-BF23-484A-BF28-B3737CBA8BA2}" destId="{FB1C2A53-0910-4F3B-A2E4-C1D4F1137E39}" srcOrd="0" destOrd="0" parTransId="{62B012AE-9580-47FA-BA08-FBBFB2FD1527}" sibTransId="{64A213C0-1224-484B-9E98-BF05DD3BFD59}"/>
    <dgm:cxn modelId="{588CE511-4228-4059-A91E-8A2F38CE9FCD}" type="presOf" srcId="{64A213C0-1224-484B-9E98-BF05DD3BFD59}" destId="{10323C13-7EA8-41A8-A022-8228D7EE99A2}" srcOrd="0" destOrd="0" presId="urn:microsoft.com/office/officeart/2008/layout/VerticalCurvedList"/>
    <dgm:cxn modelId="{48E03391-3713-4AA6-9A2D-FAFFA2F31E1A}" type="presOf" srcId="{9D9A408C-D9BD-4ABF-ACB6-6251ABF056F3}" destId="{F71E30FB-D4A9-4782-9B31-075E0A381CE2}" srcOrd="0" destOrd="0" presId="urn:microsoft.com/office/officeart/2008/layout/VerticalCurvedList"/>
    <dgm:cxn modelId="{850DBAF6-B79B-412D-B7ED-ED9EC06CB051}" type="presOf" srcId="{119327B9-BB45-4F80-B34F-DE159DF1BEE5}" destId="{E4EB64CF-A2FB-4BE9-B13F-1D360F495044}" srcOrd="0" destOrd="0" presId="urn:microsoft.com/office/officeart/2008/layout/VerticalCurvedList"/>
    <dgm:cxn modelId="{C3AB5A8A-0A12-435C-A69A-48B608594348}" srcId="{04F2785C-BF23-484A-BF28-B3737CBA8BA2}" destId="{119327B9-BB45-4F80-B34F-DE159DF1BEE5}" srcOrd="1" destOrd="0" parTransId="{1A48E958-8962-4398-BC9B-53768B1B6311}" sibTransId="{CDAB2070-7D39-45A9-8669-2B187819A9C4}"/>
    <dgm:cxn modelId="{DF1AC930-2881-4537-8118-2A37BA455D9E}" type="presOf" srcId="{04F2785C-BF23-484A-BF28-B3737CBA8BA2}" destId="{B735E1E3-57BC-4F70-A55F-0A504780F95D}" srcOrd="0" destOrd="0" presId="urn:microsoft.com/office/officeart/2008/layout/VerticalCurvedList"/>
    <dgm:cxn modelId="{38C44B19-5DBF-4652-84F7-130E9B649B2A}" srcId="{04F2785C-BF23-484A-BF28-B3737CBA8BA2}" destId="{7ACBFED3-4527-4E85-B438-C5694F2AAC48}" srcOrd="3" destOrd="0" parTransId="{EF7E0C12-A4CB-4629-A02A-7FD886618A6B}" sibTransId="{E9407C3F-090A-469A-8309-174979313ABF}"/>
    <dgm:cxn modelId="{BCF4421C-4980-4012-9857-2A63ACB36737}" type="presParOf" srcId="{B735E1E3-57BC-4F70-A55F-0A504780F95D}" destId="{797611A4-48EF-4077-A453-56D41FABB2C6}" srcOrd="0" destOrd="0" presId="urn:microsoft.com/office/officeart/2008/layout/VerticalCurvedList"/>
    <dgm:cxn modelId="{A6F46F6F-630B-45AA-BA7A-850A6D10DD47}" type="presParOf" srcId="{797611A4-48EF-4077-A453-56D41FABB2C6}" destId="{3A00E666-1B4E-4E06-AD6C-F4B331CD7491}" srcOrd="0" destOrd="0" presId="urn:microsoft.com/office/officeart/2008/layout/VerticalCurvedList"/>
    <dgm:cxn modelId="{0009CDAD-2CE4-4C7F-BDC3-C368F5CB191B}" type="presParOf" srcId="{3A00E666-1B4E-4E06-AD6C-F4B331CD7491}" destId="{D9997A71-2B87-4538-B7B5-FAF992D1BF43}" srcOrd="0" destOrd="0" presId="urn:microsoft.com/office/officeart/2008/layout/VerticalCurvedList"/>
    <dgm:cxn modelId="{9F70323E-6043-40F7-8612-ADD64D9B280A}" type="presParOf" srcId="{3A00E666-1B4E-4E06-AD6C-F4B331CD7491}" destId="{10323C13-7EA8-41A8-A022-8228D7EE99A2}" srcOrd="1" destOrd="0" presId="urn:microsoft.com/office/officeart/2008/layout/VerticalCurvedList"/>
    <dgm:cxn modelId="{502C74E8-3E8F-4D2C-A2C4-4DC4D572D7E6}" type="presParOf" srcId="{3A00E666-1B4E-4E06-AD6C-F4B331CD7491}" destId="{6BBD3D24-27A7-47E7-9E2E-B1B2060A6AAF}" srcOrd="2" destOrd="0" presId="urn:microsoft.com/office/officeart/2008/layout/VerticalCurvedList"/>
    <dgm:cxn modelId="{66F6637E-D96C-434E-B709-96338CCA8D1D}" type="presParOf" srcId="{3A00E666-1B4E-4E06-AD6C-F4B331CD7491}" destId="{C71521DD-138C-4D2F-9231-AC5954429F44}" srcOrd="3" destOrd="0" presId="urn:microsoft.com/office/officeart/2008/layout/VerticalCurvedList"/>
    <dgm:cxn modelId="{BB6D6CCE-8D43-4616-84CB-ABC76F98D855}" type="presParOf" srcId="{797611A4-48EF-4077-A453-56D41FABB2C6}" destId="{3E848F6E-D8E1-425D-BF57-91F16527F447}" srcOrd="1" destOrd="0" presId="urn:microsoft.com/office/officeart/2008/layout/VerticalCurvedList"/>
    <dgm:cxn modelId="{F17B5003-2A47-4CF2-B0E3-00FA037A08BA}" type="presParOf" srcId="{797611A4-48EF-4077-A453-56D41FABB2C6}" destId="{61C7A0CF-74A5-416C-9A79-6FE5FD8BC416}" srcOrd="2" destOrd="0" presId="urn:microsoft.com/office/officeart/2008/layout/VerticalCurvedList"/>
    <dgm:cxn modelId="{FF3502A2-55EB-4F0E-B383-5F7FD8955568}" type="presParOf" srcId="{61C7A0CF-74A5-416C-9A79-6FE5FD8BC416}" destId="{5B47440D-B6E3-4A1B-843F-0AB5FB4780A1}" srcOrd="0" destOrd="0" presId="urn:microsoft.com/office/officeart/2008/layout/VerticalCurvedList"/>
    <dgm:cxn modelId="{08D3B0A2-7BE0-4D2A-9F09-3EC0146DA624}" type="presParOf" srcId="{797611A4-48EF-4077-A453-56D41FABB2C6}" destId="{E4EB64CF-A2FB-4BE9-B13F-1D360F495044}" srcOrd="3" destOrd="0" presId="urn:microsoft.com/office/officeart/2008/layout/VerticalCurvedList"/>
    <dgm:cxn modelId="{07B8A0CE-0214-4A9F-BC09-57CF7CA12AE9}" type="presParOf" srcId="{797611A4-48EF-4077-A453-56D41FABB2C6}" destId="{5AAEA91F-86DD-40C3-A4EB-F658A213DABA}" srcOrd="4" destOrd="0" presId="urn:microsoft.com/office/officeart/2008/layout/VerticalCurvedList"/>
    <dgm:cxn modelId="{DEBAEE95-ACB5-45B5-9E74-4E9C8E8972D6}" type="presParOf" srcId="{5AAEA91F-86DD-40C3-A4EB-F658A213DABA}" destId="{2A82C70E-8A6A-4502-954D-E2D3735C3765}" srcOrd="0" destOrd="0" presId="urn:microsoft.com/office/officeart/2008/layout/VerticalCurvedList"/>
    <dgm:cxn modelId="{03F4B26C-9C8A-4187-A611-7F51623F48F9}" type="presParOf" srcId="{797611A4-48EF-4077-A453-56D41FABB2C6}" destId="{F71E30FB-D4A9-4782-9B31-075E0A381CE2}" srcOrd="5" destOrd="0" presId="urn:microsoft.com/office/officeart/2008/layout/VerticalCurvedList"/>
    <dgm:cxn modelId="{847E41B4-EA93-4693-B5EE-8B8D872E1E6E}" type="presParOf" srcId="{797611A4-48EF-4077-A453-56D41FABB2C6}" destId="{785E7D71-5BD6-41E5-8AEA-39E554EB23F5}" srcOrd="6" destOrd="0" presId="urn:microsoft.com/office/officeart/2008/layout/VerticalCurvedList"/>
    <dgm:cxn modelId="{7659833E-3E48-484F-B5F9-281DD86254D1}" type="presParOf" srcId="{785E7D71-5BD6-41E5-8AEA-39E554EB23F5}" destId="{B48DBB20-FD48-40B9-B4DE-EF2EB1AE0719}" srcOrd="0" destOrd="0" presId="urn:microsoft.com/office/officeart/2008/layout/VerticalCurvedList"/>
    <dgm:cxn modelId="{75B9AFBF-174C-48D4-9498-2AD7D714A230}" type="presParOf" srcId="{797611A4-48EF-4077-A453-56D41FABB2C6}" destId="{81877A40-04EC-4037-9548-8FDB005E5115}" srcOrd="7" destOrd="0" presId="urn:microsoft.com/office/officeart/2008/layout/VerticalCurvedList"/>
    <dgm:cxn modelId="{F2B49BB9-D34B-404D-9FCF-CF7192294243}" type="presParOf" srcId="{797611A4-48EF-4077-A453-56D41FABB2C6}" destId="{E4268949-5425-476A-A4F6-9FA31EC21FA6}" srcOrd="8" destOrd="0" presId="urn:microsoft.com/office/officeart/2008/layout/VerticalCurvedList"/>
    <dgm:cxn modelId="{949AB6DF-698D-4FDE-A6EB-F302AAFA0A30}" type="presParOf" srcId="{E4268949-5425-476A-A4F6-9FA31EC21FA6}" destId="{7DA304A7-89EA-441E-B129-96AE7057FC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CF3E9-4359-49FC-9723-0451494B1B52}">
      <dsp:nvSpPr>
        <dsp:cNvPr id="0" name=""/>
        <dsp:cNvSpPr/>
      </dsp:nvSpPr>
      <dsp:spPr>
        <a:xfrm>
          <a:off x="0" y="2921763"/>
          <a:ext cx="8596312" cy="958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内聚性不够，在</a:t>
          </a:r>
          <a:r>
            <a:rPr lang="en-US" altLang="zh-CN" sz="1700" kern="1200" dirty="0" smtClean="0"/>
            <a:t>Controller</a:t>
          </a:r>
          <a:r>
            <a:rPr lang="zh-CN" altLang="en-US" sz="1700" kern="1200" dirty="0" smtClean="0"/>
            <a:t>中：</a:t>
          </a:r>
          <a:endParaRPr lang="zh-CN" altLang="en-US" sz="1700" kern="1200" dirty="0"/>
        </a:p>
      </dsp:txBody>
      <dsp:txXfrm>
        <a:off x="0" y="2921763"/>
        <a:ext cx="8596312" cy="517853"/>
      </dsp:txXfrm>
    </dsp:sp>
    <dsp:sp modelId="{FE78B1D6-6501-4667-AAF8-716EB17C31E1}">
      <dsp:nvSpPr>
        <dsp:cNvPr id="0" name=""/>
        <dsp:cNvSpPr/>
      </dsp:nvSpPr>
      <dsp:spPr>
        <a:xfrm>
          <a:off x="0" y="3420436"/>
          <a:ext cx="4298155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既操作视图</a:t>
          </a:r>
          <a:endParaRPr lang="zh-CN" altLang="en-US" sz="2400" kern="1200" dirty="0"/>
        </a:p>
      </dsp:txBody>
      <dsp:txXfrm>
        <a:off x="0" y="3420436"/>
        <a:ext cx="4298155" cy="441134"/>
      </dsp:txXfrm>
    </dsp:sp>
    <dsp:sp modelId="{E1773E4B-56E7-40A2-B1C2-56F5C99A0F58}">
      <dsp:nvSpPr>
        <dsp:cNvPr id="0" name=""/>
        <dsp:cNvSpPr/>
      </dsp:nvSpPr>
      <dsp:spPr>
        <a:xfrm>
          <a:off x="4298156" y="3420436"/>
          <a:ext cx="4298155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也操作模型</a:t>
          </a:r>
          <a:endParaRPr lang="zh-CN" altLang="en-US" sz="2400" kern="1200" dirty="0"/>
        </a:p>
      </dsp:txBody>
      <dsp:txXfrm>
        <a:off x="4298156" y="3420436"/>
        <a:ext cx="4298155" cy="441134"/>
      </dsp:txXfrm>
    </dsp:sp>
    <dsp:sp modelId="{874CE01B-5422-427D-8E0C-5FCB71118B6E}">
      <dsp:nvSpPr>
        <dsp:cNvPr id="0" name=""/>
        <dsp:cNvSpPr/>
      </dsp:nvSpPr>
      <dsp:spPr>
        <a:xfrm rot="10800000">
          <a:off x="0" y="1461224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但它的封装太浅层了</a:t>
          </a:r>
          <a:endParaRPr lang="zh-CN" altLang="en-US" sz="1700" kern="1200" dirty="0"/>
        </a:p>
      </dsp:txBody>
      <dsp:txXfrm rot="-10800000">
        <a:off x="0" y="1461224"/>
        <a:ext cx="8596312" cy="517698"/>
      </dsp:txXfrm>
    </dsp:sp>
    <dsp:sp modelId="{82B9BB70-B1A9-4A23-9FA7-87A9D177EC72}">
      <dsp:nvSpPr>
        <dsp:cNvPr id="0" name=""/>
        <dsp:cNvSpPr/>
      </dsp:nvSpPr>
      <dsp:spPr>
        <a:xfrm>
          <a:off x="0" y="1978922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不支持</a:t>
          </a:r>
          <a:r>
            <a:rPr lang="en-US" altLang="zh-CN" sz="2400" kern="1200" smtClean="0"/>
            <a:t>POJO</a:t>
          </a:r>
          <a:endParaRPr lang="zh-CN" altLang="en-US" sz="2400" kern="1200" dirty="0"/>
        </a:p>
      </dsp:txBody>
      <dsp:txXfrm>
        <a:off x="0" y="1978922"/>
        <a:ext cx="4298155" cy="441002"/>
      </dsp:txXfrm>
    </dsp:sp>
    <dsp:sp modelId="{37BB92EF-1767-4CEC-A08A-93BB6FAB2671}">
      <dsp:nvSpPr>
        <dsp:cNvPr id="0" name=""/>
        <dsp:cNvSpPr/>
      </dsp:nvSpPr>
      <dsp:spPr>
        <a:xfrm>
          <a:off x="4298156" y="1978922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没有双向同步</a:t>
          </a:r>
          <a:endParaRPr lang="zh-CN" altLang="en-US" sz="2400" kern="1200" dirty="0"/>
        </a:p>
      </dsp:txBody>
      <dsp:txXfrm>
        <a:off x="4298156" y="1978922"/>
        <a:ext cx="4298155" cy="441002"/>
      </dsp:txXfrm>
    </dsp:sp>
    <dsp:sp modelId="{24D2227A-7454-49A6-85BD-9A3DAD6CE033}">
      <dsp:nvSpPr>
        <dsp:cNvPr id="0" name=""/>
        <dsp:cNvSpPr/>
      </dsp:nvSpPr>
      <dsp:spPr>
        <a:xfrm rot="10800000">
          <a:off x="0" y="686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Backbone</a:t>
          </a:r>
          <a:r>
            <a:rPr lang="zh-CN" altLang="en-US" sz="1700" kern="1200" dirty="0" smtClean="0"/>
            <a:t>是个划时代的框架</a:t>
          </a:r>
          <a:endParaRPr lang="zh-CN" altLang="en-US" sz="1700" kern="1200" dirty="0"/>
        </a:p>
      </dsp:txBody>
      <dsp:txXfrm rot="-10800000">
        <a:off x="0" y="686"/>
        <a:ext cx="8596312" cy="517698"/>
      </dsp:txXfrm>
    </dsp:sp>
    <dsp:sp modelId="{820FB618-E8CD-47A4-A09D-E2E4FA05AE3F}">
      <dsp:nvSpPr>
        <dsp:cNvPr id="0" name=""/>
        <dsp:cNvSpPr/>
      </dsp:nvSpPr>
      <dsp:spPr>
        <a:xfrm>
          <a:off x="0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前端</a:t>
          </a:r>
          <a:r>
            <a:rPr lang="en-US" altLang="zh-CN" sz="2400" kern="1200" dirty="0" smtClean="0"/>
            <a:t>MVC</a:t>
          </a:r>
          <a:r>
            <a:rPr lang="zh-CN" altLang="en-US" sz="2400" kern="1200" dirty="0" smtClean="0"/>
            <a:t>元老</a:t>
          </a:r>
          <a:endParaRPr lang="zh-CN" altLang="en-US" sz="2400" kern="1200" dirty="0"/>
        </a:p>
      </dsp:txBody>
      <dsp:txXfrm>
        <a:off x="0" y="518384"/>
        <a:ext cx="4298155" cy="441002"/>
      </dsp:txXfrm>
    </dsp:sp>
    <dsp:sp modelId="{C4605A13-386E-449B-99A6-BE2730454204}">
      <dsp:nvSpPr>
        <dsp:cNvPr id="0" name=""/>
        <dsp:cNvSpPr/>
      </dsp:nvSpPr>
      <dsp:spPr>
        <a:xfrm>
          <a:off x="4298156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资源积累深厚</a:t>
          </a:r>
          <a:endParaRPr lang="zh-CN" altLang="en-US" sz="2400" kern="1200" dirty="0"/>
        </a:p>
      </dsp:txBody>
      <dsp:txXfrm>
        <a:off x="4298156" y="518384"/>
        <a:ext cx="4298155" cy="441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75589-72F2-4D23-8CF1-E90D36063345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663A1-8AC2-45FC-8896-B51D7C533A47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POJO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vs Model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DE2C1796-354F-4A3A-BC30-5F14860424BE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BC7D5-B7F6-4259-A3C4-93E7A1DA757A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被动式</a:t>
          </a:r>
          <a:r>
            <a:rPr lang="en-US" altLang="zh-CN" sz="2800" kern="1200" dirty="0" smtClean="0"/>
            <a:t>View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vs </a:t>
          </a:r>
          <a:r>
            <a:rPr lang="zh-CN" altLang="en-US" sz="2800" kern="1200" dirty="0" smtClean="0"/>
            <a:t>主动式</a:t>
          </a:r>
          <a:r>
            <a:rPr lang="en-US" altLang="zh-CN" sz="2800" kern="1200" dirty="0" smtClean="0"/>
            <a:t>View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ECCA53ED-9BE0-4FB9-9F60-3581626249A1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7368A-52C4-4637-B8AB-401C197F0E8D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从设计之初就考虑了自动化测试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CBB7B2B5-DA51-47FB-BF96-7D2E0C0548A5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0A849-0251-4A5F-9D00-0F082688888A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引入了</a:t>
          </a:r>
          <a:r>
            <a:rPr lang="en-US" altLang="zh-CN" sz="2800" kern="1200" dirty="0" smtClean="0"/>
            <a:t>DI/Service</a:t>
          </a:r>
          <a:r>
            <a:rPr lang="zh-CN" altLang="en-US" sz="2800" kern="1200" dirty="0" smtClean="0"/>
            <a:t>等后端概念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2FAF3C4A-6B89-4EFA-9762-41C52F13C489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9BB24-6EAA-4064-A399-111D366BB0C0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80E38-42E3-42D8-AA64-7D228C48A8BF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Digest</a:t>
          </a:r>
          <a:r>
            <a:rPr lang="zh-CN" altLang="en-US" sz="3500" kern="1200" dirty="0" smtClean="0"/>
            <a:t> </a:t>
          </a:r>
          <a:r>
            <a:rPr lang="en-US" altLang="zh-CN" sz="3500" kern="1200" dirty="0" smtClean="0"/>
            <a:t>Cycle</a:t>
          </a:r>
          <a:endParaRPr lang="zh-CN" altLang="en-US" sz="3500" kern="1200" dirty="0"/>
        </a:p>
      </dsp:txBody>
      <dsp:txXfrm>
        <a:off x="540004" y="388143"/>
        <a:ext cx="8004004" cy="776287"/>
      </dsp:txXfrm>
    </dsp:sp>
    <dsp:sp modelId="{F056CC33-2A2F-4DBA-8DC1-F66A46ECCB88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8E3F6-4521-49FD-BDD1-680A93B1A0A6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$watch</a:t>
          </a:r>
          <a:endParaRPr lang="zh-CN" altLang="en-US" sz="3500" kern="1200" dirty="0"/>
        </a:p>
      </dsp:txBody>
      <dsp:txXfrm>
        <a:off x="822184" y="1552574"/>
        <a:ext cx="7721824" cy="776287"/>
      </dsp:txXfrm>
    </dsp:sp>
    <dsp:sp modelId="{161BF23F-DA3A-49D4-879B-BC850178F608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FEFEF-51CB-4ECB-B199-317A852F94DE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需要顾忌效率问题吗？（优化三定律）</a:t>
          </a:r>
          <a:endParaRPr lang="zh-CN" altLang="en-US" sz="3500" kern="1200" dirty="0"/>
        </a:p>
      </dsp:txBody>
      <dsp:txXfrm>
        <a:off x="540004" y="2717005"/>
        <a:ext cx="8004004" cy="776287"/>
      </dsp:txXfrm>
    </dsp:sp>
    <dsp:sp modelId="{808FD9C1-4631-4A0C-B66E-DC76AEB10B80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93B7-9312-4004-A3EA-9E8D9B01CB11}">
      <dsp:nvSpPr>
        <dsp:cNvPr id="0" name=""/>
        <dsp:cNvSpPr/>
      </dsp:nvSpPr>
      <dsp:spPr>
        <a:xfrm>
          <a:off x="0" y="72048"/>
          <a:ext cx="8596312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视图对测试的影响</a:t>
          </a:r>
          <a:endParaRPr lang="zh-CN" altLang="en-US" sz="2700" kern="1200" dirty="0"/>
        </a:p>
      </dsp:txBody>
      <dsp:txXfrm>
        <a:off x="33926" y="105974"/>
        <a:ext cx="8528460" cy="627128"/>
      </dsp:txXfrm>
    </dsp:sp>
    <dsp:sp modelId="{DD5F4163-14BF-4495-9235-EEB51AC179C5}">
      <dsp:nvSpPr>
        <dsp:cNvPr id="0" name=""/>
        <dsp:cNvSpPr/>
      </dsp:nvSpPr>
      <dsp:spPr>
        <a:xfrm>
          <a:off x="0" y="767028"/>
          <a:ext cx="8596312" cy="11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视图的需求稳定性相对较差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对视图的测试写粗了没啥用，写细了老得改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测试视图需要启动浏览器引擎，</a:t>
          </a:r>
          <a:r>
            <a:rPr lang="en-US" altLang="zh-CN" sz="2100" kern="1200" dirty="0" smtClean="0"/>
            <a:t>DOM</a:t>
          </a:r>
          <a:r>
            <a:rPr lang="zh-CN" altLang="en-US" sz="2100" kern="1200" dirty="0" smtClean="0"/>
            <a:t>操作会很慢</a:t>
          </a:r>
          <a:endParaRPr lang="zh-CN" altLang="en-US" sz="2100" kern="1200" dirty="0"/>
        </a:p>
      </dsp:txBody>
      <dsp:txXfrm>
        <a:off x="0" y="767028"/>
        <a:ext cx="8596312" cy="1173689"/>
      </dsp:txXfrm>
    </dsp:sp>
    <dsp:sp modelId="{B79A07F4-0960-4B8A-94A4-F8C9EF490600}">
      <dsp:nvSpPr>
        <dsp:cNvPr id="0" name=""/>
        <dsp:cNvSpPr/>
      </dsp:nvSpPr>
      <dsp:spPr>
        <a:xfrm>
          <a:off x="0" y="1940718"/>
          <a:ext cx="8596312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所以</a:t>
          </a:r>
          <a:r>
            <a:rPr lang="en-US" altLang="zh-CN" sz="2700" kern="1200" dirty="0" smtClean="0"/>
            <a:t>……</a:t>
          </a:r>
          <a:endParaRPr lang="zh-CN" altLang="en-US" sz="2700" kern="1200" dirty="0"/>
        </a:p>
      </dsp:txBody>
      <dsp:txXfrm>
        <a:off x="33926" y="1974644"/>
        <a:ext cx="8528460" cy="627128"/>
      </dsp:txXfrm>
    </dsp:sp>
    <dsp:sp modelId="{1EE85F38-41CC-4BDA-90F6-49A4AE6B2915}">
      <dsp:nvSpPr>
        <dsp:cNvPr id="0" name=""/>
        <dsp:cNvSpPr/>
      </dsp:nvSpPr>
      <dsp:spPr>
        <a:xfrm>
          <a:off x="0" y="2635698"/>
          <a:ext cx="8596312" cy="11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只有“瘦”视图才是最适合测试的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视图中尽量不要放逻辑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视图不再需要单元测试</a:t>
          </a:r>
          <a:endParaRPr lang="zh-CN" altLang="en-US" sz="2100" kern="1200" dirty="0"/>
        </a:p>
      </dsp:txBody>
      <dsp:txXfrm>
        <a:off x="0" y="2635698"/>
        <a:ext cx="8596312" cy="11736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23C13-7EA8-41A8-A022-8228D7EE99A2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48F6E-D8E1-425D-BF57-91F16527F447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写法简单，概念普适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5B47440D-B6E3-4A1B-843F-0AB5FB4780A1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B64CF-A2FB-4BE9-B13F-1D360F495044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内置集成的注入环境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2A82C70E-8A6A-4502-954D-E2D3735C3765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E30FB-D4A9-4782-9B31-075E0A381CE2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JavaScript</a:t>
          </a:r>
          <a:r>
            <a:rPr lang="zh-CN" altLang="en-US" sz="2800" kern="1200" dirty="0" smtClean="0"/>
            <a:t>依赖注入的原理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B48DBB20-FD48-40B9-B4DE-EF2EB1AE0719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77A40-04EC-4037-9548-8FDB005E5115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Module</a:t>
          </a:r>
          <a:r>
            <a:rPr lang="zh-CN" altLang="en-US" sz="2800" kern="1200" dirty="0" smtClean="0"/>
            <a:t>是什么？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7DA304A7-89EA-441E-B129-96AE7057FC7F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Backbone to Angular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Backbone / Chaplin</a:t>
            </a:r>
            <a:r>
              <a:rPr lang="zh-CN" altLang="en-US" dirty="0" smtClean="0"/>
              <a:t>程序员的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指南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43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从浅层封装到深层封装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8149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26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主要的差异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47383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52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POJO</a:t>
            </a:r>
            <a:r>
              <a:rPr lang="zh-CN" altLang="en-US" dirty="0" smtClean="0"/>
              <a:t>为什么也能工作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51883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21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测试与视图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8018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7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</a:t>
            </a:r>
            <a:r>
              <a:rPr lang="zh-CN" altLang="en-US" dirty="0" smtClean="0"/>
              <a:t>注入 </a:t>
            </a:r>
            <a:r>
              <a:rPr lang="en-US" altLang="zh-CN" dirty="0" smtClean="0"/>
              <a:t>vs </a:t>
            </a:r>
            <a:r>
              <a:rPr lang="en-US" altLang="zh-CN" dirty="0" err="1" smtClean="0"/>
              <a:t>RequireJS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44961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22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分享完毕，谢谢！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5062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1600</TotalTime>
  <Words>192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Backbone to Angular</vt:lpstr>
      <vt:lpstr>从浅层封装到深层封装</vt:lpstr>
      <vt:lpstr>主要的差异</vt:lpstr>
      <vt:lpstr>POJO为什么也能工作</vt:lpstr>
      <vt:lpstr>测试与视图</vt:lpstr>
      <vt:lpstr>依赖注入 vs RequireJS</vt:lpstr>
      <vt:lpstr>分享完毕，谢谢！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汪志成</dc:creator>
  <cp:lastModifiedBy>汪志成</cp:lastModifiedBy>
  <cp:revision>14</cp:revision>
  <dcterms:created xsi:type="dcterms:W3CDTF">2014-05-19T02:17:33Z</dcterms:created>
  <dcterms:modified xsi:type="dcterms:W3CDTF">2014-05-28T09:04:15Z</dcterms:modified>
</cp:coreProperties>
</file>